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0" r:id="rId7"/>
    <p:sldId id="262" r:id="rId8"/>
    <p:sldId id="261" r:id="rId9"/>
    <p:sldId id="264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2"/>
            <p14:sldId id="261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Mika Kortelainen" initials="MK" lastIdx="1" clrIdx="1">
    <p:extLst>
      <p:ext uri="{19B8F6BF-5375-455C-9EA6-DF929625EA0E}">
        <p15:presenceInfo xmlns:p15="http://schemas.microsoft.com/office/powerpoint/2012/main" userId="Mika Kortelai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ABF1-BFCC-4D56-8144-525C40496BF1}" v="21" dt="2020-09-04T08:00:43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15.3.2023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onmaksajat.f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ntaliitto.fi/talous/verotus/kuntien-veroprosentit/kuntien-tulo-ja-kiinteistoveroprosentit-202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10. Julkinen talous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Virittely: Kunnat verottajina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Kunnat verottajina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Tutki kaaviota.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Miten kunnallisveron taso on kehittynyt kuvion osoittamalla aikavälillä?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Pohdi, mikä voisi selittää kehitystä.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1BA027D7-E398-4AAB-83C9-93E3E32C73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971893" y="3061052"/>
            <a:ext cx="13304639" cy="7284290"/>
          </a:xfrm>
        </p:spPr>
      </p:pic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Opettajalle</a:t>
            </a:r>
          </a:p>
        </p:txBody>
      </p:sp>
    </p:spTree>
    <p:extLst>
      <p:ext uri="{BB962C8B-B14F-4D97-AF65-F5344CB8AC3E}">
        <p14:creationId xmlns:p14="http://schemas.microsoft.com/office/powerpoint/2010/main" val="1052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Kunnallisverokaavio on konkreettinen johdanto julkiseen talouteen. Opiskelijat ymmärtävät melko helposti kunnallisveron tason nousun, mutta sen syitä on hankalampi hahmottaa.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Virittelyn jälkeen aiheen parissa voi jatkaa esim. tutkimalla tuoreempia tilastoja kunnallisveroista (</a:t>
            </a:r>
            <a:r>
              <a:rPr lang="fi-FI" dirty="0">
                <a:hlinkClick r:id="rId2"/>
              </a:rPr>
              <a:t>veronmaksajat.fi</a:t>
            </a:r>
            <a:r>
              <a:rPr lang="fi-FI" dirty="0"/>
              <a:t>), oman kunnan taloudellista tilannetta tai valtion budjettia.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089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Näkökulmia syihin: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Kuntien lakisääteisten tehtävien määrä on kasvanut jatkuvasti erityisesti 1970-luvun jälkeen. Lisäksi moni kunta on investoinut julkisiin palveluihin.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Laskusuhdanteissa kunnat paikkaavat talouttaan verotuksella. Esimerkiksi 1990-luvun alun lama ja finanssikriisi näkyvät kuviossa.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Matalatuloisten vähennykset kunnallisveroon ovat vuosien aikana lisääntyneet, jolloin nimellistä veroastetta pitää nostaa, jotta efektiivinen veroaste on riittävällä tasolla kattamaan kunnan kulut.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Lisätietoa löytyy hakusanoilla ”kuntaliitto veroprosentit” tai </a:t>
            </a:r>
            <a:r>
              <a:rPr lang="fi-FI" dirty="0">
                <a:hlinkClick r:id="rId2"/>
              </a:rPr>
              <a:t>Kuntaliiton sivuilta</a:t>
            </a:r>
            <a:r>
              <a:rPr lang="fi-FI" dirty="0"/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732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170</Words>
  <Application>Microsoft Office PowerPoint</Application>
  <PresentationFormat>Mukautettu</PresentationFormat>
  <Paragraphs>26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10. Julkinen talous</vt:lpstr>
      <vt:lpstr>Virittely: Kunnat verottajina</vt:lpstr>
      <vt:lpstr>Kunnat verottajina</vt:lpstr>
      <vt:lpstr>Opettajalle</vt:lpstr>
      <vt:lpstr>Opettajalle</vt:lpstr>
      <vt:lpstr>Opettajalle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11</cp:revision>
  <cp:lastPrinted>2017-11-30T08:45:33Z</cp:lastPrinted>
  <dcterms:created xsi:type="dcterms:W3CDTF">2020-05-05T09:10:38Z</dcterms:created>
  <dcterms:modified xsi:type="dcterms:W3CDTF">2023-03-15T13:14:23Z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