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59" r:id="rId2"/>
    <p:sldMasterId id="2147483676"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331" r:id="rId13"/>
    <p:sldId id="297" r:id="rId14"/>
    <p:sldId id="298" r:id="rId15"/>
    <p:sldId id="301" r:id="rId16"/>
    <p:sldId id="299" r:id="rId17"/>
    <p:sldId id="300" r:id="rId18"/>
    <p:sldId id="302" r:id="rId19"/>
    <p:sldId id="303" r:id="rId20"/>
    <p:sldId id="305" r:id="rId21"/>
    <p:sldId id="304" r:id="rId22"/>
    <p:sldId id="306" r:id="rId23"/>
    <p:sldId id="308" r:id="rId24"/>
    <p:sldId id="309" r:id="rId25"/>
    <p:sldId id="311" r:id="rId26"/>
    <p:sldId id="310" r:id="rId27"/>
    <p:sldId id="315" r:id="rId28"/>
    <p:sldId id="312" r:id="rId29"/>
    <p:sldId id="313" r:id="rId30"/>
    <p:sldId id="314" r:id="rId31"/>
    <p:sldId id="318" r:id="rId32"/>
    <p:sldId id="316" r:id="rId33"/>
    <p:sldId id="317" r:id="rId34"/>
    <p:sldId id="321" r:id="rId35"/>
    <p:sldId id="322" r:id="rId36"/>
    <p:sldId id="320" r:id="rId37"/>
    <p:sldId id="319" r:id="rId38"/>
    <p:sldId id="332" r:id="rId39"/>
    <p:sldId id="333" r:id="rId40"/>
    <p:sldId id="323" r:id="rId41"/>
    <p:sldId id="324" r:id="rId42"/>
    <p:sldId id="345" r:id="rId43"/>
    <p:sldId id="346" r:id="rId44"/>
    <p:sldId id="325" r:id="rId45"/>
    <p:sldId id="326" r:id="rId46"/>
    <p:sldId id="327" r:id="rId47"/>
    <p:sldId id="328" r:id="rId48"/>
    <p:sldId id="337" r:id="rId49"/>
    <p:sldId id="330" r:id="rId50"/>
    <p:sldId id="343" r:id="rId51"/>
    <p:sldId id="334" r:id="rId52"/>
    <p:sldId id="335" r:id="rId53"/>
    <p:sldId id="336" r:id="rId54"/>
    <p:sldId id="341" r:id="rId55"/>
    <p:sldId id="339" r:id="rId56"/>
    <p:sldId id="338" r:id="rId57"/>
    <p:sldId id="340" r:id="rId58"/>
    <p:sldId id="342" r:id="rId59"/>
  </p:sldIdLst>
  <p:sldSz cx="9144000" cy="5143500" type="screen16x9"/>
  <p:notesSz cx="6858000" cy="9144000"/>
  <p:embeddedFontLst>
    <p:embeddedFont>
      <p:font typeface="Calibri" panose="020F0502020204030204" pitchFamily="34" charset="0"/>
      <p:regular r:id="rId61"/>
      <p:bold r:id="rId62"/>
      <p:italic r:id="rId63"/>
      <p:boldItalic r:id="rId64"/>
    </p:embeddedFont>
    <p:embeddedFont>
      <p:font typeface="Gill Sans MT" panose="020B0502020104020203" pitchFamily="34" charset="0"/>
      <p:regular r:id="rId65"/>
      <p:bold r:id="rId66"/>
      <p:italic r:id="rId67"/>
      <p:boldItalic r:id="rId68"/>
    </p:embeddedFont>
    <p:embeddedFont>
      <p:font typeface="Nunito" pitchFamily="2"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Source Sans Pro" panose="020B0503030403020204" pitchFamily="34" charset="0"/>
      <p:regular r:id="rId77"/>
      <p:bold r:id="rId78"/>
      <p:italic r:id="rId79"/>
      <p:boldItalic r:id="rId80"/>
    </p:embeddedFont>
    <p:embeddedFont>
      <p:font typeface="Wingdings 2" panose="05020102010507070707" pitchFamily="18" charset="2"/>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A0710-CCBE-ACAE-6896-4B653BE144B4}" v="3" dt="2022-10-02T17:35:37.658"/>
    <p1510:client id="{2284E813-6B6B-233D-2C21-5B30E2871E9F}" v="1038" dt="2022-09-23T11:27:32.493"/>
    <p1510:client id="{2F2F1B06-BE60-93B8-1482-5FD32FBD4BF1}" v="3" dt="2022-10-06T07:51:45.850"/>
    <p1510:client id="{404DA4E2-91C0-C859-A8D4-7EA18C9147A2}" v="911" dt="2022-09-23T12:09:35.184"/>
    <p1510:client id="{45669C46-7DBE-1FAF-5125-07BC59F398C1}" v="64" dt="2022-09-28T16:26:24.724"/>
    <p1510:client id="{7DA56236-4726-4302-F9DA-80DD1B8E40E1}" v="53" dt="2022-09-30T09:19:08.413"/>
    <p1510:client id="{95AA1A50-924B-BAD6-3962-2950CB04E5F3}" v="147" dt="2022-09-23T12:21:22.361"/>
    <p1510:client id="{97B68A75-7AB6-B9FF-23ED-494B4AA35BA6}" v="38" dt="2022-10-07T08:04:55.741"/>
    <p1510:client id="{A3C775E4-874D-A3FF-E879-3949BFDC14B3}" v="27" dt="2022-10-03T11:48:50.873"/>
    <p1510:client id="{A5FCA6D7-8DE2-2444-9844-C40486CD6D54}" v="1089" dt="2022-09-27T09:20:44.119"/>
    <p1510:client id="{CB8A4CA9-BD11-7DC3-1BF9-F98F2BD29193}" v="90" dt="2022-10-01T18:15:07.548"/>
    <p1510:client id="{F6FB0E67-71FC-75F5-D10A-DE59AC4F22D2}" v="23" dt="2022-10-05T17:24:49.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 Id="rId87" Type="http://schemas.microsoft.com/office/2015/10/relationships/revisionInfo" Target="revisionInfo.xml"/><Relationship Id="rId61" Type="http://schemas.openxmlformats.org/officeDocument/2006/relationships/font" Target="fonts/font1.fntdata"/><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ti Sandvik" userId="S::antti.sandvik@konnevesi.fi::5a5cb429-bb9a-412b-9ff9-f7328a9d2a93" providerId="AD" clId="Web-{2F2F1B06-BE60-93B8-1482-5FD32FBD4BF1}"/>
    <pc:docChg chg="modSld">
      <pc:chgData name="Antti Sandvik" userId="S::antti.sandvik@konnevesi.fi::5a5cb429-bb9a-412b-9ff9-f7328a9d2a93" providerId="AD" clId="Web-{2F2F1B06-BE60-93B8-1482-5FD32FBD4BF1}" dt="2022-10-06T07:51:44.193" v="1" actId="20577"/>
      <pc:docMkLst>
        <pc:docMk/>
      </pc:docMkLst>
      <pc:sldChg chg="modSp">
        <pc:chgData name="Antti Sandvik" userId="S::antti.sandvik@konnevesi.fi::5a5cb429-bb9a-412b-9ff9-f7328a9d2a93" providerId="AD" clId="Web-{2F2F1B06-BE60-93B8-1482-5FD32FBD4BF1}" dt="2022-10-06T07:51:44.193" v="1" actId="20577"/>
        <pc:sldMkLst>
          <pc:docMk/>
          <pc:sldMk cId="3153429488" sldId="327"/>
        </pc:sldMkLst>
        <pc:spChg chg="mod">
          <ac:chgData name="Antti Sandvik" userId="S::antti.sandvik@konnevesi.fi::5a5cb429-bb9a-412b-9ff9-f7328a9d2a93" providerId="AD" clId="Web-{2F2F1B06-BE60-93B8-1482-5FD32FBD4BF1}" dt="2022-10-06T07:51:44.193" v="1" actId="20577"/>
          <ac:spMkLst>
            <pc:docMk/>
            <pc:sldMk cId="3153429488" sldId="327"/>
            <ac:spMk id="2" creationId="{EB06DAC6-30DA-8C8D-EE76-450C2DD209F7}"/>
          </ac:spMkLst>
        </pc:spChg>
      </pc:sldChg>
    </pc:docChg>
  </pc:docChgLst>
  <pc:docChgLst>
    <pc:chgData clId="Web-{2284E813-6B6B-233D-2C21-5B30E2871E9F}"/>
    <pc:docChg chg="modSld">
      <pc:chgData name="" userId="" providerId="" clId="Web-{2284E813-6B6B-233D-2C21-5B30E2871E9F}" dt="2022-09-23T09:26:38.492" v="1" actId="20577"/>
      <pc:docMkLst>
        <pc:docMk/>
      </pc:docMkLst>
      <pc:sldChg chg="modSp">
        <pc:chgData name="" userId="" providerId="" clId="Web-{2284E813-6B6B-233D-2C21-5B30E2871E9F}" dt="2022-09-23T09:26:38.492" v="1" actId="20577"/>
        <pc:sldMkLst>
          <pc:docMk/>
          <pc:sldMk cId="0" sldId="256"/>
        </pc:sldMkLst>
        <pc:spChg chg="mod">
          <ac:chgData name="" userId="" providerId="" clId="Web-{2284E813-6B6B-233D-2C21-5B30E2871E9F}" dt="2022-09-23T09:26:38.492" v="1" actId="20577"/>
          <ac:spMkLst>
            <pc:docMk/>
            <pc:sldMk cId="0" sldId="256"/>
            <ac:spMk id="58" creationId="{00000000-0000-0000-0000-000000000000}"/>
          </ac:spMkLst>
        </pc:spChg>
      </pc:sldChg>
    </pc:docChg>
  </pc:docChgLst>
  <pc:docChgLst>
    <pc:chgData name="Antti Sandvik" userId="S::antti.sandvik@konnevesi.fi::5a5cb429-bb9a-412b-9ff9-f7328a9d2a93" providerId="AD" clId="Web-{7DA56236-4726-4302-F9DA-80DD1B8E40E1}"/>
    <pc:docChg chg="modSld">
      <pc:chgData name="Antti Sandvik" userId="S::antti.sandvik@konnevesi.fi::5a5cb429-bb9a-412b-9ff9-f7328a9d2a93" providerId="AD" clId="Web-{7DA56236-4726-4302-F9DA-80DD1B8E40E1}" dt="2022-09-30T09:19:08.413" v="50" actId="20577"/>
      <pc:docMkLst>
        <pc:docMk/>
      </pc:docMkLst>
      <pc:sldChg chg="modSp">
        <pc:chgData name="Antti Sandvik" userId="S::antti.sandvik@konnevesi.fi::5a5cb429-bb9a-412b-9ff9-f7328a9d2a93" providerId="AD" clId="Web-{7DA56236-4726-4302-F9DA-80DD1B8E40E1}" dt="2022-09-30T08:55:17.203" v="37" actId="20577"/>
        <pc:sldMkLst>
          <pc:docMk/>
          <pc:sldMk cId="2616526663" sldId="303"/>
        </pc:sldMkLst>
        <pc:spChg chg="mod">
          <ac:chgData name="Antti Sandvik" userId="S::antti.sandvik@konnevesi.fi::5a5cb429-bb9a-412b-9ff9-f7328a9d2a93" providerId="AD" clId="Web-{7DA56236-4726-4302-F9DA-80DD1B8E40E1}" dt="2022-09-30T08:55:17.203" v="37" actId="20577"/>
          <ac:spMkLst>
            <pc:docMk/>
            <pc:sldMk cId="2616526663" sldId="303"/>
            <ac:spMk id="3" creationId="{0F81CD84-249D-F482-C06B-1060CC2F6A29}"/>
          </ac:spMkLst>
        </pc:spChg>
      </pc:sldChg>
      <pc:sldChg chg="modSp">
        <pc:chgData name="Antti Sandvik" userId="S::antti.sandvik@konnevesi.fi::5a5cb429-bb9a-412b-9ff9-f7328a9d2a93" providerId="AD" clId="Web-{7DA56236-4726-4302-F9DA-80DD1B8E40E1}" dt="2022-09-30T09:12:39.442" v="42" actId="20577"/>
        <pc:sldMkLst>
          <pc:docMk/>
          <pc:sldMk cId="3684891898" sldId="312"/>
        </pc:sldMkLst>
        <pc:spChg chg="mod">
          <ac:chgData name="Antti Sandvik" userId="S::antti.sandvik@konnevesi.fi::5a5cb429-bb9a-412b-9ff9-f7328a9d2a93" providerId="AD" clId="Web-{7DA56236-4726-4302-F9DA-80DD1B8E40E1}" dt="2022-09-30T09:12:39.442" v="42" actId="20577"/>
          <ac:spMkLst>
            <pc:docMk/>
            <pc:sldMk cId="3684891898" sldId="312"/>
            <ac:spMk id="2" creationId="{8984A919-EC1A-053E-35C4-92B01335DE11}"/>
          </ac:spMkLst>
        </pc:spChg>
      </pc:sldChg>
      <pc:sldChg chg="modSp">
        <pc:chgData name="Antti Sandvik" userId="S::antti.sandvik@konnevesi.fi::5a5cb429-bb9a-412b-9ff9-f7328a9d2a93" providerId="AD" clId="Web-{7DA56236-4726-4302-F9DA-80DD1B8E40E1}" dt="2022-09-30T09:19:08.413" v="50" actId="20577"/>
        <pc:sldMkLst>
          <pc:docMk/>
          <pc:sldMk cId="1994718999" sldId="315"/>
        </pc:sldMkLst>
        <pc:spChg chg="mod">
          <ac:chgData name="Antti Sandvik" userId="S::antti.sandvik@konnevesi.fi::5a5cb429-bb9a-412b-9ff9-f7328a9d2a93" providerId="AD" clId="Web-{7DA56236-4726-4302-F9DA-80DD1B8E40E1}" dt="2022-09-30T09:19:08.413" v="50" actId="20577"/>
          <ac:spMkLst>
            <pc:docMk/>
            <pc:sldMk cId="1994718999" sldId="315"/>
            <ac:spMk id="3" creationId="{DD1808A4-F261-ADB4-9C56-D83B154F354B}"/>
          </ac:spMkLst>
        </pc:spChg>
      </pc:sldChg>
    </pc:docChg>
  </pc:docChgLst>
  <pc:docChgLst>
    <pc:chgData name="Antti Sandvik" userId="S::antti.sandvik@konnevesi.fi::5a5cb429-bb9a-412b-9ff9-f7328a9d2a93" providerId="AD" clId="Web-{1A5A0710-CCBE-ACAE-6896-4B653BE144B4}"/>
    <pc:docChg chg="modSld">
      <pc:chgData name="Antti Sandvik" userId="S::antti.sandvik@konnevesi.fi::5a5cb429-bb9a-412b-9ff9-f7328a9d2a93" providerId="AD" clId="Web-{1A5A0710-CCBE-ACAE-6896-4B653BE144B4}" dt="2022-10-02T17:35:37.486" v="1" actId="20577"/>
      <pc:docMkLst>
        <pc:docMk/>
      </pc:docMkLst>
      <pc:sldChg chg="modSp">
        <pc:chgData name="Antti Sandvik" userId="S::antti.sandvik@konnevesi.fi::5a5cb429-bb9a-412b-9ff9-f7328a9d2a93" providerId="AD" clId="Web-{1A5A0710-CCBE-ACAE-6896-4B653BE144B4}" dt="2022-10-02T17:35:37.486" v="1" actId="20577"/>
        <pc:sldMkLst>
          <pc:docMk/>
          <pc:sldMk cId="1076163815" sldId="317"/>
        </pc:sldMkLst>
        <pc:spChg chg="mod">
          <ac:chgData name="Antti Sandvik" userId="S::antti.sandvik@konnevesi.fi::5a5cb429-bb9a-412b-9ff9-f7328a9d2a93" providerId="AD" clId="Web-{1A5A0710-CCBE-ACAE-6896-4B653BE144B4}" dt="2022-10-02T17:35:37.486" v="1" actId="20577"/>
          <ac:spMkLst>
            <pc:docMk/>
            <pc:sldMk cId="1076163815" sldId="317"/>
            <ac:spMk id="3" creationId="{9BB50A72-6564-93AD-20D6-E6DF51B3908A}"/>
          </ac:spMkLst>
        </pc:spChg>
      </pc:sldChg>
    </pc:docChg>
  </pc:docChgLst>
  <pc:docChgLst>
    <pc:chgData name="Antti Sandvik" userId="S::antti.sandvik@konnevesi.fi::5a5cb429-bb9a-412b-9ff9-f7328a9d2a93" providerId="AD" clId="Web-{95AA1A50-924B-BAD6-3962-2950CB04E5F3}"/>
    <pc:docChg chg="addSld modSld">
      <pc:chgData name="Antti Sandvik" userId="S::antti.sandvik@konnevesi.fi::5a5cb429-bb9a-412b-9ff9-f7328a9d2a93" providerId="AD" clId="Web-{95AA1A50-924B-BAD6-3962-2950CB04E5F3}" dt="2022-09-23T12:21:22.361" v="149" actId="1076"/>
      <pc:docMkLst>
        <pc:docMk/>
      </pc:docMkLst>
      <pc:sldChg chg="addSp modSp mod setBg">
        <pc:chgData name="Antti Sandvik" userId="S::antti.sandvik@konnevesi.fi::5a5cb429-bb9a-412b-9ff9-f7328a9d2a93" providerId="AD" clId="Web-{95AA1A50-924B-BAD6-3962-2950CB04E5F3}" dt="2022-09-23T12:20:53.736" v="144"/>
        <pc:sldMkLst>
          <pc:docMk/>
          <pc:sldMk cId="3880410102" sldId="324"/>
        </pc:sldMkLst>
        <pc:spChg chg="mod">
          <ac:chgData name="Antti Sandvik" userId="S::antti.sandvik@konnevesi.fi::5a5cb429-bb9a-412b-9ff9-f7328a9d2a93" providerId="AD" clId="Web-{95AA1A50-924B-BAD6-3962-2950CB04E5F3}" dt="2022-09-23T12:20:53.736" v="144"/>
          <ac:spMkLst>
            <pc:docMk/>
            <pc:sldMk cId="3880410102" sldId="324"/>
            <ac:spMk id="2" creationId="{3B7B8D24-E85B-78C7-E776-4812932216C9}"/>
          </ac:spMkLst>
        </pc:spChg>
        <pc:spChg chg="mod">
          <ac:chgData name="Antti Sandvik" userId="S::antti.sandvik@konnevesi.fi::5a5cb429-bb9a-412b-9ff9-f7328a9d2a93" providerId="AD" clId="Web-{95AA1A50-924B-BAD6-3962-2950CB04E5F3}" dt="2022-09-23T12:20:53.736" v="144"/>
          <ac:spMkLst>
            <pc:docMk/>
            <pc:sldMk cId="3880410102" sldId="324"/>
            <ac:spMk id="3" creationId="{9B5FA17F-4920-E34D-06A9-D7DC8174567F}"/>
          </ac:spMkLst>
        </pc:spChg>
        <pc:spChg chg="add">
          <ac:chgData name="Antti Sandvik" userId="S::antti.sandvik@konnevesi.fi::5a5cb429-bb9a-412b-9ff9-f7328a9d2a93" providerId="AD" clId="Web-{95AA1A50-924B-BAD6-3962-2950CB04E5F3}" dt="2022-09-23T12:20:53.736" v="144"/>
          <ac:spMkLst>
            <pc:docMk/>
            <pc:sldMk cId="3880410102" sldId="324"/>
            <ac:spMk id="9" creationId="{EA97CA5D-BCDD-4F61-B77F-34068368BF47}"/>
          </ac:spMkLst>
        </pc:spChg>
        <pc:spChg chg="add">
          <ac:chgData name="Antti Sandvik" userId="S::antti.sandvik@konnevesi.fi::5a5cb429-bb9a-412b-9ff9-f7328a9d2a93" providerId="AD" clId="Web-{95AA1A50-924B-BAD6-3962-2950CB04E5F3}" dt="2022-09-23T12:20:53.736" v="144"/>
          <ac:spMkLst>
            <pc:docMk/>
            <pc:sldMk cId="3880410102" sldId="324"/>
            <ac:spMk id="11" creationId="{BB80117C-7F39-43C5-86D0-1B3E99AB5E86}"/>
          </ac:spMkLst>
        </pc:spChg>
        <pc:grpChg chg="add">
          <ac:chgData name="Antti Sandvik" userId="S::antti.sandvik@konnevesi.fi::5a5cb429-bb9a-412b-9ff9-f7328a9d2a93" providerId="AD" clId="Web-{95AA1A50-924B-BAD6-3962-2950CB04E5F3}" dt="2022-09-23T12:20:53.736" v="144"/>
          <ac:grpSpMkLst>
            <pc:docMk/>
            <pc:sldMk cId="3880410102" sldId="324"/>
            <ac:grpSpMk id="13" creationId="{22A9BB93-2DF4-4EFD-94C3-A0CC895CDE64}"/>
          </ac:grpSpMkLst>
        </pc:grpChg>
        <pc:picChg chg="add mod ord">
          <ac:chgData name="Antti Sandvik" userId="S::antti.sandvik@konnevesi.fi::5a5cb429-bb9a-412b-9ff9-f7328a9d2a93" providerId="AD" clId="Web-{95AA1A50-924B-BAD6-3962-2950CB04E5F3}" dt="2022-09-23T12:20:53.736" v="144"/>
          <ac:picMkLst>
            <pc:docMk/>
            <pc:sldMk cId="3880410102" sldId="324"/>
            <ac:picMk id="4" creationId="{C9439B84-4056-2AFB-BE8F-033F4EBCE53B}"/>
          </ac:picMkLst>
        </pc:picChg>
      </pc:sldChg>
      <pc:sldChg chg="addSp delSp modSp mod setBg">
        <pc:chgData name="Antti Sandvik" userId="S::antti.sandvik@konnevesi.fi::5a5cb429-bb9a-412b-9ff9-f7328a9d2a93" providerId="AD" clId="Web-{95AA1A50-924B-BAD6-3962-2950CB04E5F3}" dt="2022-09-23T12:21:22.361" v="149" actId="1076"/>
        <pc:sldMkLst>
          <pc:docMk/>
          <pc:sldMk cId="3507959540" sldId="325"/>
        </pc:sldMkLst>
        <pc:spChg chg="mod">
          <ac:chgData name="Antti Sandvik" userId="S::antti.sandvik@konnevesi.fi::5a5cb429-bb9a-412b-9ff9-f7328a9d2a93" providerId="AD" clId="Web-{95AA1A50-924B-BAD6-3962-2950CB04E5F3}" dt="2022-09-23T12:21:22.361" v="149" actId="1076"/>
          <ac:spMkLst>
            <pc:docMk/>
            <pc:sldMk cId="3507959540" sldId="325"/>
            <ac:spMk id="2" creationId="{F01601D7-8969-C1F9-921D-93138F3A47C4}"/>
          </ac:spMkLst>
        </pc:spChg>
        <pc:spChg chg="del mod">
          <ac:chgData name="Antti Sandvik" userId="S::antti.sandvik@konnevesi.fi::5a5cb429-bb9a-412b-9ff9-f7328a9d2a93" providerId="AD" clId="Web-{95AA1A50-924B-BAD6-3962-2950CB04E5F3}" dt="2022-09-23T12:20:59.782" v="145"/>
          <ac:spMkLst>
            <pc:docMk/>
            <pc:sldMk cId="3507959540" sldId="325"/>
            <ac:spMk id="3" creationId="{CDA4F1DB-B10B-2CE2-FACB-6652B15C54FA}"/>
          </ac:spMkLst>
        </pc:spChg>
        <pc:spChg chg="add">
          <ac:chgData name="Antti Sandvik" userId="S::antti.sandvik@konnevesi.fi::5a5cb429-bb9a-412b-9ff9-f7328a9d2a93" providerId="AD" clId="Web-{95AA1A50-924B-BAD6-3962-2950CB04E5F3}" dt="2022-09-23T12:20:59.782" v="145"/>
          <ac:spMkLst>
            <pc:docMk/>
            <pc:sldMk cId="3507959540" sldId="325"/>
            <ac:spMk id="9" creationId="{6798E696-4BBA-46BE-AD86-F7E300B89368}"/>
          </ac:spMkLst>
        </pc:spChg>
        <pc:spChg chg="add">
          <ac:chgData name="Antti Sandvik" userId="S::antti.sandvik@konnevesi.fi::5a5cb429-bb9a-412b-9ff9-f7328a9d2a93" providerId="AD" clId="Web-{95AA1A50-924B-BAD6-3962-2950CB04E5F3}" dt="2022-09-23T12:20:59.782" v="145"/>
          <ac:spMkLst>
            <pc:docMk/>
            <pc:sldMk cId="3507959540" sldId="325"/>
            <ac:spMk id="11" creationId="{090B0CA3-C333-4560-9975-E31D1B7B921D}"/>
          </ac:spMkLst>
        </pc:spChg>
        <pc:graphicFrameChg chg="add">
          <ac:chgData name="Antti Sandvik" userId="S::antti.sandvik@konnevesi.fi::5a5cb429-bb9a-412b-9ff9-f7328a9d2a93" providerId="AD" clId="Web-{95AA1A50-924B-BAD6-3962-2950CB04E5F3}" dt="2022-09-23T12:20:59.782" v="145"/>
          <ac:graphicFrameMkLst>
            <pc:docMk/>
            <pc:sldMk cId="3507959540" sldId="325"/>
            <ac:graphicFrameMk id="5" creationId="{7163A98C-F29D-EB3D-E2EF-992172709BFD}"/>
          </ac:graphicFrameMkLst>
        </pc:graphicFrameChg>
      </pc:sldChg>
      <pc:sldChg chg="addSp delSp modSp new mod setBg">
        <pc:chgData name="Antti Sandvik" userId="S::antti.sandvik@konnevesi.fi::5a5cb429-bb9a-412b-9ff9-f7328a9d2a93" providerId="AD" clId="Web-{95AA1A50-924B-BAD6-3962-2950CB04E5F3}" dt="2022-09-23T12:20:27.517" v="141"/>
        <pc:sldMkLst>
          <pc:docMk/>
          <pc:sldMk cId="3502706016" sldId="326"/>
        </pc:sldMkLst>
        <pc:spChg chg="mod ord">
          <ac:chgData name="Antti Sandvik" userId="S::antti.sandvik@konnevesi.fi::5a5cb429-bb9a-412b-9ff9-f7328a9d2a93" providerId="AD" clId="Web-{95AA1A50-924B-BAD6-3962-2950CB04E5F3}" dt="2022-09-23T12:20:27.517" v="141"/>
          <ac:spMkLst>
            <pc:docMk/>
            <pc:sldMk cId="3502706016" sldId="326"/>
            <ac:spMk id="2" creationId="{E94A5613-70B1-0324-29BF-75F89665CDAC}"/>
          </ac:spMkLst>
        </pc:spChg>
        <pc:spChg chg="del">
          <ac:chgData name="Antti Sandvik" userId="S::antti.sandvik@konnevesi.fi::5a5cb429-bb9a-412b-9ff9-f7328a9d2a93" providerId="AD" clId="Web-{95AA1A50-924B-BAD6-3962-2950CB04E5F3}" dt="2022-09-23T12:20:24.767" v="140"/>
          <ac:spMkLst>
            <pc:docMk/>
            <pc:sldMk cId="3502706016" sldId="326"/>
            <ac:spMk id="3" creationId="{27227C86-A66C-52CC-6785-9005A88CE691}"/>
          </ac:spMkLst>
        </pc:spChg>
        <pc:spChg chg="add">
          <ac:chgData name="Antti Sandvik" userId="S::antti.sandvik@konnevesi.fi::5a5cb429-bb9a-412b-9ff9-f7328a9d2a93" providerId="AD" clId="Web-{95AA1A50-924B-BAD6-3962-2950CB04E5F3}" dt="2022-09-23T12:20:27.517" v="141"/>
          <ac:spMkLst>
            <pc:docMk/>
            <pc:sldMk cId="3502706016" sldId="326"/>
            <ac:spMk id="9" creationId="{2928117C-9446-4E7F-AE62-95E0F6DB5B27}"/>
          </ac:spMkLst>
        </pc:spChg>
        <pc:spChg chg="add">
          <ac:chgData name="Antti Sandvik" userId="S::antti.sandvik@konnevesi.fi::5a5cb429-bb9a-412b-9ff9-f7328a9d2a93" providerId="AD" clId="Web-{95AA1A50-924B-BAD6-3962-2950CB04E5F3}" dt="2022-09-23T12:20:27.517" v="141"/>
          <ac:spMkLst>
            <pc:docMk/>
            <pc:sldMk cId="3502706016" sldId="326"/>
            <ac:spMk id="11" creationId="{84D30AFB-4D71-48B0-AA00-28EE92363A5F}"/>
          </ac:spMkLst>
        </pc:spChg>
        <pc:spChg chg="add">
          <ac:chgData name="Antti Sandvik" userId="S::antti.sandvik@konnevesi.fi::5a5cb429-bb9a-412b-9ff9-f7328a9d2a93" providerId="AD" clId="Web-{95AA1A50-924B-BAD6-3962-2950CB04E5F3}" dt="2022-09-23T12:20:27.517" v="141"/>
          <ac:spMkLst>
            <pc:docMk/>
            <pc:sldMk cId="3502706016" sldId="326"/>
            <ac:spMk id="13" creationId="{96A0B76F-8010-4C62-B4B6-C5FC438C059E}"/>
          </ac:spMkLst>
        </pc:spChg>
        <pc:spChg chg="add">
          <ac:chgData name="Antti Sandvik" userId="S::antti.sandvik@konnevesi.fi::5a5cb429-bb9a-412b-9ff9-f7328a9d2a93" providerId="AD" clId="Web-{95AA1A50-924B-BAD6-3962-2950CB04E5F3}" dt="2022-09-23T12:20:27.517" v="141"/>
          <ac:spMkLst>
            <pc:docMk/>
            <pc:sldMk cId="3502706016" sldId="326"/>
            <ac:spMk id="15" creationId="{9FC936C0-4624-438D-BDD0-6B296BD6409D}"/>
          </ac:spMkLst>
        </pc:spChg>
        <pc:spChg chg="add">
          <ac:chgData name="Antti Sandvik" userId="S::antti.sandvik@konnevesi.fi::5a5cb429-bb9a-412b-9ff9-f7328a9d2a93" providerId="AD" clId="Web-{95AA1A50-924B-BAD6-3962-2950CB04E5F3}" dt="2022-09-23T12:20:27.517" v="141"/>
          <ac:spMkLst>
            <pc:docMk/>
            <pc:sldMk cId="3502706016" sldId="326"/>
            <ac:spMk id="17" creationId="{C1FA8F66-3B85-411D-A2A6-A50DF3026D9A}"/>
          </ac:spMkLst>
        </pc:spChg>
        <pc:spChg chg="add">
          <ac:chgData name="Antti Sandvik" userId="S::antti.sandvik@konnevesi.fi::5a5cb429-bb9a-412b-9ff9-f7328a9d2a93" providerId="AD" clId="Web-{95AA1A50-924B-BAD6-3962-2950CB04E5F3}" dt="2022-09-23T12:20:27.517" v="141"/>
          <ac:spMkLst>
            <pc:docMk/>
            <pc:sldMk cId="3502706016" sldId="326"/>
            <ac:spMk id="19" creationId="{D695E25C-06E7-4082-BE92-B571B616BC5A}"/>
          </ac:spMkLst>
        </pc:spChg>
        <pc:spChg chg="add">
          <ac:chgData name="Antti Sandvik" userId="S::antti.sandvik@konnevesi.fi::5a5cb429-bb9a-412b-9ff9-f7328a9d2a93" providerId="AD" clId="Web-{95AA1A50-924B-BAD6-3962-2950CB04E5F3}" dt="2022-09-23T12:20:27.517" v="141"/>
          <ac:spMkLst>
            <pc:docMk/>
            <pc:sldMk cId="3502706016" sldId="326"/>
            <ac:spMk id="21" creationId="{9257916F-271C-4D56-AEDE-0309D1746F14}"/>
          </ac:spMkLst>
        </pc:spChg>
        <pc:spChg chg="add">
          <ac:chgData name="Antti Sandvik" userId="S::antti.sandvik@konnevesi.fi::5a5cb429-bb9a-412b-9ff9-f7328a9d2a93" providerId="AD" clId="Web-{95AA1A50-924B-BAD6-3962-2950CB04E5F3}" dt="2022-09-23T12:20:27.517" v="141"/>
          <ac:spMkLst>
            <pc:docMk/>
            <pc:sldMk cId="3502706016" sldId="326"/>
            <ac:spMk id="23" creationId="{EC75C176-BB0F-4087-B339-FC37356C0B34}"/>
          </ac:spMkLst>
        </pc:spChg>
        <pc:spChg chg="add">
          <ac:chgData name="Antti Sandvik" userId="S::antti.sandvik@konnevesi.fi::5a5cb429-bb9a-412b-9ff9-f7328a9d2a93" providerId="AD" clId="Web-{95AA1A50-924B-BAD6-3962-2950CB04E5F3}" dt="2022-09-23T12:20:27.517" v="141"/>
          <ac:spMkLst>
            <pc:docMk/>
            <pc:sldMk cId="3502706016" sldId="326"/>
            <ac:spMk id="25" creationId="{E64BD7DF-F4BB-427F-B4F6-6DC83A59AA0F}"/>
          </ac:spMkLst>
        </pc:spChg>
        <pc:picChg chg="add mod ord">
          <ac:chgData name="Antti Sandvik" userId="S::antti.sandvik@konnevesi.fi::5a5cb429-bb9a-412b-9ff9-f7328a9d2a93" providerId="AD" clId="Web-{95AA1A50-924B-BAD6-3962-2950CB04E5F3}" dt="2022-09-23T12:20:27.517" v="141"/>
          <ac:picMkLst>
            <pc:docMk/>
            <pc:sldMk cId="3502706016" sldId="326"/>
            <ac:picMk id="4" creationId="{9746D8DF-A85C-FA02-0FB8-F01E5AA8343E}"/>
          </ac:picMkLst>
        </pc:picChg>
      </pc:sldChg>
      <pc:sldChg chg="modSp new">
        <pc:chgData name="Antti Sandvik" userId="S::antti.sandvik@konnevesi.fi::5a5cb429-bb9a-412b-9ff9-f7328a9d2a93" providerId="AD" clId="Web-{95AA1A50-924B-BAD6-3962-2950CB04E5F3}" dt="2022-09-23T12:16:42.750" v="80" actId="20577"/>
        <pc:sldMkLst>
          <pc:docMk/>
          <pc:sldMk cId="3153429488" sldId="327"/>
        </pc:sldMkLst>
        <pc:spChg chg="mod">
          <ac:chgData name="Antti Sandvik" userId="S::antti.sandvik@konnevesi.fi::5a5cb429-bb9a-412b-9ff9-f7328a9d2a93" providerId="AD" clId="Web-{95AA1A50-924B-BAD6-3962-2950CB04E5F3}" dt="2022-09-23T12:16:42.750" v="80" actId="20577"/>
          <ac:spMkLst>
            <pc:docMk/>
            <pc:sldMk cId="3153429488" sldId="327"/>
            <ac:spMk id="2" creationId="{EB06DAC6-30DA-8C8D-EE76-450C2DD209F7}"/>
          </ac:spMkLst>
        </pc:spChg>
      </pc:sldChg>
      <pc:sldChg chg="modSp new">
        <pc:chgData name="Antti Sandvik" userId="S::antti.sandvik@konnevesi.fi::5a5cb429-bb9a-412b-9ff9-f7328a9d2a93" providerId="AD" clId="Web-{95AA1A50-924B-BAD6-3962-2950CB04E5F3}" dt="2022-09-23T12:19:06.548" v="121" actId="20577"/>
        <pc:sldMkLst>
          <pc:docMk/>
          <pc:sldMk cId="3204364941" sldId="328"/>
        </pc:sldMkLst>
        <pc:spChg chg="mod">
          <ac:chgData name="Antti Sandvik" userId="S::antti.sandvik@konnevesi.fi::5a5cb429-bb9a-412b-9ff9-f7328a9d2a93" providerId="AD" clId="Web-{95AA1A50-924B-BAD6-3962-2950CB04E5F3}" dt="2022-09-23T12:17:16.485" v="92" actId="1076"/>
          <ac:spMkLst>
            <pc:docMk/>
            <pc:sldMk cId="3204364941" sldId="328"/>
            <ac:spMk id="2" creationId="{CB05FB2D-8F28-B25A-AFE3-0FF315A7C58D}"/>
          </ac:spMkLst>
        </pc:spChg>
        <pc:spChg chg="mod">
          <ac:chgData name="Antti Sandvik" userId="S::antti.sandvik@konnevesi.fi::5a5cb429-bb9a-412b-9ff9-f7328a9d2a93" providerId="AD" clId="Web-{95AA1A50-924B-BAD6-3962-2950CB04E5F3}" dt="2022-09-23T12:19:06.548" v="121" actId="20577"/>
          <ac:spMkLst>
            <pc:docMk/>
            <pc:sldMk cId="3204364941" sldId="328"/>
            <ac:spMk id="3" creationId="{3403FB2C-99A4-8156-5F01-428EC7EAEF2F}"/>
          </ac:spMkLst>
        </pc:spChg>
      </pc:sldChg>
      <pc:sldChg chg="addSp delSp modSp new mod setBg modClrScheme chgLayout">
        <pc:chgData name="Antti Sandvik" userId="S::antti.sandvik@konnevesi.fi::5a5cb429-bb9a-412b-9ff9-f7328a9d2a93" providerId="AD" clId="Web-{95AA1A50-924B-BAD6-3962-2950CB04E5F3}" dt="2022-09-23T12:19:37.985" v="137"/>
        <pc:sldMkLst>
          <pc:docMk/>
          <pc:sldMk cId="3120681785" sldId="329"/>
        </pc:sldMkLst>
        <pc:spChg chg="mod ord">
          <ac:chgData name="Antti Sandvik" userId="S::antti.sandvik@konnevesi.fi::5a5cb429-bb9a-412b-9ff9-f7328a9d2a93" providerId="AD" clId="Web-{95AA1A50-924B-BAD6-3962-2950CB04E5F3}" dt="2022-09-23T12:19:37.985" v="137"/>
          <ac:spMkLst>
            <pc:docMk/>
            <pc:sldMk cId="3120681785" sldId="329"/>
            <ac:spMk id="2" creationId="{914E08B3-B0A8-AAF9-9F05-53BB43A58C0A}"/>
          </ac:spMkLst>
        </pc:spChg>
        <pc:spChg chg="del mod ord">
          <ac:chgData name="Antti Sandvik" userId="S::antti.sandvik@konnevesi.fi::5a5cb429-bb9a-412b-9ff9-f7328a9d2a93" providerId="AD" clId="Web-{95AA1A50-924B-BAD6-3962-2950CB04E5F3}" dt="2022-09-23T12:19:35.392" v="134"/>
          <ac:spMkLst>
            <pc:docMk/>
            <pc:sldMk cId="3120681785" sldId="329"/>
            <ac:spMk id="3" creationId="{3C73D107-EEE8-99D9-E37E-A78CBC912CC8}"/>
          </ac:spMkLst>
        </pc:spChg>
        <pc:spChg chg="add">
          <ac:chgData name="Antti Sandvik" userId="S::antti.sandvik@konnevesi.fi::5a5cb429-bb9a-412b-9ff9-f7328a9d2a93" providerId="AD" clId="Web-{95AA1A50-924B-BAD6-3962-2950CB04E5F3}" dt="2022-09-23T12:19:37.985" v="137"/>
          <ac:spMkLst>
            <pc:docMk/>
            <pc:sldMk cId="3120681785" sldId="329"/>
            <ac:spMk id="9" creationId="{2928117C-9446-4E7F-AE62-95E0F6DB5B27}"/>
          </ac:spMkLst>
        </pc:spChg>
        <pc:spChg chg="add">
          <ac:chgData name="Antti Sandvik" userId="S::antti.sandvik@konnevesi.fi::5a5cb429-bb9a-412b-9ff9-f7328a9d2a93" providerId="AD" clId="Web-{95AA1A50-924B-BAD6-3962-2950CB04E5F3}" dt="2022-09-23T12:19:37.985" v="137"/>
          <ac:spMkLst>
            <pc:docMk/>
            <pc:sldMk cId="3120681785" sldId="329"/>
            <ac:spMk id="11" creationId="{84D30AFB-4D71-48B0-AA00-28EE92363A5F}"/>
          </ac:spMkLst>
        </pc:spChg>
        <pc:spChg chg="add">
          <ac:chgData name="Antti Sandvik" userId="S::antti.sandvik@konnevesi.fi::5a5cb429-bb9a-412b-9ff9-f7328a9d2a93" providerId="AD" clId="Web-{95AA1A50-924B-BAD6-3962-2950CB04E5F3}" dt="2022-09-23T12:19:37.985" v="137"/>
          <ac:spMkLst>
            <pc:docMk/>
            <pc:sldMk cId="3120681785" sldId="329"/>
            <ac:spMk id="13" creationId="{96A0B76F-8010-4C62-B4B6-C5FC438C059E}"/>
          </ac:spMkLst>
        </pc:spChg>
        <pc:spChg chg="add">
          <ac:chgData name="Antti Sandvik" userId="S::antti.sandvik@konnevesi.fi::5a5cb429-bb9a-412b-9ff9-f7328a9d2a93" providerId="AD" clId="Web-{95AA1A50-924B-BAD6-3962-2950CB04E5F3}" dt="2022-09-23T12:19:37.985" v="137"/>
          <ac:spMkLst>
            <pc:docMk/>
            <pc:sldMk cId="3120681785" sldId="329"/>
            <ac:spMk id="15" creationId="{9FC936C0-4624-438D-BDD0-6B296BD6409D}"/>
          </ac:spMkLst>
        </pc:spChg>
        <pc:spChg chg="add">
          <ac:chgData name="Antti Sandvik" userId="S::antti.sandvik@konnevesi.fi::5a5cb429-bb9a-412b-9ff9-f7328a9d2a93" providerId="AD" clId="Web-{95AA1A50-924B-BAD6-3962-2950CB04E5F3}" dt="2022-09-23T12:19:37.985" v="137"/>
          <ac:spMkLst>
            <pc:docMk/>
            <pc:sldMk cId="3120681785" sldId="329"/>
            <ac:spMk id="17" creationId="{42D4960A-896E-4F6B-BF65-B4662AC9DEB6}"/>
          </ac:spMkLst>
        </pc:spChg>
        <pc:spChg chg="add">
          <ac:chgData name="Antti Sandvik" userId="S::antti.sandvik@konnevesi.fi::5a5cb429-bb9a-412b-9ff9-f7328a9d2a93" providerId="AD" clId="Web-{95AA1A50-924B-BAD6-3962-2950CB04E5F3}" dt="2022-09-23T12:19:37.985" v="137"/>
          <ac:spMkLst>
            <pc:docMk/>
            <pc:sldMk cId="3120681785" sldId="329"/>
            <ac:spMk id="19" creationId="{5684944A-8803-462C-84C5-4576C56A7758}"/>
          </ac:spMkLst>
        </pc:spChg>
        <pc:spChg chg="add">
          <ac:chgData name="Antti Sandvik" userId="S::antti.sandvik@konnevesi.fi::5a5cb429-bb9a-412b-9ff9-f7328a9d2a93" providerId="AD" clId="Web-{95AA1A50-924B-BAD6-3962-2950CB04E5F3}" dt="2022-09-23T12:19:37.985" v="137"/>
          <ac:spMkLst>
            <pc:docMk/>
            <pc:sldMk cId="3120681785" sldId="329"/>
            <ac:spMk id="21" creationId="{E07F3B49-8C20-42F5-831D-59306D05F667}"/>
          </ac:spMkLst>
        </pc:spChg>
        <pc:picChg chg="add mod">
          <ac:chgData name="Antti Sandvik" userId="S::antti.sandvik@konnevesi.fi::5a5cb429-bb9a-412b-9ff9-f7328a9d2a93" providerId="AD" clId="Web-{95AA1A50-924B-BAD6-3962-2950CB04E5F3}" dt="2022-09-23T12:19:37.985" v="137"/>
          <ac:picMkLst>
            <pc:docMk/>
            <pc:sldMk cId="3120681785" sldId="329"/>
            <ac:picMk id="4" creationId="{443A85AC-1899-B640-BF46-349804C79B29}"/>
          </ac:picMkLst>
        </pc:picChg>
      </pc:sldChg>
      <pc:sldChg chg="modSp new mod modClrScheme chgLayout">
        <pc:chgData name="Antti Sandvik" userId="S::antti.sandvik@konnevesi.fi::5a5cb429-bb9a-412b-9ff9-f7328a9d2a93" providerId="AD" clId="Web-{95AA1A50-924B-BAD6-3962-2950CB04E5F3}" dt="2022-09-23T12:19:48.017" v="139"/>
        <pc:sldMkLst>
          <pc:docMk/>
          <pc:sldMk cId="54054803" sldId="330"/>
        </pc:sldMkLst>
        <pc:spChg chg="mod ord">
          <ac:chgData name="Antti Sandvik" userId="S::antti.sandvik@konnevesi.fi::5a5cb429-bb9a-412b-9ff9-f7328a9d2a93" providerId="AD" clId="Web-{95AA1A50-924B-BAD6-3962-2950CB04E5F3}" dt="2022-09-23T12:19:48.017" v="139"/>
          <ac:spMkLst>
            <pc:docMk/>
            <pc:sldMk cId="54054803" sldId="330"/>
            <ac:spMk id="2" creationId="{1E20BA90-B9AC-A133-A92C-54D92F34B20D}"/>
          </ac:spMkLst>
        </pc:spChg>
        <pc:spChg chg="mod ord">
          <ac:chgData name="Antti Sandvik" userId="S::antti.sandvik@konnevesi.fi::5a5cb429-bb9a-412b-9ff9-f7328a9d2a93" providerId="AD" clId="Web-{95AA1A50-924B-BAD6-3962-2950CB04E5F3}" dt="2022-09-23T12:19:48.017" v="139"/>
          <ac:spMkLst>
            <pc:docMk/>
            <pc:sldMk cId="54054803" sldId="330"/>
            <ac:spMk id="3" creationId="{472D2E00-28FF-55AE-A538-62FA117165A6}"/>
          </ac:spMkLst>
        </pc:spChg>
      </pc:sldChg>
    </pc:docChg>
  </pc:docChgLst>
  <pc:docChgLst>
    <pc:chgData name="Antti Sandvik" userId="S::antti.sandvik@konnevesi.fi::5a5cb429-bb9a-412b-9ff9-f7328a9d2a93" providerId="AD" clId="Web-{A5FCA6D7-8DE2-2444-9844-C40486CD6D54}"/>
    <pc:docChg chg="addSld delSld modSld sldOrd addMainMaster">
      <pc:chgData name="Antti Sandvik" userId="S::antti.sandvik@konnevesi.fi::5a5cb429-bb9a-412b-9ff9-f7328a9d2a93" providerId="AD" clId="Web-{A5FCA6D7-8DE2-2444-9844-C40486CD6D54}" dt="2022-09-27T09:20:44.119" v="1084"/>
      <pc:docMkLst>
        <pc:docMk/>
      </pc:docMkLst>
      <pc:sldChg chg="modSp">
        <pc:chgData name="Antti Sandvik" userId="S::antti.sandvik@konnevesi.fi::5a5cb429-bb9a-412b-9ff9-f7328a9d2a93" providerId="AD" clId="Web-{A5FCA6D7-8DE2-2444-9844-C40486CD6D54}" dt="2022-09-27T07:00:04.633" v="7" actId="20577"/>
        <pc:sldMkLst>
          <pc:docMk/>
          <pc:sldMk cId="0" sldId="264"/>
        </pc:sldMkLst>
        <pc:spChg chg="mod">
          <ac:chgData name="Antti Sandvik" userId="S::antti.sandvik@konnevesi.fi::5a5cb429-bb9a-412b-9ff9-f7328a9d2a93" providerId="AD" clId="Web-{A5FCA6D7-8DE2-2444-9844-C40486CD6D54}" dt="2022-09-27T07:00:04.633" v="7" actId="20577"/>
          <ac:spMkLst>
            <pc:docMk/>
            <pc:sldMk cId="0" sldId="264"/>
            <ac:spMk id="107" creationId="{00000000-0000-0000-0000-000000000000}"/>
          </ac:spMkLst>
        </pc:spChg>
      </pc:sldChg>
      <pc:sldChg chg="del">
        <pc:chgData name="Antti Sandvik" userId="S::antti.sandvik@konnevesi.fi::5a5cb429-bb9a-412b-9ff9-f7328a9d2a93" providerId="AD" clId="Web-{A5FCA6D7-8DE2-2444-9844-C40486CD6D54}" dt="2022-09-27T07:05:09.870" v="99"/>
        <pc:sldMkLst>
          <pc:docMk/>
          <pc:sldMk cId="0" sldId="266"/>
        </pc:sldMkLst>
      </pc:sldChg>
      <pc:sldChg chg="del">
        <pc:chgData name="Antti Sandvik" userId="S::antti.sandvik@konnevesi.fi::5a5cb429-bb9a-412b-9ff9-f7328a9d2a93" providerId="AD" clId="Web-{A5FCA6D7-8DE2-2444-9844-C40486CD6D54}" dt="2022-09-27T07:50:36.798" v="516"/>
        <pc:sldMkLst>
          <pc:docMk/>
          <pc:sldMk cId="0" sldId="269"/>
        </pc:sldMkLst>
      </pc:sldChg>
      <pc:sldChg chg="del">
        <pc:chgData name="Antti Sandvik" userId="S::antti.sandvik@konnevesi.fi::5a5cb429-bb9a-412b-9ff9-f7328a9d2a93" providerId="AD" clId="Web-{A5FCA6D7-8DE2-2444-9844-C40486CD6D54}" dt="2022-09-27T07:50:35.736" v="515"/>
        <pc:sldMkLst>
          <pc:docMk/>
          <pc:sldMk cId="0" sldId="270"/>
        </pc:sldMkLst>
      </pc:sldChg>
      <pc:sldChg chg="del">
        <pc:chgData name="Antti Sandvik" userId="S::antti.sandvik@konnevesi.fi::5a5cb429-bb9a-412b-9ff9-f7328a9d2a93" providerId="AD" clId="Web-{A5FCA6D7-8DE2-2444-9844-C40486CD6D54}" dt="2022-09-27T07:50:34.892" v="514"/>
        <pc:sldMkLst>
          <pc:docMk/>
          <pc:sldMk cId="0" sldId="271"/>
        </pc:sldMkLst>
      </pc:sldChg>
      <pc:sldChg chg="del">
        <pc:chgData name="Antti Sandvik" userId="S::antti.sandvik@konnevesi.fi::5a5cb429-bb9a-412b-9ff9-f7328a9d2a93" providerId="AD" clId="Web-{A5FCA6D7-8DE2-2444-9844-C40486CD6D54}" dt="2022-09-27T07:50:34.158" v="513"/>
        <pc:sldMkLst>
          <pc:docMk/>
          <pc:sldMk cId="0" sldId="272"/>
        </pc:sldMkLst>
      </pc:sldChg>
      <pc:sldChg chg="del">
        <pc:chgData name="Antti Sandvik" userId="S::antti.sandvik@konnevesi.fi::5a5cb429-bb9a-412b-9ff9-f7328a9d2a93" providerId="AD" clId="Web-{A5FCA6D7-8DE2-2444-9844-C40486CD6D54}" dt="2022-09-27T07:50:33.392" v="512"/>
        <pc:sldMkLst>
          <pc:docMk/>
          <pc:sldMk cId="0" sldId="273"/>
        </pc:sldMkLst>
      </pc:sldChg>
      <pc:sldChg chg="del">
        <pc:chgData name="Antti Sandvik" userId="S::antti.sandvik@konnevesi.fi::5a5cb429-bb9a-412b-9ff9-f7328a9d2a93" providerId="AD" clId="Web-{A5FCA6D7-8DE2-2444-9844-C40486CD6D54}" dt="2022-09-27T07:50:32.673" v="511"/>
        <pc:sldMkLst>
          <pc:docMk/>
          <pc:sldMk cId="0" sldId="274"/>
        </pc:sldMkLst>
      </pc:sldChg>
      <pc:sldChg chg="del">
        <pc:chgData name="Antti Sandvik" userId="S::antti.sandvik@konnevesi.fi::5a5cb429-bb9a-412b-9ff9-f7328a9d2a93" providerId="AD" clId="Web-{A5FCA6D7-8DE2-2444-9844-C40486CD6D54}" dt="2022-09-27T07:50:31.908" v="510"/>
        <pc:sldMkLst>
          <pc:docMk/>
          <pc:sldMk cId="0" sldId="275"/>
        </pc:sldMkLst>
      </pc:sldChg>
      <pc:sldChg chg="del">
        <pc:chgData name="Antti Sandvik" userId="S::antti.sandvik@konnevesi.fi::5a5cb429-bb9a-412b-9ff9-f7328a9d2a93" providerId="AD" clId="Web-{A5FCA6D7-8DE2-2444-9844-C40486CD6D54}" dt="2022-09-27T07:50:30.876" v="509"/>
        <pc:sldMkLst>
          <pc:docMk/>
          <pc:sldMk cId="0" sldId="276"/>
        </pc:sldMkLst>
      </pc:sldChg>
      <pc:sldChg chg="del">
        <pc:chgData name="Antti Sandvik" userId="S::antti.sandvik@konnevesi.fi::5a5cb429-bb9a-412b-9ff9-f7328a9d2a93" providerId="AD" clId="Web-{A5FCA6D7-8DE2-2444-9844-C40486CD6D54}" dt="2022-09-27T07:50:30.189" v="508"/>
        <pc:sldMkLst>
          <pc:docMk/>
          <pc:sldMk cId="0" sldId="277"/>
        </pc:sldMkLst>
      </pc:sldChg>
      <pc:sldChg chg="del">
        <pc:chgData name="Antti Sandvik" userId="S::antti.sandvik@konnevesi.fi::5a5cb429-bb9a-412b-9ff9-f7328a9d2a93" providerId="AD" clId="Web-{A5FCA6D7-8DE2-2444-9844-C40486CD6D54}" dt="2022-09-27T07:50:29.517" v="507"/>
        <pc:sldMkLst>
          <pc:docMk/>
          <pc:sldMk cId="0" sldId="278"/>
        </pc:sldMkLst>
      </pc:sldChg>
      <pc:sldChg chg="del">
        <pc:chgData name="Antti Sandvik" userId="S::antti.sandvik@konnevesi.fi::5a5cb429-bb9a-412b-9ff9-f7328a9d2a93" providerId="AD" clId="Web-{A5FCA6D7-8DE2-2444-9844-C40486CD6D54}" dt="2022-09-27T07:50:28.673" v="506"/>
        <pc:sldMkLst>
          <pc:docMk/>
          <pc:sldMk cId="0" sldId="279"/>
        </pc:sldMkLst>
      </pc:sldChg>
      <pc:sldChg chg="del">
        <pc:chgData name="Antti Sandvik" userId="S::antti.sandvik@konnevesi.fi::5a5cb429-bb9a-412b-9ff9-f7328a9d2a93" providerId="AD" clId="Web-{A5FCA6D7-8DE2-2444-9844-C40486CD6D54}" dt="2022-09-27T07:50:27.955" v="505"/>
        <pc:sldMkLst>
          <pc:docMk/>
          <pc:sldMk cId="0" sldId="280"/>
        </pc:sldMkLst>
      </pc:sldChg>
      <pc:sldChg chg="del">
        <pc:chgData name="Antti Sandvik" userId="S::antti.sandvik@konnevesi.fi::5a5cb429-bb9a-412b-9ff9-f7328a9d2a93" providerId="AD" clId="Web-{A5FCA6D7-8DE2-2444-9844-C40486CD6D54}" dt="2022-09-27T07:50:26.626" v="504"/>
        <pc:sldMkLst>
          <pc:docMk/>
          <pc:sldMk cId="0" sldId="281"/>
        </pc:sldMkLst>
      </pc:sldChg>
      <pc:sldChg chg="del">
        <pc:chgData name="Antti Sandvik" userId="S::antti.sandvik@konnevesi.fi::5a5cb429-bb9a-412b-9ff9-f7328a9d2a93" providerId="AD" clId="Web-{A5FCA6D7-8DE2-2444-9844-C40486CD6D54}" dt="2022-09-27T07:50:25.876" v="503"/>
        <pc:sldMkLst>
          <pc:docMk/>
          <pc:sldMk cId="0" sldId="282"/>
        </pc:sldMkLst>
      </pc:sldChg>
      <pc:sldChg chg="del">
        <pc:chgData name="Antti Sandvik" userId="S::antti.sandvik@konnevesi.fi::5a5cb429-bb9a-412b-9ff9-f7328a9d2a93" providerId="AD" clId="Web-{A5FCA6D7-8DE2-2444-9844-C40486CD6D54}" dt="2022-09-27T07:50:25.189" v="502"/>
        <pc:sldMkLst>
          <pc:docMk/>
          <pc:sldMk cId="0" sldId="283"/>
        </pc:sldMkLst>
      </pc:sldChg>
      <pc:sldChg chg="del">
        <pc:chgData name="Antti Sandvik" userId="S::antti.sandvik@konnevesi.fi::5a5cb429-bb9a-412b-9ff9-f7328a9d2a93" providerId="AD" clId="Web-{A5FCA6D7-8DE2-2444-9844-C40486CD6D54}" dt="2022-09-27T07:50:24.001" v="501"/>
        <pc:sldMkLst>
          <pc:docMk/>
          <pc:sldMk cId="0" sldId="284"/>
        </pc:sldMkLst>
      </pc:sldChg>
      <pc:sldChg chg="del">
        <pc:chgData name="Antti Sandvik" userId="S::antti.sandvik@konnevesi.fi::5a5cb429-bb9a-412b-9ff9-f7328a9d2a93" providerId="AD" clId="Web-{A5FCA6D7-8DE2-2444-9844-C40486CD6D54}" dt="2022-09-27T07:50:22.158" v="500"/>
        <pc:sldMkLst>
          <pc:docMk/>
          <pc:sldMk cId="0" sldId="285"/>
        </pc:sldMkLst>
      </pc:sldChg>
      <pc:sldChg chg="del">
        <pc:chgData name="Antti Sandvik" userId="S::antti.sandvik@konnevesi.fi::5a5cb429-bb9a-412b-9ff9-f7328a9d2a93" providerId="AD" clId="Web-{A5FCA6D7-8DE2-2444-9844-C40486CD6D54}" dt="2022-09-27T07:50:21.392" v="499"/>
        <pc:sldMkLst>
          <pc:docMk/>
          <pc:sldMk cId="0" sldId="286"/>
        </pc:sldMkLst>
      </pc:sldChg>
      <pc:sldChg chg="del">
        <pc:chgData name="Antti Sandvik" userId="S::antti.sandvik@konnevesi.fi::5a5cb429-bb9a-412b-9ff9-f7328a9d2a93" providerId="AD" clId="Web-{A5FCA6D7-8DE2-2444-9844-C40486CD6D54}" dt="2022-09-27T07:50:20.439" v="498"/>
        <pc:sldMkLst>
          <pc:docMk/>
          <pc:sldMk cId="0" sldId="287"/>
        </pc:sldMkLst>
      </pc:sldChg>
      <pc:sldChg chg="del">
        <pc:chgData name="Antti Sandvik" userId="S::antti.sandvik@konnevesi.fi::5a5cb429-bb9a-412b-9ff9-f7328a9d2a93" providerId="AD" clId="Web-{A5FCA6D7-8DE2-2444-9844-C40486CD6D54}" dt="2022-09-27T07:50:18.923" v="497"/>
        <pc:sldMkLst>
          <pc:docMk/>
          <pc:sldMk cId="0" sldId="288"/>
        </pc:sldMkLst>
      </pc:sldChg>
      <pc:sldChg chg="modSp del">
        <pc:chgData name="Antti Sandvik" userId="S::antti.sandvik@konnevesi.fi::5a5cb429-bb9a-412b-9ff9-f7328a9d2a93" providerId="AD" clId="Web-{A5FCA6D7-8DE2-2444-9844-C40486CD6D54}" dt="2022-09-27T07:50:17.923" v="496"/>
        <pc:sldMkLst>
          <pc:docMk/>
          <pc:sldMk cId="0" sldId="289"/>
        </pc:sldMkLst>
        <pc:spChg chg="mod">
          <ac:chgData name="Antti Sandvik" userId="S::antti.sandvik@konnevesi.fi::5a5cb429-bb9a-412b-9ff9-f7328a9d2a93" providerId="AD" clId="Web-{A5FCA6D7-8DE2-2444-9844-C40486CD6D54}" dt="2022-09-27T07:49:07.610" v="486" actId="1076"/>
          <ac:spMkLst>
            <pc:docMk/>
            <pc:sldMk cId="0" sldId="289"/>
            <ac:spMk id="262" creationId="{00000000-0000-0000-0000-000000000000}"/>
          </ac:spMkLst>
        </pc:spChg>
      </pc:sldChg>
      <pc:sldChg chg="del">
        <pc:chgData name="Antti Sandvik" userId="S::antti.sandvik@konnevesi.fi::5a5cb429-bb9a-412b-9ff9-f7328a9d2a93" providerId="AD" clId="Web-{A5FCA6D7-8DE2-2444-9844-C40486CD6D54}" dt="2022-09-27T07:50:17.158" v="495"/>
        <pc:sldMkLst>
          <pc:docMk/>
          <pc:sldMk cId="0" sldId="290"/>
        </pc:sldMkLst>
      </pc:sldChg>
      <pc:sldChg chg="del">
        <pc:chgData name="Antti Sandvik" userId="S::antti.sandvik@konnevesi.fi::5a5cb429-bb9a-412b-9ff9-f7328a9d2a93" providerId="AD" clId="Web-{A5FCA6D7-8DE2-2444-9844-C40486CD6D54}" dt="2022-09-27T07:50:16.173" v="494"/>
        <pc:sldMkLst>
          <pc:docMk/>
          <pc:sldMk cId="0" sldId="291"/>
        </pc:sldMkLst>
      </pc:sldChg>
      <pc:sldChg chg="del">
        <pc:chgData name="Antti Sandvik" userId="S::antti.sandvik@konnevesi.fi::5a5cb429-bb9a-412b-9ff9-f7328a9d2a93" providerId="AD" clId="Web-{A5FCA6D7-8DE2-2444-9844-C40486CD6D54}" dt="2022-09-27T07:50:15.142" v="493"/>
        <pc:sldMkLst>
          <pc:docMk/>
          <pc:sldMk cId="0" sldId="292"/>
        </pc:sldMkLst>
      </pc:sldChg>
      <pc:sldChg chg="del">
        <pc:chgData name="Antti Sandvik" userId="S::antti.sandvik@konnevesi.fi::5a5cb429-bb9a-412b-9ff9-f7328a9d2a93" providerId="AD" clId="Web-{A5FCA6D7-8DE2-2444-9844-C40486CD6D54}" dt="2022-09-27T07:50:14.111" v="492"/>
        <pc:sldMkLst>
          <pc:docMk/>
          <pc:sldMk cId="0" sldId="293"/>
        </pc:sldMkLst>
      </pc:sldChg>
      <pc:sldChg chg="add del">
        <pc:chgData name="Antti Sandvik" userId="S::antti.sandvik@konnevesi.fi::5a5cb429-bb9a-412b-9ff9-f7328a9d2a93" providerId="AD" clId="Web-{A5FCA6D7-8DE2-2444-9844-C40486CD6D54}" dt="2022-09-27T07:50:12.673" v="491"/>
        <pc:sldMkLst>
          <pc:docMk/>
          <pc:sldMk cId="0" sldId="294"/>
        </pc:sldMkLst>
      </pc:sldChg>
      <pc:sldChg chg="del">
        <pc:chgData name="Antti Sandvik" userId="S::antti.sandvik@konnevesi.fi::5a5cb429-bb9a-412b-9ff9-f7328a9d2a93" providerId="AD" clId="Web-{A5FCA6D7-8DE2-2444-9844-C40486CD6D54}" dt="2022-09-27T07:49:53.095" v="488"/>
        <pc:sldMkLst>
          <pc:docMk/>
          <pc:sldMk cId="0" sldId="295"/>
        </pc:sldMkLst>
      </pc:sldChg>
      <pc:sldChg chg="del">
        <pc:chgData name="Antti Sandvik" userId="S::antti.sandvik@konnevesi.fi::5a5cb429-bb9a-412b-9ff9-f7328a9d2a93" providerId="AD" clId="Web-{A5FCA6D7-8DE2-2444-9844-C40486CD6D54}" dt="2022-09-27T07:49:51.095" v="487"/>
        <pc:sldMkLst>
          <pc:docMk/>
          <pc:sldMk cId="0" sldId="296"/>
        </pc:sldMkLst>
      </pc:sldChg>
      <pc:sldChg chg="del">
        <pc:chgData name="Antti Sandvik" userId="S::antti.sandvik@konnevesi.fi::5a5cb429-bb9a-412b-9ff9-f7328a9d2a93" providerId="AD" clId="Web-{A5FCA6D7-8DE2-2444-9844-C40486CD6D54}" dt="2022-09-27T07:51:05.955" v="517"/>
        <pc:sldMkLst>
          <pc:docMk/>
          <pc:sldMk cId="1766473916" sldId="307"/>
        </pc:sldMkLst>
      </pc:sldChg>
      <pc:sldChg chg="addSp delSp modSp">
        <pc:chgData name="Antti Sandvik" userId="S::antti.sandvik@konnevesi.fi::5a5cb429-bb9a-412b-9ff9-f7328a9d2a93" providerId="AD" clId="Web-{A5FCA6D7-8DE2-2444-9844-C40486CD6D54}" dt="2022-09-27T09:19:37.680" v="1061"/>
        <pc:sldMkLst>
          <pc:docMk/>
          <pc:sldMk cId="3659103760" sldId="319"/>
        </pc:sldMkLst>
        <pc:spChg chg="add del mod">
          <ac:chgData name="Antti Sandvik" userId="S::antti.sandvik@konnevesi.fi::5a5cb429-bb9a-412b-9ff9-f7328a9d2a93" providerId="AD" clId="Web-{A5FCA6D7-8DE2-2444-9844-C40486CD6D54}" dt="2022-09-27T09:19:37.680" v="1061"/>
          <ac:spMkLst>
            <pc:docMk/>
            <pc:sldMk cId="3659103760" sldId="319"/>
            <ac:spMk id="24" creationId="{54FD88EC-EEC1-3985-15EF-B42E813D9C3F}"/>
          </ac:spMkLst>
        </pc:spChg>
      </pc:sldChg>
      <pc:sldChg chg="del">
        <pc:chgData name="Antti Sandvik" userId="S::antti.sandvik@konnevesi.fi::5a5cb429-bb9a-412b-9ff9-f7328a9d2a93" providerId="AD" clId="Web-{A5FCA6D7-8DE2-2444-9844-C40486CD6D54}" dt="2022-09-27T08:47:21.205" v="588"/>
        <pc:sldMkLst>
          <pc:docMk/>
          <pc:sldMk cId="3120681785" sldId="329"/>
        </pc:sldMkLst>
      </pc:sldChg>
      <pc:sldChg chg="modSp">
        <pc:chgData name="Antti Sandvik" userId="S::antti.sandvik@konnevesi.fi::5a5cb429-bb9a-412b-9ff9-f7328a9d2a93" providerId="AD" clId="Web-{A5FCA6D7-8DE2-2444-9844-C40486CD6D54}" dt="2022-09-27T07:51:19.252" v="527" actId="20577"/>
        <pc:sldMkLst>
          <pc:docMk/>
          <pc:sldMk cId="54054803" sldId="330"/>
        </pc:sldMkLst>
        <pc:spChg chg="mod">
          <ac:chgData name="Antti Sandvik" userId="S::antti.sandvik@konnevesi.fi::5a5cb429-bb9a-412b-9ff9-f7328a9d2a93" providerId="AD" clId="Web-{A5FCA6D7-8DE2-2444-9844-C40486CD6D54}" dt="2022-09-27T07:51:12.845" v="519" actId="20577"/>
          <ac:spMkLst>
            <pc:docMk/>
            <pc:sldMk cId="54054803" sldId="330"/>
            <ac:spMk id="2" creationId="{1E20BA90-B9AC-A133-A92C-54D92F34B20D}"/>
          </ac:spMkLst>
        </pc:spChg>
        <pc:spChg chg="mod">
          <ac:chgData name="Antti Sandvik" userId="S::antti.sandvik@konnevesi.fi::5a5cb429-bb9a-412b-9ff9-f7328a9d2a93" providerId="AD" clId="Web-{A5FCA6D7-8DE2-2444-9844-C40486CD6D54}" dt="2022-09-27T07:51:19.252" v="527" actId="20577"/>
          <ac:spMkLst>
            <pc:docMk/>
            <pc:sldMk cId="54054803" sldId="330"/>
            <ac:spMk id="3" creationId="{472D2E00-28FF-55AE-A538-62FA117165A6}"/>
          </ac:spMkLst>
        </pc:spChg>
      </pc:sldChg>
      <pc:sldChg chg="modSp new">
        <pc:chgData name="Antti Sandvik" userId="S::antti.sandvik@konnevesi.fi::5a5cb429-bb9a-412b-9ff9-f7328a9d2a93" providerId="AD" clId="Web-{A5FCA6D7-8DE2-2444-9844-C40486CD6D54}" dt="2022-09-27T07:04:58.839" v="98" actId="20577"/>
        <pc:sldMkLst>
          <pc:docMk/>
          <pc:sldMk cId="2487090669" sldId="331"/>
        </pc:sldMkLst>
        <pc:spChg chg="mod">
          <ac:chgData name="Antti Sandvik" userId="S::antti.sandvik@konnevesi.fi::5a5cb429-bb9a-412b-9ff9-f7328a9d2a93" providerId="AD" clId="Web-{A5FCA6D7-8DE2-2444-9844-C40486CD6D54}" dt="2022-09-27T07:00:50.415" v="60" actId="20577"/>
          <ac:spMkLst>
            <pc:docMk/>
            <pc:sldMk cId="2487090669" sldId="331"/>
            <ac:spMk id="2" creationId="{3D95190D-B841-7207-685F-F8ABE78F5865}"/>
          </ac:spMkLst>
        </pc:spChg>
        <pc:spChg chg="mod">
          <ac:chgData name="Antti Sandvik" userId="S::antti.sandvik@konnevesi.fi::5a5cb429-bb9a-412b-9ff9-f7328a9d2a93" providerId="AD" clId="Web-{A5FCA6D7-8DE2-2444-9844-C40486CD6D54}" dt="2022-09-27T07:04:58.839" v="98" actId="20577"/>
          <ac:spMkLst>
            <pc:docMk/>
            <pc:sldMk cId="2487090669" sldId="331"/>
            <ac:spMk id="3" creationId="{48FDFDC7-F6DF-653E-31C6-F1E84C28C397}"/>
          </ac:spMkLst>
        </pc:spChg>
      </pc:sldChg>
      <pc:sldChg chg="addSp modSp new mod setBg">
        <pc:chgData name="Antti Sandvik" userId="S::antti.sandvik@konnevesi.fi::5a5cb429-bb9a-412b-9ff9-f7328a9d2a93" providerId="AD" clId="Web-{A5FCA6D7-8DE2-2444-9844-C40486CD6D54}" dt="2022-09-27T08:44:46.688" v="565" actId="1076"/>
        <pc:sldMkLst>
          <pc:docMk/>
          <pc:sldMk cId="2421662371" sldId="332"/>
        </pc:sldMkLst>
        <pc:spChg chg="mod">
          <ac:chgData name="Antti Sandvik" userId="S::antti.sandvik@konnevesi.fi::5a5cb429-bb9a-412b-9ff9-f7328a9d2a93" providerId="AD" clId="Web-{A5FCA6D7-8DE2-2444-9844-C40486CD6D54}" dt="2022-09-27T08:44:29.031" v="559"/>
          <ac:spMkLst>
            <pc:docMk/>
            <pc:sldMk cId="2421662371" sldId="332"/>
            <ac:spMk id="2" creationId="{B3AD70A0-0866-0314-1FC1-2EC1705F1D97}"/>
          </ac:spMkLst>
        </pc:spChg>
        <pc:spChg chg="mod">
          <ac:chgData name="Antti Sandvik" userId="S::antti.sandvik@konnevesi.fi::5a5cb429-bb9a-412b-9ff9-f7328a9d2a93" providerId="AD" clId="Web-{A5FCA6D7-8DE2-2444-9844-C40486CD6D54}" dt="2022-09-27T08:44:46.688" v="565" actId="1076"/>
          <ac:spMkLst>
            <pc:docMk/>
            <pc:sldMk cId="2421662371" sldId="332"/>
            <ac:spMk id="3" creationId="{FA4B0B10-7AA2-A245-92C6-1F6B3B99F0CF}"/>
          </ac:spMkLst>
        </pc:spChg>
        <pc:spChg chg="add">
          <ac:chgData name="Antti Sandvik" userId="S::antti.sandvik@konnevesi.fi::5a5cb429-bb9a-412b-9ff9-f7328a9d2a93" providerId="AD" clId="Web-{A5FCA6D7-8DE2-2444-9844-C40486CD6D54}" dt="2022-09-27T08:44:29.031" v="559"/>
          <ac:spMkLst>
            <pc:docMk/>
            <pc:sldMk cId="2421662371" sldId="332"/>
            <ac:spMk id="8" creationId="{F92989FB-1024-49B7-BDF1-B3CE27D48623}"/>
          </ac:spMkLst>
        </pc:spChg>
        <pc:spChg chg="add">
          <ac:chgData name="Antti Sandvik" userId="S::antti.sandvik@konnevesi.fi::5a5cb429-bb9a-412b-9ff9-f7328a9d2a93" providerId="AD" clId="Web-{A5FCA6D7-8DE2-2444-9844-C40486CD6D54}" dt="2022-09-27T08:44:29.031" v="559"/>
          <ac:spMkLst>
            <pc:docMk/>
            <pc:sldMk cId="2421662371" sldId="332"/>
            <ac:spMk id="10" creationId="{DFEE959E-BF10-4204-9556-D1707088D445}"/>
          </ac:spMkLst>
        </pc:spChg>
        <pc:spChg chg="add">
          <ac:chgData name="Antti Sandvik" userId="S::antti.sandvik@konnevesi.fi::5a5cb429-bb9a-412b-9ff9-f7328a9d2a93" providerId="AD" clId="Web-{A5FCA6D7-8DE2-2444-9844-C40486CD6D54}" dt="2022-09-27T08:44:29.031" v="559"/>
          <ac:spMkLst>
            <pc:docMk/>
            <pc:sldMk cId="2421662371" sldId="332"/>
            <ac:spMk id="12" creationId="{DDD17B6A-CB37-4005-9681-A20AFCDC7822}"/>
          </ac:spMkLst>
        </pc:spChg>
        <pc:spChg chg="add">
          <ac:chgData name="Antti Sandvik" userId="S::antti.sandvik@konnevesi.fi::5a5cb429-bb9a-412b-9ff9-f7328a9d2a93" providerId="AD" clId="Web-{A5FCA6D7-8DE2-2444-9844-C40486CD6D54}" dt="2022-09-27T08:44:29.031" v="559"/>
          <ac:spMkLst>
            <pc:docMk/>
            <pc:sldMk cId="2421662371" sldId="332"/>
            <ac:spMk id="14" creationId="{3B7BBDE9-DAED-40B0-A640-503C918D1CE3}"/>
          </ac:spMkLst>
        </pc:spChg>
        <pc:spChg chg="add">
          <ac:chgData name="Antti Sandvik" userId="S::antti.sandvik@konnevesi.fi::5a5cb429-bb9a-412b-9ff9-f7328a9d2a93" providerId="AD" clId="Web-{A5FCA6D7-8DE2-2444-9844-C40486CD6D54}" dt="2022-09-27T08:44:29.031" v="559"/>
          <ac:spMkLst>
            <pc:docMk/>
            <pc:sldMk cId="2421662371" sldId="332"/>
            <ac:spMk id="16" creationId="{7BC7EA7B-802E-41F4-8926-C4475287AA31}"/>
          </ac:spMkLst>
        </pc:spChg>
      </pc:sldChg>
      <pc:sldChg chg="modSp new addAnim modAnim">
        <pc:chgData name="Antti Sandvik" userId="S::antti.sandvik@konnevesi.fi::5a5cb429-bb9a-412b-9ff9-f7328a9d2a93" providerId="AD" clId="Web-{A5FCA6D7-8DE2-2444-9844-C40486CD6D54}" dt="2022-09-27T07:44:12.327" v="485"/>
        <pc:sldMkLst>
          <pc:docMk/>
          <pc:sldMk cId="69553987" sldId="333"/>
        </pc:sldMkLst>
        <pc:spChg chg="mod">
          <ac:chgData name="Antti Sandvik" userId="S::antti.sandvik@konnevesi.fi::5a5cb429-bb9a-412b-9ff9-f7328a9d2a93" providerId="AD" clId="Web-{A5FCA6D7-8DE2-2444-9844-C40486CD6D54}" dt="2022-09-27T07:43:51.764" v="467" actId="20577"/>
          <ac:spMkLst>
            <pc:docMk/>
            <pc:sldMk cId="69553987" sldId="333"/>
            <ac:spMk id="2" creationId="{092A1093-4BA6-67EE-D84C-52039E0EE41C}"/>
          </ac:spMkLst>
        </pc:spChg>
        <pc:spChg chg="mod">
          <ac:chgData name="Antti Sandvik" userId="S::antti.sandvik@konnevesi.fi::5a5cb429-bb9a-412b-9ff9-f7328a9d2a93" providerId="AD" clId="Web-{A5FCA6D7-8DE2-2444-9844-C40486CD6D54}" dt="2022-09-27T07:44:07.092" v="482" actId="20577"/>
          <ac:spMkLst>
            <pc:docMk/>
            <pc:sldMk cId="69553987" sldId="333"/>
            <ac:spMk id="3" creationId="{9704C8DA-3C48-CD28-7268-89C025FE4D69}"/>
          </ac:spMkLst>
        </pc:spChg>
      </pc:sldChg>
      <pc:sldChg chg="addSp delSp modSp new mod setBg">
        <pc:chgData name="Antti Sandvik" userId="S::antti.sandvik@konnevesi.fi::5a5cb429-bb9a-412b-9ff9-f7328a9d2a93" providerId="AD" clId="Web-{A5FCA6D7-8DE2-2444-9844-C40486CD6D54}" dt="2022-09-27T08:44:16.031" v="557"/>
        <pc:sldMkLst>
          <pc:docMk/>
          <pc:sldMk cId="630022451" sldId="334"/>
        </pc:sldMkLst>
        <pc:spChg chg="mod">
          <ac:chgData name="Antti Sandvik" userId="S::antti.sandvik@konnevesi.fi::5a5cb429-bb9a-412b-9ff9-f7328a9d2a93" providerId="AD" clId="Web-{A5FCA6D7-8DE2-2444-9844-C40486CD6D54}" dt="2022-09-27T08:44:16.031" v="557"/>
          <ac:spMkLst>
            <pc:docMk/>
            <pc:sldMk cId="630022451" sldId="334"/>
            <ac:spMk id="2" creationId="{B7BA1FAC-6D16-8B67-7AF3-FC9B9DCCD012}"/>
          </ac:spMkLst>
        </pc:spChg>
        <pc:spChg chg="del mod">
          <ac:chgData name="Antti Sandvik" userId="S::antti.sandvik@konnevesi.fi::5a5cb429-bb9a-412b-9ff9-f7328a9d2a93" providerId="AD" clId="Web-{A5FCA6D7-8DE2-2444-9844-C40486CD6D54}" dt="2022-09-27T08:44:16.031" v="557"/>
          <ac:spMkLst>
            <pc:docMk/>
            <pc:sldMk cId="630022451" sldId="334"/>
            <ac:spMk id="3" creationId="{14E47755-3771-EE2D-48FF-103BE20A73EC}"/>
          </ac:spMkLst>
        </pc:spChg>
        <pc:spChg chg="add">
          <ac:chgData name="Antti Sandvik" userId="S::antti.sandvik@konnevesi.fi::5a5cb429-bb9a-412b-9ff9-f7328a9d2a93" providerId="AD" clId="Web-{A5FCA6D7-8DE2-2444-9844-C40486CD6D54}" dt="2022-09-27T08:44:16.031" v="557"/>
          <ac:spMkLst>
            <pc:docMk/>
            <pc:sldMk cId="630022451" sldId="334"/>
            <ac:spMk id="9" creationId="{6798E696-4BBA-46BE-AD86-F7E300B89368}"/>
          </ac:spMkLst>
        </pc:spChg>
        <pc:spChg chg="add">
          <ac:chgData name="Antti Sandvik" userId="S::antti.sandvik@konnevesi.fi::5a5cb429-bb9a-412b-9ff9-f7328a9d2a93" providerId="AD" clId="Web-{A5FCA6D7-8DE2-2444-9844-C40486CD6D54}" dt="2022-09-27T08:44:16.031" v="557"/>
          <ac:spMkLst>
            <pc:docMk/>
            <pc:sldMk cId="630022451" sldId="334"/>
            <ac:spMk id="11" creationId="{090B0CA3-C333-4560-9975-E31D1B7B921D}"/>
          </ac:spMkLst>
        </pc:spChg>
        <pc:graphicFrameChg chg="add">
          <ac:chgData name="Antti Sandvik" userId="S::antti.sandvik@konnevesi.fi::5a5cb429-bb9a-412b-9ff9-f7328a9d2a93" providerId="AD" clId="Web-{A5FCA6D7-8DE2-2444-9844-C40486CD6D54}" dt="2022-09-27T08:44:16.031" v="557"/>
          <ac:graphicFrameMkLst>
            <pc:docMk/>
            <pc:sldMk cId="630022451" sldId="334"/>
            <ac:graphicFrameMk id="5" creationId="{32CB3E4B-69AB-3968-2C3A-E385B6C8593A}"/>
          </ac:graphicFrameMkLst>
        </pc:graphicFrameChg>
      </pc:sldChg>
      <pc:sldChg chg="add del replId">
        <pc:chgData name="Antti Sandvik" userId="S::antti.sandvik@konnevesi.fi::5a5cb429-bb9a-412b-9ff9-f7328a9d2a93" providerId="AD" clId="Web-{A5FCA6D7-8DE2-2444-9844-C40486CD6D54}" dt="2022-09-27T08:42:01.436" v="529"/>
        <pc:sldMkLst>
          <pc:docMk/>
          <pc:sldMk cId="677024691" sldId="334"/>
        </pc:sldMkLst>
      </pc:sldChg>
      <pc:sldChg chg="addSp delSp modSp new mod setBg">
        <pc:chgData name="Antti Sandvik" userId="S::antti.sandvik@konnevesi.fi::5a5cb429-bb9a-412b-9ff9-f7328a9d2a93" providerId="AD" clId="Web-{A5FCA6D7-8DE2-2444-9844-C40486CD6D54}" dt="2022-09-27T08:44:03" v="556"/>
        <pc:sldMkLst>
          <pc:docMk/>
          <pc:sldMk cId="1207687591" sldId="335"/>
        </pc:sldMkLst>
        <pc:spChg chg="del">
          <ac:chgData name="Antti Sandvik" userId="S::antti.sandvik@konnevesi.fi::5a5cb429-bb9a-412b-9ff9-f7328a9d2a93" providerId="AD" clId="Web-{A5FCA6D7-8DE2-2444-9844-C40486CD6D54}" dt="2022-09-27T08:44:03" v="556"/>
          <ac:spMkLst>
            <pc:docMk/>
            <pc:sldMk cId="1207687591" sldId="335"/>
            <ac:spMk id="2" creationId="{88AB65AC-0CC6-9F5F-0307-4A692EFB5E08}"/>
          </ac:spMkLst>
        </pc:spChg>
        <pc:spChg chg="del">
          <ac:chgData name="Antti Sandvik" userId="S::antti.sandvik@konnevesi.fi::5a5cb429-bb9a-412b-9ff9-f7328a9d2a93" providerId="AD" clId="Web-{A5FCA6D7-8DE2-2444-9844-C40486CD6D54}" dt="2022-09-27T08:44:00.156" v="554"/>
          <ac:spMkLst>
            <pc:docMk/>
            <pc:sldMk cId="1207687591" sldId="335"/>
            <ac:spMk id="3" creationId="{2610BD94-1F76-5F95-C294-3C327A941464}"/>
          </ac:spMkLst>
        </pc:spChg>
        <pc:spChg chg="add">
          <ac:chgData name="Antti Sandvik" userId="S::antti.sandvik@konnevesi.fi::5a5cb429-bb9a-412b-9ff9-f7328a9d2a93" providerId="AD" clId="Web-{A5FCA6D7-8DE2-2444-9844-C40486CD6D54}" dt="2022-09-27T08:44:03" v="556"/>
          <ac:spMkLst>
            <pc:docMk/>
            <pc:sldMk cId="1207687591" sldId="335"/>
            <ac:spMk id="9" creationId="{D441E7DC-C148-4A95-AF2B-D613C2820E3F}"/>
          </ac:spMkLst>
        </pc:spChg>
        <pc:spChg chg="add">
          <ac:chgData name="Antti Sandvik" userId="S::antti.sandvik@konnevesi.fi::5a5cb429-bb9a-412b-9ff9-f7328a9d2a93" providerId="AD" clId="Web-{A5FCA6D7-8DE2-2444-9844-C40486CD6D54}" dt="2022-09-27T08:44:03" v="556"/>
          <ac:spMkLst>
            <pc:docMk/>
            <pc:sldMk cId="1207687591" sldId="335"/>
            <ac:spMk id="11" creationId="{3FB3E502-7B9D-4CC2-AEF1-61E35D08ED3B}"/>
          </ac:spMkLst>
        </pc:spChg>
        <pc:spChg chg="add">
          <ac:chgData name="Antti Sandvik" userId="S::antti.sandvik@konnevesi.fi::5a5cb429-bb9a-412b-9ff9-f7328a9d2a93" providerId="AD" clId="Web-{A5FCA6D7-8DE2-2444-9844-C40486CD6D54}" dt="2022-09-27T08:44:03" v="556"/>
          <ac:spMkLst>
            <pc:docMk/>
            <pc:sldMk cId="1207687591" sldId="335"/>
            <ac:spMk id="13" creationId="{BC3DFB63-5ACC-44EB-A0A9-33D0ADA3ED61}"/>
          </ac:spMkLst>
        </pc:spChg>
        <pc:picChg chg="add mod ord">
          <ac:chgData name="Antti Sandvik" userId="S::antti.sandvik@konnevesi.fi::5a5cb429-bb9a-412b-9ff9-f7328a9d2a93" providerId="AD" clId="Web-{A5FCA6D7-8DE2-2444-9844-C40486CD6D54}" dt="2022-09-27T08:44:03" v="556"/>
          <ac:picMkLst>
            <pc:docMk/>
            <pc:sldMk cId="1207687591" sldId="335"/>
            <ac:picMk id="4" creationId="{5F09F586-9B39-DA2E-650C-DD700732C7D1}"/>
          </ac:picMkLst>
        </pc:picChg>
      </pc:sldChg>
      <pc:sldChg chg="modSp new addAnim modAnim">
        <pc:chgData name="Antti Sandvik" userId="S::antti.sandvik@konnevesi.fi::5a5cb429-bb9a-412b-9ff9-f7328a9d2a93" providerId="AD" clId="Web-{A5FCA6D7-8DE2-2444-9844-C40486CD6D54}" dt="2022-09-27T08:57:09.868" v="727"/>
        <pc:sldMkLst>
          <pc:docMk/>
          <pc:sldMk cId="1979571981" sldId="336"/>
        </pc:sldMkLst>
        <pc:spChg chg="mod">
          <ac:chgData name="Antti Sandvik" userId="S::antti.sandvik@konnevesi.fi::5a5cb429-bb9a-412b-9ff9-f7328a9d2a93" providerId="AD" clId="Web-{A5FCA6D7-8DE2-2444-9844-C40486CD6D54}" dt="2022-09-27T08:53:23.225" v="603" actId="20577"/>
          <ac:spMkLst>
            <pc:docMk/>
            <pc:sldMk cId="1979571981" sldId="336"/>
            <ac:spMk id="2" creationId="{7D43DA7F-EFD8-57EF-D168-EF58241BB987}"/>
          </ac:spMkLst>
        </pc:spChg>
        <pc:spChg chg="mod">
          <ac:chgData name="Antti Sandvik" userId="S::antti.sandvik@konnevesi.fi::5a5cb429-bb9a-412b-9ff9-f7328a9d2a93" providerId="AD" clId="Web-{A5FCA6D7-8DE2-2444-9844-C40486CD6D54}" dt="2022-09-27T08:56:45.477" v="723" actId="14100"/>
          <ac:spMkLst>
            <pc:docMk/>
            <pc:sldMk cId="1979571981" sldId="336"/>
            <ac:spMk id="3" creationId="{8EFBBFBE-072A-0E55-6947-FECA03EE6C1E}"/>
          </ac:spMkLst>
        </pc:spChg>
      </pc:sldChg>
      <pc:sldChg chg="modSp add">
        <pc:chgData name="Antti Sandvik" userId="S::antti.sandvik@konnevesi.fi::5a5cb429-bb9a-412b-9ff9-f7328a9d2a93" providerId="AD" clId="Web-{A5FCA6D7-8DE2-2444-9844-C40486CD6D54}" dt="2022-09-27T08:47:17.205" v="587" actId="20577"/>
        <pc:sldMkLst>
          <pc:docMk/>
          <pc:sldMk cId="1368282114" sldId="337"/>
        </pc:sldMkLst>
        <pc:spChg chg="mod">
          <ac:chgData name="Antti Sandvik" userId="S::antti.sandvik@konnevesi.fi::5a5cb429-bb9a-412b-9ff9-f7328a9d2a93" providerId="AD" clId="Web-{A5FCA6D7-8DE2-2444-9844-C40486CD6D54}" dt="2022-09-27T08:47:17.205" v="587" actId="20577"/>
          <ac:spMkLst>
            <pc:docMk/>
            <pc:sldMk cId="1368282114" sldId="337"/>
            <ac:spMk id="135" creationId="{00000000-0000-0000-0000-000000000000}"/>
          </ac:spMkLst>
        </pc:spChg>
      </pc:sldChg>
      <pc:sldChg chg="modSp add ord addAnim modAnim">
        <pc:chgData name="Antti Sandvik" userId="S::antti.sandvik@konnevesi.fi::5a5cb429-bb9a-412b-9ff9-f7328a9d2a93" providerId="AD" clId="Web-{A5FCA6D7-8DE2-2444-9844-C40486CD6D54}" dt="2022-09-27T09:03:13.591" v="892"/>
        <pc:sldMkLst>
          <pc:docMk/>
          <pc:sldMk cId="1341918191" sldId="338"/>
        </pc:sldMkLst>
        <pc:spChg chg="mod">
          <ac:chgData name="Antti Sandvik" userId="S::antti.sandvik@konnevesi.fi::5a5cb429-bb9a-412b-9ff9-f7328a9d2a93" providerId="AD" clId="Web-{A5FCA6D7-8DE2-2444-9844-C40486CD6D54}" dt="2022-09-27T09:02:49.669" v="886" actId="20577"/>
          <ac:spMkLst>
            <pc:docMk/>
            <pc:sldMk cId="1341918191" sldId="338"/>
            <ac:spMk id="180" creationId="{00000000-0000-0000-0000-000000000000}"/>
          </ac:spMkLst>
        </pc:spChg>
      </pc:sldChg>
      <pc:sldChg chg="add del replId">
        <pc:chgData name="Antti Sandvik" userId="S::antti.sandvik@konnevesi.fi::5a5cb429-bb9a-412b-9ff9-f7328a9d2a93" providerId="AD" clId="Web-{A5FCA6D7-8DE2-2444-9844-C40486CD6D54}" dt="2022-09-27T08:51:39.005" v="590"/>
        <pc:sldMkLst>
          <pc:docMk/>
          <pc:sldMk cId="2233254308" sldId="338"/>
        </pc:sldMkLst>
      </pc:sldChg>
      <pc:sldChg chg="modSp add ord">
        <pc:chgData name="Antti Sandvik" userId="S::antti.sandvik@konnevesi.fi::5a5cb429-bb9a-412b-9ff9-f7328a9d2a93" providerId="AD" clId="Web-{A5FCA6D7-8DE2-2444-9844-C40486CD6D54}" dt="2022-09-27T09:03:16.669" v="894"/>
        <pc:sldMkLst>
          <pc:docMk/>
          <pc:sldMk cId="2386990373" sldId="339"/>
        </pc:sldMkLst>
        <pc:spChg chg="mod">
          <ac:chgData name="Antti Sandvik" userId="S::antti.sandvik@konnevesi.fi::5a5cb429-bb9a-412b-9ff9-f7328a9d2a93" providerId="AD" clId="Web-{A5FCA6D7-8DE2-2444-9844-C40486CD6D54}" dt="2022-09-27T08:52:39.881" v="595" actId="14100"/>
          <ac:spMkLst>
            <pc:docMk/>
            <pc:sldMk cId="2386990373" sldId="339"/>
            <ac:spMk id="99" creationId="{00000000-0000-0000-0000-000000000000}"/>
          </ac:spMkLst>
        </pc:spChg>
      </pc:sldChg>
      <pc:sldChg chg="addSp delSp modSp add ord">
        <pc:chgData name="Antti Sandvik" userId="S::antti.sandvik@konnevesi.fi::5a5cb429-bb9a-412b-9ff9-f7328a9d2a93" providerId="AD" clId="Web-{A5FCA6D7-8DE2-2444-9844-C40486CD6D54}" dt="2022-09-27T09:03:58.107" v="898"/>
        <pc:sldMkLst>
          <pc:docMk/>
          <pc:sldMk cId="1406476048" sldId="340"/>
        </pc:sldMkLst>
        <pc:spChg chg="add del mod">
          <ac:chgData name="Antti Sandvik" userId="S::antti.sandvik@konnevesi.fi::5a5cb429-bb9a-412b-9ff9-f7328a9d2a93" providerId="AD" clId="Web-{A5FCA6D7-8DE2-2444-9844-C40486CD6D54}" dt="2022-09-27T09:03:58.107" v="898"/>
          <ac:spMkLst>
            <pc:docMk/>
            <pc:sldMk cId="1406476048" sldId="340"/>
            <ac:spMk id="2" creationId="{29DF0CC5-2B99-0FAD-90D6-5A0131296D66}"/>
          </ac:spMkLst>
        </pc:spChg>
      </pc:sldChg>
      <pc:sldChg chg="modSp new addAnim modAnim">
        <pc:chgData name="Antti Sandvik" userId="S::antti.sandvik@konnevesi.fi::5a5cb429-bb9a-412b-9ff9-f7328a9d2a93" providerId="AD" clId="Web-{A5FCA6D7-8DE2-2444-9844-C40486CD6D54}" dt="2022-09-27T09:16:38.631" v="1057" actId="20577"/>
        <pc:sldMkLst>
          <pc:docMk/>
          <pc:sldMk cId="1324261010" sldId="341"/>
        </pc:sldMkLst>
        <pc:spChg chg="mod">
          <ac:chgData name="Antti Sandvik" userId="S::antti.sandvik@konnevesi.fi::5a5cb429-bb9a-412b-9ff9-f7328a9d2a93" providerId="AD" clId="Web-{A5FCA6D7-8DE2-2444-9844-C40486CD6D54}" dt="2022-09-27T08:57:13.681" v="731" actId="20577"/>
          <ac:spMkLst>
            <pc:docMk/>
            <pc:sldMk cId="1324261010" sldId="341"/>
            <ac:spMk id="2" creationId="{CA1DBAE5-FBB3-50EF-99AC-847BD1A7890F}"/>
          </ac:spMkLst>
        </pc:spChg>
        <pc:spChg chg="mod">
          <ac:chgData name="Antti Sandvik" userId="S::antti.sandvik@konnevesi.fi::5a5cb429-bb9a-412b-9ff9-f7328a9d2a93" providerId="AD" clId="Web-{A5FCA6D7-8DE2-2444-9844-C40486CD6D54}" dt="2022-09-27T09:16:38.631" v="1057" actId="20577"/>
          <ac:spMkLst>
            <pc:docMk/>
            <pc:sldMk cId="1324261010" sldId="341"/>
            <ac:spMk id="3" creationId="{13C9E130-08E7-3915-1CFC-F9779DE17AD1}"/>
          </ac:spMkLst>
        </pc:spChg>
      </pc:sldChg>
      <pc:sldChg chg="modSp add">
        <pc:chgData name="Antti Sandvik" userId="S::antti.sandvik@konnevesi.fi::5a5cb429-bb9a-412b-9ff9-f7328a9d2a93" providerId="AD" clId="Web-{A5FCA6D7-8DE2-2444-9844-C40486CD6D54}" dt="2022-09-27T09:05:12.624" v="907" actId="20577"/>
        <pc:sldMkLst>
          <pc:docMk/>
          <pc:sldMk cId="694051013" sldId="342"/>
        </pc:sldMkLst>
        <pc:spChg chg="mod">
          <ac:chgData name="Antti Sandvik" userId="S::antti.sandvik@konnevesi.fi::5a5cb429-bb9a-412b-9ff9-f7328a9d2a93" providerId="AD" clId="Web-{A5FCA6D7-8DE2-2444-9844-C40486CD6D54}" dt="2022-09-27T09:04:15.217" v="901" actId="20577"/>
          <ac:spMkLst>
            <pc:docMk/>
            <pc:sldMk cId="694051013" sldId="342"/>
            <ac:spMk id="165" creationId="{00000000-0000-0000-0000-000000000000}"/>
          </ac:spMkLst>
        </pc:spChg>
        <pc:spChg chg="mod">
          <ac:chgData name="Antti Sandvik" userId="S::antti.sandvik@konnevesi.fi::5a5cb429-bb9a-412b-9ff9-f7328a9d2a93" providerId="AD" clId="Web-{A5FCA6D7-8DE2-2444-9844-C40486CD6D54}" dt="2022-09-27T09:05:12.624" v="907" actId="20577"/>
          <ac:spMkLst>
            <pc:docMk/>
            <pc:sldMk cId="694051013" sldId="342"/>
            <ac:spMk id="166" creationId="{00000000-0000-0000-0000-000000000000}"/>
          </ac:spMkLst>
        </pc:spChg>
      </pc:sldChg>
      <pc:sldChg chg="modSp new del">
        <pc:chgData name="Antti Sandvik" userId="S::antti.sandvik@konnevesi.fi::5a5cb429-bb9a-412b-9ff9-f7328a9d2a93" providerId="AD" clId="Web-{A5FCA6D7-8DE2-2444-9844-C40486CD6D54}" dt="2022-09-27T09:14:05.864" v="955"/>
        <pc:sldMkLst>
          <pc:docMk/>
          <pc:sldMk cId="756962323" sldId="343"/>
        </pc:sldMkLst>
        <pc:spChg chg="mod">
          <ac:chgData name="Antti Sandvik" userId="S::antti.sandvik@konnevesi.fi::5a5cb429-bb9a-412b-9ff9-f7328a9d2a93" providerId="AD" clId="Web-{A5FCA6D7-8DE2-2444-9844-C40486CD6D54}" dt="2022-09-27T09:14:02.786" v="954" actId="20577"/>
          <ac:spMkLst>
            <pc:docMk/>
            <pc:sldMk cId="756962323" sldId="343"/>
            <ac:spMk id="2" creationId="{249B88D4-4F78-E456-FE91-A577C61B0F2B}"/>
          </ac:spMkLst>
        </pc:spChg>
      </pc:sldChg>
      <pc:sldChg chg="new del">
        <pc:chgData name="Antti Sandvik" userId="S::antti.sandvik@konnevesi.fi::5a5cb429-bb9a-412b-9ff9-f7328a9d2a93" providerId="AD" clId="Web-{A5FCA6D7-8DE2-2444-9844-C40486CD6D54}" dt="2022-09-27T09:13:26.910" v="948"/>
        <pc:sldMkLst>
          <pc:docMk/>
          <pc:sldMk cId="3517342005" sldId="343"/>
        </pc:sldMkLst>
      </pc:sldChg>
      <pc:sldChg chg="modSp new">
        <pc:chgData name="Antti Sandvik" userId="S::antti.sandvik@konnevesi.fi::5a5cb429-bb9a-412b-9ff9-f7328a9d2a93" providerId="AD" clId="Web-{A5FCA6D7-8DE2-2444-9844-C40486CD6D54}" dt="2022-09-27T09:15:30.865" v="1033" actId="20577"/>
        <pc:sldMkLst>
          <pc:docMk/>
          <pc:sldMk cId="3569796069" sldId="343"/>
        </pc:sldMkLst>
        <pc:spChg chg="mod">
          <ac:chgData name="Antti Sandvik" userId="S::antti.sandvik@konnevesi.fi::5a5cb429-bb9a-412b-9ff9-f7328a9d2a93" providerId="AD" clId="Web-{A5FCA6D7-8DE2-2444-9844-C40486CD6D54}" dt="2022-09-27T09:14:25.958" v="968" actId="20577"/>
          <ac:spMkLst>
            <pc:docMk/>
            <pc:sldMk cId="3569796069" sldId="343"/>
            <ac:spMk id="2" creationId="{B083D13A-2CE4-7B23-5269-7571DEF18D8D}"/>
          </ac:spMkLst>
        </pc:spChg>
        <pc:spChg chg="mod">
          <ac:chgData name="Antti Sandvik" userId="S::antti.sandvik@konnevesi.fi::5a5cb429-bb9a-412b-9ff9-f7328a9d2a93" providerId="AD" clId="Web-{A5FCA6D7-8DE2-2444-9844-C40486CD6D54}" dt="2022-09-27T09:15:30.865" v="1033" actId="20577"/>
          <ac:spMkLst>
            <pc:docMk/>
            <pc:sldMk cId="3569796069" sldId="343"/>
            <ac:spMk id="3" creationId="{110F7FC4-BD29-C40A-03CC-C3E2CC22BAD8}"/>
          </ac:spMkLst>
        </pc:spChg>
      </pc:sldChg>
      <pc:sldChg chg="addSp delSp modSp new del">
        <pc:chgData name="Antti Sandvik" userId="S::antti.sandvik@konnevesi.fi::5a5cb429-bb9a-412b-9ff9-f7328a9d2a93" providerId="AD" clId="Web-{A5FCA6D7-8DE2-2444-9844-C40486CD6D54}" dt="2022-09-27T09:20:44.119" v="1084"/>
        <pc:sldMkLst>
          <pc:docMk/>
          <pc:sldMk cId="1355543595" sldId="344"/>
        </pc:sldMkLst>
        <pc:spChg chg="mod">
          <ac:chgData name="Antti Sandvik" userId="S::antti.sandvik@konnevesi.fi::5a5cb429-bb9a-412b-9ff9-f7328a9d2a93" providerId="AD" clId="Web-{A5FCA6D7-8DE2-2444-9844-C40486CD6D54}" dt="2022-09-27T09:19:49.274" v="1064" actId="20577"/>
          <ac:spMkLst>
            <pc:docMk/>
            <pc:sldMk cId="1355543595" sldId="344"/>
            <ac:spMk id="2" creationId="{157B7822-A631-B629-3310-BB4AFA28B9D7}"/>
          </ac:spMkLst>
        </pc:spChg>
        <pc:spChg chg="del mod">
          <ac:chgData name="Antti Sandvik" userId="S::antti.sandvik@konnevesi.fi::5a5cb429-bb9a-412b-9ff9-f7328a9d2a93" providerId="AD" clId="Web-{A5FCA6D7-8DE2-2444-9844-C40486CD6D54}" dt="2022-09-27T09:20:10.149" v="1075"/>
          <ac:spMkLst>
            <pc:docMk/>
            <pc:sldMk cId="1355543595" sldId="344"/>
            <ac:spMk id="3" creationId="{DE0BB2D8-5FBF-8D65-11B0-7FA87B12A2B6}"/>
          </ac:spMkLst>
        </pc:spChg>
        <pc:spChg chg="add mod">
          <ac:chgData name="Antti Sandvik" userId="S::antti.sandvik@konnevesi.fi::5a5cb429-bb9a-412b-9ff9-f7328a9d2a93" providerId="AD" clId="Web-{A5FCA6D7-8DE2-2444-9844-C40486CD6D54}" dt="2022-09-27T09:19:57.837" v="1067" actId="20577"/>
          <ac:spMkLst>
            <pc:docMk/>
            <pc:sldMk cId="1355543595" sldId="344"/>
            <ac:spMk id="4" creationId="{F8C0578E-71D6-75E0-B18C-A804416BB744}"/>
          </ac:spMkLst>
        </pc:spChg>
        <pc:spChg chg="add mod">
          <ac:chgData name="Antti Sandvik" userId="S::antti.sandvik@konnevesi.fi::5a5cb429-bb9a-412b-9ff9-f7328a9d2a93" providerId="AD" clId="Web-{A5FCA6D7-8DE2-2444-9844-C40486CD6D54}" dt="2022-09-27T09:20:28.103" v="1082" actId="20577"/>
          <ac:spMkLst>
            <pc:docMk/>
            <pc:sldMk cId="1355543595" sldId="344"/>
            <ac:spMk id="5" creationId="{F8C0578E-71D6-75E0-B18C-A804416BB744}"/>
          </ac:spMkLst>
        </pc:spChg>
      </pc:sldChg>
      <pc:sldChg chg="add replId">
        <pc:chgData name="Antti Sandvik" userId="S::antti.sandvik@konnevesi.fi::5a5cb429-bb9a-412b-9ff9-f7328a9d2a93" providerId="AD" clId="Web-{A5FCA6D7-8DE2-2444-9844-C40486CD6D54}" dt="2022-09-27T09:20:38.712" v="1083"/>
        <pc:sldMkLst>
          <pc:docMk/>
          <pc:sldMk cId="1113635740" sldId="345"/>
        </pc:sldMkLst>
      </pc:sldChg>
      <pc:sldMasterChg chg="add addSldLayout">
        <pc:chgData name="Antti Sandvik" userId="S::antti.sandvik@konnevesi.fi::5a5cb429-bb9a-412b-9ff9-f7328a9d2a93" providerId="AD" clId="Web-{A5FCA6D7-8DE2-2444-9844-C40486CD6D54}" dt="2022-09-27T08:46:28.017" v="566"/>
        <pc:sldMasterMkLst>
          <pc:docMk/>
          <pc:sldMasterMk cId="0" sldId="2147483659"/>
        </pc:sldMasterMkLst>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48"/>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49"/>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0"/>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1"/>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2"/>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3"/>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4"/>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5"/>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6"/>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7"/>
          </pc:sldLayoutMkLst>
        </pc:sldLayoutChg>
        <pc:sldLayoutChg chg="add">
          <pc:chgData name="Antti Sandvik" userId="S::antti.sandvik@konnevesi.fi::5a5cb429-bb9a-412b-9ff9-f7328a9d2a93" providerId="AD" clId="Web-{A5FCA6D7-8DE2-2444-9844-C40486CD6D54}" dt="2022-09-27T08:46:28.017" v="566"/>
          <pc:sldLayoutMkLst>
            <pc:docMk/>
            <pc:sldMasterMk cId="0" sldId="2147483659"/>
            <pc:sldLayoutMk cId="0" sldId="2147483658"/>
          </pc:sldLayoutMkLst>
        </pc:sldLayoutChg>
      </pc:sldMasterChg>
      <pc:sldMasterChg chg="add addSldLayout">
        <pc:chgData name="Antti Sandvik" userId="S::antti.sandvik@konnevesi.fi::5a5cb429-bb9a-412b-9ff9-f7328a9d2a93" providerId="AD" clId="Web-{A5FCA6D7-8DE2-2444-9844-C40486CD6D54}" dt="2022-09-27T08:51:54.833" v="592"/>
        <pc:sldMasterMkLst>
          <pc:docMk/>
          <pc:sldMasterMk cId="0" sldId="2147483676"/>
        </pc:sldMasterMkLst>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77"/>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78"/>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79"/>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0"/>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1"/>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2"/>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3"/>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4"/>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5"/>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6"/>
          </pc:sldLayoutMkLst>
        </pc:sldLayoutChg>
        <pc:sldLayoutChg chg="add">
          <pc:chgData name="Antti Sandvik" userId="S::antti.sandvik@konnevesi.fi::5a5cb429-bb9a-412b-9ff9-f7328a9d2a93" providerId="AD" clId="Web-{A5FCA6D7-8DE2-2444-9844-C40486CD6D54}" dt="2022-09-27T08:51:54.833" v="592"/>
          <pc:sldLayoutMkLst>
            <pc:docMk/>
            <pc:sldMasterMk cId="0" sldId="2147483676"/>
            <pc:sldLayoutMk cId="0" sldId="2147483687"/>
          </pc:sldLayoutMkLst>
        </pc:sldLayoutChg>
      </pc:sldMasterChg>
    </pc:docChg>
  </pc:docChgLst>
  <pc:docChgLst>
    <pc:chgData name="Antti Sandvik" userId="S::antti.sandvik@konnevesi.fi::5a5cb429-bb9a-412b-9ff9-f7328a9d2a93" providerId="AD" clId="Web-{A3C775E4-874D-A3FF-E879-3949BFDC14B3}"/>
    <pc:docChg chg="modSld">
      <pc:chgData name="Antti Sandvik" userId="S::antti.sandvik@konnevesi.fi::5a5cb429-bb9a-412b-9ff9-f7328a9d2a93" providerId="AD" clId="Web-{A3C775E4-874D-A3FF-E879-3949BFDC14B3}" dt="2022-10-03T11:48:48.435" v="23" actId="20577"/>
      <pc:docMkLst>
        <pc:docMk/>
      </pc:docMkLst>
      <pc:sldChg chg="modSp">
        <pc:chgData name="Antti Sandvik" userId="S::antti.sandvik@konnevesi.fi::5a5cb429-bb9a-412b-9ff9-f7328a9d2a93" providerId="AD" clId="Web-{A3C775E4-874D-A3FF-E879-3949BFDC14B3}" dt="2022-10-03T10:39:42.914" v="4" actId="20577"/>
        <pc:sldMkLst>
          <pc:docMk/>
          <pc:sldMk cId="1994718999" sldId="315"/>
        </pc:sldMkLst>
        <pc:spChg chg="mod">
          <ac:chgData name="Antti Sandvik" userId="S::antti.sandvik@konnevesi.fi::5a5cb429-bb9a-412b-9ff9-f7328a9d2a93" providerId="AD" clId="Web-{A3C775E4-874D-A3FF-E879-3949BFDC14B3}" dt="2022-10-03T10:39:42.914" v="4" actId="20577"/>
          <ac:spMkLst>
            <pc:docMk/>
            <pc:sldMk cId="1994718999" sldId="315"/>
            <ac:spMk id="3" creationId="{DD1808A4-F261-ADB4-9C56-D83B154F354B}"/>
          </ac:spMkLst>
        </pc:spChg>
      </pc:sldChg>
      <pc:sldChg chg="modSp">
        <pc:chgData name="Antti Sandvik" userId="S::antti.sandvik@konnevesi.fi::5a5cb429-bb9a-412b-9ff9-f7328a9d2a93" providerId="AD" clId="Web-{A3C775E4-874D-A3FF-E879-3949BFDC14B3}" dt="2022-10-03T11:08:42.028" v="10" actId="20577"/>
        <pc:sldMkLst>
          <pc:docMk/>
          <pc:sldMk cId="1076163815" sldId="317"/>
        </pc:sldMkLst>
        <pc:spChg chg="mod">
          <ac:chgData name="Antti Sandvik" userId="S::antti.sandvik@konnevesi.fi::5a5cb429-bb9a-412b-9ff9-f7328a9d2a93" providerId="AD" clId="Web-{A3C775E4-874D-A3FF-E879-3949BFDC14B3}" dt="2022-10-03T11:08:42.028" v="10" actId="20577"/>
          <ac:spMkLst>
            <pc:docMk/>
            <pc:sldMk cId="1076163815" sldId="317"/>
            <ac:spMk id="3" creationId="{9BB50A72-6564-93AD-20D6-E6DF51B3908A}"/>
          </ac:spMkLst>
        </pc:spChg>
      </pc:sldChg>
      <pc:sldChg chg="modSp">
        <pc:chgData name="Antti Sandvik" userId="S::antti.sandvik@konnevesi.fi::5a5cb429-bb9a-412b-9ff9-f7328a9d2a93" providerId="AD" clId="Web-{A3C775E4-874D-A3FF-E879-3949BFDC14B3}" dt="2022-10-03T11:48:48.435" v="23" actId="20577"/>
        <pc:sldMkLst>
          <pc:docMk/>
          <pc:sldMk cId="2440333880" sldId="321"/>
        </pc:sldMkLst>
        <pc:spChg chg="mod">
          <ac:chgData name="Antti Sandvik" userId="S::antti.sandvik@konnevesi.fi::5a5cb429-bb9a-412b-9ff9-f7328a9d2a93" providerId="AD" clId="Web-{A3C775E4-874D-A3FF-E879-3949BFDC14B3}" dt="2022-10-03T11:48:48.435" v="23" actId="20577"/>
          <ac:spMkLst>
            <pc:docMk/>
            <pc:sldMk cId="2440333880" sldId="321"/>
            <ac:spMk id="3" creationId="{519D911F-7330-87DF-B5CB-F6AA0D014288}"/>
          </ac:spMkLst>
        </pc:spChg>
      </pc:sldChg>
      <pc:sldChg chg="modSp">
        <pc:chgData name="Antti Sandvik" userId="S::antti.sandvik@konnevesi.fi::5a5cb429-bb9a-412b-9ff9-f7328a9d2a93" providerId="AD" clId="Web-{A3C775E4-874D-A3FF-E879-3949BFDC14B3}" dt="2022-10-03T11:35:35.534" v="22" actId="20577"/>
        <pc:sldMkLst>
          <pc:docMk/>
          <pc:sldMk cId="3880410102" sldId="324"/>
        </pc:sldMkLst>
        <pc:spChg chg="mod">
          <ac:chgData name="Antti Sandvik" userId="S::antti.sandvik@konnevesi.fi::5a5cb429-bb9a-412b-9ff9-f7328a9d2a93" providerId="AD" clId="Web-{A3C775E4-874D-A3FF-E879-3949BFDC14B3}" dt="2022-10-03T11:35:35.534" v="22" actId="20577"/>
          <ac:spMkLst>
            <pc:docMk/>
            <pc:sldMk cId="3880410102" sldId="324"/>
            <ac:spMk id="3" creationId="{9B5FA17F-4920-E34D-06A9-D7DC8174567F}"/>
          </ac:spMkLst>
        </pc:spChg>
      </pc:sldChg>
    </pc:docChg>
  </pc:docChgLst>
  <pc:docChgLst>
    <pc:chgData name="Antti Sandvik" userId="S::antti.sandvik@konnevesi.fi::5a5cb429-bb9a-412b-9ff9-f7328a9d2a93" providerId="AD" clId="Web-{45669C46-7DBE-1FAF-5125-07BC59F398C1}"/>
    <pc:docChg chg="modSld">
      <pc:chgData name="Antti Sandvik" userId="S::antti.sandvik@konnevesi.fi::5a5cb429-bb9a-412b-9ff9-f7328a9d2a93" providerId="AD" clId="Web-{45669C46-7DBE-1FAF-5125-07BC59F398C1}" dt="2022-09-28T16:26:24.724" v="59" actId="1076"/>
      <pc:docMkLst>
        <pc:docMk/>
      </pc:docMkLst>
      <pc:sldChg chg="addAnim modAnim">
        <pc:chgData name="Antti Sandvik" userId="S::antti.sandvik@konnevesi.fi::5a5cb429-bb9a-412b-9ff9-f7328a9d2a93" providerId="AD" clId="Web-{45669C46-7DBE-1FAF-5125-07BC59F398C1}" dt="2022-09-28T16:09:19.570" v="2"/>
        <pc:sldMkLst>
          <pc:docMk/>
          <pc:sldMk cId="0" sldId="257"/>
        </pc:sldMkLst>
      </pc:sldChg>
      <pc:sldChg chg="modSp">
        <pc:chgData name="Antti Sandvik" userId="S::antti.sandvik@konnevesi.fi::5a5cb429-bb9a-412b-9ff9-f7328a9d2a93" providerId="AD" clId="Web-{45669C46-7DBE-1FAF-5125-07BC59F398C1}" dt="2022-09-28T16:10:04.384" v="4" actId="20577"/>
        <pc:sldMkLst>
          <pc:docMk/>
          <pc:sldMk cId="0" sldId="261"/>
        </pc:sldMkLst>
        <pc:spChg chg="mod">
          <ac:chgData name="Antti Sandvik" userId="S::antti.sandvik@konnevesi.fi::5a5cb429-bb9a-412b-9ff9-f7328a9d2a93" providerId="AD" clId="Web-{45669C46-7DBE-1FAF-5125-07BC59F398C1}" dt="2022-09-28T16:10:04.384" v="4" actId="20577"/>
          <ac:spMkLst>
            <pc:docMk/>
            <pc:sldMk cId="0" sldId="261"/>
            <ac:spMk id="89" creationId="{00000000-0000-0000-0000-000000000000}"/>
          </ac:spMkLst>
        </pc:spChg>
      </pc:sldChg>
      <pc:sldChg chg="modSp">
        <pc:chgData name="Antti Sandvik" userId="S::antti.sandvik@konnevesi.fi::5a5cb429-bb9a-412b-9ff9-f7328a9d2a93" providerId="AD" clId="Web-{45669C46-7DBE-1FAF-5125-07BC59F398C1}" dt="2022-09-28T16:11:15.838" v="12" actId="20577"/>
        <pc:sldMkLst>
          <pc:docMk/>
          <pc:sldMk cId="0" sldId="262"/>
        </pc:sldMkLst>
        <pc:spChg chg="mod">
          <ac:chgData name="Antti Sandvik" userId="S::antti.sandvik@konnevesi.fi::5a5cb429-bb9a-412b-9ff9-f7328a9d2a93" providerId="AD" clId="Web-{45669C46-7DBE-1FAF-5125-07BC59F398C1}" dt="2022-09-28T16:11:15.838" v="12" actId="20577"/>
          <ac:spMkLst>
            <pc:docMk/>
            <pc:sldMk cId="0" sldId="262"/>
            <ac:spMk id="95" creationId="{00000000-0000-0000-0000-000000000000}"/>
          </ac:spMkLst>
        </pc:spChg>
      </pc:sldChg>
      <pc:sldChg chg="modSp">
        <pc:chgData name="Antti Sandvik" userId="S::antti.sandvik@konnevesi.fi::5a5cb429-bb9a-412b-9ff9-f7328a9d2a93" providerId="AD" clId="Web-{45669C46-7DBE-1FAF-5125-07BC59F398C1}" dt="2022-09-28T16:12:02.213" v="43" actId="20577"/>
        <pc:sldMkLst>
          <pc:docMk/>
          <pc:sldMk cId="0" sldId="263"/>
        </pc:sldMkLst>
        <pc:spChg chg="mod">
          <ac:chgData name="Antti Sandvik" userId="S::antti.sandvik@konnevesi.fi::5a5cb429-bb9a-412b-9ff9-f7328a9d2a93" providerId="AD" clId="Web-{45669C46-7DBE-1FAF-5125-07BC59F398C1}" dt="2022-09-28T16:12:02.213" v="43" actId="20577"/>
          <ac:spMkLst>
            <pc:docMk/>
            <pc:sldMk cId="0" sldId="263"/>
            <ac:spMk id="101" creationId="{00000000-0000-0000-0000-000000000000}"/>
          </ac:spMkLst>
        </pc:spChg>
      </pc:sldChg>
      <pc:sldChg chg="modSp">
        <pc:chgData name="Antti Sandvik" userId="S::antti.sandvik@konnevesi.fi::5a5cb429-bb9a-412b-9ff9-f7328a9d2a93" providerId="AD" clId="Web-{45669C46-7DBE-1FAF-5125-07BC59F398C1}" dt="2022-09-28T16:14:42.777" v="57" actId="20577"/>
        <pc:sldMkLst>
          <pc:docMk/>
          <pc:sldMk cId="0" sldId="264"/>
        </pc:sldMkLst>
        <pc:spChg chg="mod">
          <ac:chgData name="Antti Sandvik" userId="S::antti.sandvik@konnevesi.fi::5a5cb429-bb9a-412b-9ff9-f7328a9d2a93" providerId="AD" clId="Web-{45669C46-7DBE-1FAF-5125-07BC59F398C1}" dt="2022-09-28T16:14:42.777" v="57" actId="20577"/>
          <ac:spMkLst>
            <pc:docMk/>
            <pc:sldMk cId="0" sldId="264"/>
            <ac:spMk id="107" creationId="{00000000-0000-0000-0000-000000000000}"/>
          </ac:spMkLst>
        </pc:spChg>
      </pc:sldChg>
      <pc:sldChg chg="modSp">
        <pc:chgData name="Antti Sandvik" userId="S::antti.sandvik@konnevesi.fi::5a5cb429-bb9a-412b-9ff9-f7328a9d2a93" providerId="AD" clId="Web-{45669C46-7DBE-1FAF-5125-07BC59F398C1}" dt="2022-09-28T16:26:24.724" v="59" actId="1076"/>
        <pc:sldMkLst>
          <pc:docMk/>
          <pc:sldMk cId="1368282114" sldId="337"/>
        </pc:sldMkLst>
        <pc:spChg chg="mod">
          <ac:chgData name="Antti Sandvik" userId="S::antti.sandvik@konnevesi.fi::5a5cb429-bb9a-412b-9ff9-f7328a9d2a93" providerId="AD" clId="Web-{45669C46-7DBE-1FAF-5125-07BC59F398C1}" dt="2022-09-28T16:26:24.724" v="59" actId="1076"/>
          <ac:spMkLst>
            <pc:docMk/>
            <pc:sldMk cId="1368282114" sldId="337"/>
            <ac:spMk id="136" creationId="{00000000-0000-0000-0000-000000000000}"/>
          </ac:spMkLst>
        </pc:spChg>
      </pc:sldChg>
    </pc:docChg>
  </pc:docChgLst>
  <pc:docChgLst>
    <pc:chgData name="Antti Sandvik" userId="S::antti.sandvik@konnevesi.fi::5a5cb429-bb9a-412b-9ff9-f7328a9d2a93" providerId="AD" clId="Web-{2284E813-6B6B-233D-2C21-5B30E2871E9F}"/>
    <pc:docChg chg="addSld delSld modSld sldOrd addMainMaster delMainMaster">
      <pc:chgData name="Antti Sandvik" userId="S::antti.sandvik@konnevesi.fi::5a5cb429-bb9a-412b-9ff9-f7328a9d2a93" providerId="AD" clId="Web-{2284E813-6B6B-233D-2C21-5B30E2871E9F}" dt="2022-09-23T11:27:34.337" v="1022"/>
      <pc:docMkLst>
        <pc:docMk/>
      </pc:docMkLst>
      <pc:sldChg chg="modSp mod modClrScheme chgLayout">
        <pc:chgData name="Antti Sandvik" userId="S::antti.sandvik@konnevesi.fi::5a5cb429-bb9a-412b-9ff9-f7328a9d2a93" providerId="AD" clId="Web-{2284E813-6B6B-233D-2C21-5B30E2871E9F}" dt="2022-09-23T10:21:27.420" v="428" actId="1076"/>
        <pc:sldMkLst>
          <pc:docMk/>
          <pc:sldMk cId="0" sldId="256"/>
        </pc:sldMkLst>
        <pc:spChg chg="mod ord">
          <ac:chgData name="Antti Sandvik" userId="S::antti.sandvik@konnevesi.fi::5a5cb429-bb9a-412b-9ff9-f7328a9d2a93" providerId="AD" clId="Web-{2284E813-6B6B-233D-2C21-5B30E2871E9F}" dt="2022-09-23T10:21:27.420" v="428" actId="1076"/>
          <ac:spMkLst>
            <pc:docMk/>
            <pc:sldMk cId="0" sldId="256"/>
            <ac:spMk id="58" creationId="{00000000-0000-0000-0000-000000000000}"/>
          </ac:spMkLst>
        </pc:spChg>
        <pc:spChg chg="mod ord">
          <ac:chgData name="Antti Sandvik" userId="S::antti.sandvik@konnevesi.fi::5a5cb429-bb9a-412b-9ff9-f7328a9d2a93" providerId="AD" clId="Web-{2284E813-6B6B-233D-2C21-5B30E2871E9F}" dt="2022-09-23T10:21:14.826" v="420" actId="20577"/>
          <ac:spMkLst>
            <pc:docMk/>
            <pc:sldMk cId="0" sldId="256"/>
            <ac:spMk id="59"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57"/>
        </pc:sldMkLst>
        <pc:spChg chg="mod ord">
          <ac:chgData name="Antti Sandvik" userId="S::antti.sandvik@konnevesi.fi::5a5cb429-bb9a-412b-9ff9-f7328a9d2a93" providerId="AD" clId="Web-{2284E813-6B6B-233D-2C21-5B30E2871E9F}" dt="2022-09-23T10:19:40.076" v="398"/>
          <ac:spMkLst>
            <pc:docMk/>
            <pc:sldMk cId="0" sldId="257"/>
            <ac:spMk id="64"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57"/>
            <ac:spMk id="65" creationId="{00000000-0000-0000-0000-000000000000}"/>
          </ac:spMkLst>
        </pc:spChg>
      </pc:sldChg>
      <pc:sldChg chg="modSp mod modClrScheme chgLayout">
        <pc:chgData name="Antti Sandvik" userId="S::antti.sandvik@konnevesi.fi::5a5cb429-bb9a-412b-9ff9-f7328a9d2a93" providerId="AD" clId="Web-{2284E813-6B6B-233D-2C21-5B30E2871E9F}" dt="2022-09-23T10:21:03.514" v="417" actId="20577"/>
        <pc:sldMkLst>
          <pc:docMk/>
          <pc:sldMk cId="0" sldId="258"/>
        </pc:sldMkLst>
        <pc:spChg chg="mod ord">
          <ac:chgData name="Antti Sandvik" userId="S::antti.sandvik@konnevesi.fi::5a5cb429-bb9a-412b-9ff9-f7328a9d2a93" providerId="AD" clId="Web-{2284E813-6B6B-233D-2C21-5B30E2871E9F}" dt="2022-09-23T10:21:03.514" v="417" actId="20577"/>
          <ac:spMkLst>
            <pc:docMk/>
            <pc:sldMk cId="0" sldId="258"/>
            <ac:spMk id="70"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58"/>
            <ac:spMk id="71" creationId="{00000000-0000-0000-0000-000000000000}"/>
          </ac:spMkLst>
        </pc:spChg>
      </pc:sldChg>
      <pc:sldChg chg="delSp modSp mod modClrScheme chgLayout">
        <pc:chgData name="Antti Sandvik" userId="S::antti.sandvik@konnevesi.fi::5a5cb429-bb9a-412b-9ff9-f7328a9d2a93" providerId="AD" clId="Web-{2284E813-6B6B-233D-2C21-5B30E2871E9F}" dt="2022-09-23T10:21:36.607" v="430"/>
        <pc:sldMkLst>
          <pc:docMk/>
          <pc:sldMk cId="0" sldId="259"/>
        </pc:sldMkLst>
        <pc:spChg chg="del mod ord">
          <ac:chgData name="Antti Sandvik" userId="S::antti.sandvik@konnevesi.fi::5a5cb429-bb9a-412b-9ff9-f7328a9d2a93" providerId="AD" clId="Web-{2284E813-6B6B-233D-2C21-5B30E2871E9F}" dt="2022-09-23T10:21:36.607" v="430"/>
          <ac:spMkLst>
            <pc:docMk/>
            <pc:sldMk cId="0" sldId="259"/>
            <ac:spMk id="76" creationId="{00000000-0000-0000-0000-000000000000}"/>
          </ac:spMkLst>
        </pc:spChg>
        <pc:spChg chg="mod ord">
          <ac:chgData name="Antti Sandvik" userId="S::antti.sandvik@konnevesi.fi::5a5cb429-bb9a-412b-9ff9-f7328a9d2a93" providerId="AD" clId="Web-{2284E813-6B6B-233D-2C21-5B30E2871E9F}" dt="2022-09-23T10:20:44.654" v="410" actId="1076"/>
          <ac:spMkLst>
            <pc:docMk/>
            <pc:sldMk cId="0" sldId="259"/>
            <ac:spMk id="77" creationId="{00000000-0000-0000-0000-000000000000}"/>
          </ac:spMkLst>
        </pc:spChg>
      </pc:sldChg>
      <pc:sldChg chg="modSp mod modClrScheme chgLayout">
        <pc:chgData name="Antti Sandvik" userId="S::antti.sandvik@konnevesi.fi::5a5cb429-bb9a-412b-9ff9-f7328a9d2a93" providerId="AD" clId="Web-{2284E813-6B6B-233D-2C21-5B30E2871E9F}" dt="2022-09-23T10:21:43.811" v="432" actId="20577"/>
        <pc:sldMkLst>
          <pc:docMk/>
          <pc:sldMk cId="0" sldId="260"/>
        </pc:sldMkLst>
        <pc:spChg chg="mod ord">
          <ac:chgData name="Antti Sandvik" userId="S::antti.sandvik@konnevesi.fi::5a5cb429-bb9a-412b-9ff9-f7328a9d2a93" providerId="AD" clId="Web-{2284E813-6B6B-233D-2C21-5B30E2871E9F}" dt="2022-09-23T10:21:43.811" v="432" actId="20577"/>
          <ac:spMkLst>
            <pc:docMk/>
            <pc:sldMk cId="0" sldId="260"/>
            <ac:spMk id="82"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0"/>
            <ac:spMk id="83" creationId="{00000000-0000-0000-0000-000000000000}"/>
          </ac:spMkLst>
        </pc:spChg>
      </pc:sldChg>
      <pc:sldChg chg="modSp mod modClrScheme chgLayout">
        <pc:chgData name="Antti Sandvik" userId="S::antti.sandvik@konnevesi.fi::5a5cb429-bb9a-412b-9ff9-f7328a9d2a93" providerId="AD" clId="Web-{2284E813-6B6B-233D-2C21-5B30E2871E9F}" dt="2022-09-23T10:20:40.342" v="409" actId="1076"/>
        <pc:sldMkLst>
          <pc:docMk/>
          <pc:sldMk cId="0" sldId="261"/>
        </pc:sldMkLst>
        <pc:spChg chg="mod ord">
          <ac:chgData name="Antti Sandvik" userId="S::antti.sandvik@konnevesi.fi::5a5cb429-bb9a-412b-9ff9-f7328a9d2a93" providerId="AD" clId="Web-{2284E813-6B6B-233D-2C21-5B30E2871E9F}" dt="2022-09-23T10:19:40.076" v="398"/>
          <ac:spMkLst>
            <pc:docMk/>
            <pc:sldMk cId="0" sldId="261"/>
            <ac:spMk id="88" creationId="{00000000-0000-0000-0000-000000000000}"/>
          </ac:spMkLst>
        </pc:spChg>
        <pc:spChg chg="mod ord">
          <ac:chgData name="Antti Sandvik" userId="S::antti.sandvik@konnevesi.fi::5a5cb429-bb9a-412b-9ff9-f7328a9d2a93" providerId="AD" clId="Web-{2284E813-6B6B-233D-2C21-5B30E2871E9F}" dt="2022-09-23T10:20:40.342" v="409" actId="1076"/>
          <ac:spMkLst>
            <pc:docMk/>
            <pc:sldMk cId="0" sldId="261"/>
            <ac:spMk id="89" creationId="{00000000-0000-0000-0000-000000000000}"/>
          </ac:spMkLst>
        </pc:spChg>
      </pc:sldChg>
      <pc:sldChg chg="modSp mod modClrScheme addAnim modAnim chgLayout">
        <pc:chgData name="Antti Sandvik" userId="S::antti.sandvik@konnevesi.fi::5a5cb429-bb9a-412b-9ff9-f7328a9d2a93" providerId="AD" clId="Web-{2284E813-6B6B-233D-2C21-5B30E2871E9F}" dt="2022-09-23T10:19:40.076" v="398"/>
        <pc:sldMkLst>
          <pc:docMk/>
          <pc:sldMk cId="0" sldId="262"/>
        </pc:sldMkLst>
        <pc:spChg chg="mod ord">
          <ac:chgData name="Antti Sandvik" userId="S::antti.sandvik@konnevesi.fi::5a5cb429-bb9a-412b-9ff9-f7328a9d2a93" providerId="AD" clId="Web-{2284E813-6B6B-233D-2C21-5B30E2871E9F}" dt="2022-09-23T10:19:40.076" v="398"/>
          <ac:spMkLst>
            <pc:docMk/>
            <pc:sldMk cId="0" sldId="262"/>
            <ac:spMk id="94"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2"/>
            <ac:spMk id="95" creationId="{00000000-0000-0000-0000-000000000000}"/>
          </ac:spMkLst>
        </pc:spChg>
      </pc:sldChg>
      <pc:sldChg chg="modSp mod modClrScheme addAnim modAnim chgLayout">
        <pc:chgData name="Antti Sandvik" userId="S::antti.sandvik@konnevesi.fi::5a5cb429-bb9a-412b-9ff9-f7328a9d2a93" providerId="AD" clId="Web-{2284E813-6B6B-233D-2C21-5B30E2871E9F}" dt="2022-09-23T10:19:40.076" v="398"/>
        <pc:sldMkLst>
          <pc:docMk/>
          <pc:sldMk cId="0" sldId="263"/>
        </pc:sldMkLst>
        <pc:spChg chg="mod ord">
          <ac:chgData name="Antti Sandvik" userId="S::antti.sandvik@konnevesi.fi::5a5cb429-bb9a-412b-9ff9-f7328a9d2a93" providerId="AD" clId="Web-{2284E813-6B6B-233D-2C21-5B30E2871E9F}" dt="2022-09-23T10:19:40.076" v="398"/>
          <ac:spMkLst>
            <pc:docMk/>
            <pc:sldMk cId="0" sldId="263"/>
            <ac:spMk id="100"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3"/>
            <ac:spMk id="101" creationId="{00000000-0000-0000-0000-000000000000}"/>
          </ac:spMkLst>
        </pc:spChg>
      </pc:sldChg>
      <pc:sldChg chg="modSp mod modClrScheme chgLayout">
        <pc:chgData name="Antti Sandvik" userId="S::antti.sandvik@konnevesi.fi::5a5cb429-bb9a-412b-9ff9-f7328a9d2a93" providerId="AD" clId="Web-{2284E813-6B6B-233D-2C21-5B30E2871E9F}" dt="2022-09-23T10:22:14.186" v="439" actId="1076"/>
        <pc:sldMkLst>
          <pc:docMk/>
          <pc:sldMk cId="0" sldId="264"/>
        </pc:sldMkLst>
        <pc:spChg chg="mod ord">
          <ac:chgData name="Antti Sandvik" userId="S::antti.sandvik@konnevesi.fi::5a5cb429-bb9a-412b-9ff9-f7328a9d2a93" providerId="AD" clId="Web-{2284E813-6B6B-233D-2C21-5B30E2871E9F}" dt="2022-09-23T10:22:14.186" v="439" actId="1076"/>
          <ac:spMkLst>
            <pc:docMk/>
            <pc:sldMk cId="0" sldId="264"/>
            <ac:spMk id="106" creationId="{00000000-0000-0000-0000-000000000000}"/>
          </ac:spMkLst>
        </pc:spChg>
        <pc:spChg chg="mod ord">
          <ac:chgData name="Antti Sandvik" userId="S::antti.sandvik@konnevesi.fi::5a5cb429-bb9a-412b-9ff9-f7328a9d2a93" providerId="AD" clId="Web-{2284E813-6B6B-233D-2C21-5B30E2871E9F}" dt="2022-09-23T10:22:13.436" v="438" actId="1076"/>
          <ac:spMkLst>
            <pc:docMk/>
            <pc:sldMk cId="0" sldId="264"/>
            <ac:spMk id="107" creationId="{00000000-0000-0000-0000-000000000000}"/>
          </ac:spMkLst>
        </pc:spChg>
      </pc:sldChg>
      <pc:sldChg chg="del">
        <pc:chgData name="Antti Sandvik" userId="S::antti.sandvik@konnevesi.fi::5a5cb429-bb9a-412b-9ff9-f7328a9d2a93" providerId="AD" clId="Web-{2284E813-6B6B-233D-2C21-5B30E2871E9F}" dt="2022-09-23T09:44:03.260" v="109"/>
        <pc:sldMkLst>
          <pc:docMk/>
          <pc:sldMk cId="0" sldId="265"/>
        </pc:sldMkLst>
      </pc:sldChg>
      <pc:sldChg chg="modSp mod modClrScheme chgLayout">
        <pc:chgData name="Antti Sandvik" userId="S::antti.sandvik@konnevesi.fi::5a5cb429-bb9a-412b-9ff9-f7328a9d2a93" providerId="AD" clId="Web-{2284E813-6B6B-233D-2C21-5B30E2871E9F}" dt="2022-09-23T10:22:28.608" v="442" actId="20577"/>
        <pc:sldMkLst>
          <pc:docMk/>
          <pc:sldMk cId="0" sldId="266"/>
        </pc:sldMkLst>
        <pc:spChg chg="mod ord">
          <ac:chgData name="Antti Sandvik" userId="S::antti.sandvik@konnevesi.fi::5a5cb429-bb9a-412b-9ff9-f7328a9d2a93" providerId="AD" clId="Web-{2284E813-6B6B-233D-2C21-5B30E2871E9F}" dt="2022-09-23T10:22:28.608" v="442" actId="20577"/>
          <ac:spMkLst>
            <pc:docMk/>
            <pc:sldMk cId="0" sldId="266"/>
            <ac:spMk id="118"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6"/>
            <ac:spMk id="119" creationId="{00000000-0000-0000-0000-000000000000}"/>
          </ac:spMkLst>
        </pc:spChg>
      </pc:sldChg>
      <pc:sldChg chg="modSp del mod modClrScheme chgLayout">
        <pc:chgData name="Antti Sandvik" userId="S::antti.sandvik@konnevesi.fi::5a5cb429-bb9a-412b-9ff9-f7328a9d2a93" providerId="AD" clId="Web-{2284E813-6B6B-233D-2C21-5B30E2871E9F}" dt="2022-09-23T10:23:22.483" v="449"/>
        <pc:sldMkLst>
          <pc:docMk/>
          <pc:sldMk cId="0" sldId="267"/>
        </pc:sldMkLst>
        <pc:spChg chg="mod ord">
          <ac:chgData name="Antti Sandvik" userId="S::antti.sandvik@konnevesi.fi::5a5cb429-bb9a-412b-9ff9-f7328a9d2a93" providerId="AD" clId="Web-{2284E813-6B6B-233D-2C21-5B30E2871E9F}" dt="2022-09-23T10:23:02.639" v="448" actId="20577"/>
          <ac:spMkLst>
            <pc:docMk/>
            <pc:sldMk cId="0" sldId="267"/>
            <ac:spMk id="124" creationId="{00000000-0000-0000-0000-000000000000}"/>
          </ac:spMkLst>
        </pc:spChg>
      </pc:sldChg>
      <pc:sldChg chg="modSp del mod modClrScheme chgLayout">
        <pc:chgData name="Antti Sandvik" userId="S::antti.sandvik@konnevesi.fi::5a5cb429-bb9a-412b-9ff9-f7328a9d2a93" providerId="AD" clId="Web-{2284E813-6B6B-233D-2C21-5B30E2871E9F}" dt="2022-09-23T10:34:26.328" v="758"/>
        <pc:sldMkLst>
          <pc:docMk/>
          <pc:sldMk cId="0" sldId="268"/>
        </pc:sldMkLst>
        <pc:spChg chg="mod ord">
          <ac:chgData name="Antti Sandvik" userId="S::antti.sandvik@konnevesi.fi::5a5cb429-bb9a-412b-9ff9-f7328a9d2a93" providerId="AD" clId="Web-{2284E813-6B6B-233D-2C21-5B30E2871E9F}" dt="2022-09-23T10:19:40.076" v="398"/>
          <ac:spMkLst>
            <pc:docMk/>
            <pc:sldMk cId="0" sldId="268"/>
            <ac:spMk id="129"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8"/>
            <ac:spMk id="130"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69"/>
        </pc:sldMkLst>
        <pc:spChg chg="mod ord">
          <ac:chgData name="Antti Sandvik" userId="S::antti.sandvik@konnevesi.fi::5a5cb429-bb9a-412b-9ff9-f7328a9d2a93" providerId="AD" clId="Web-{2284E813-6B6B-233D-2C21-5B30E2871E9F}" dt="2022-09-23T10:19:40.076" v="398"/>
          <ac:spMkLst>
            <pc:docMk/>
            <pc:sldMk cId="0" sldId="269"/>
            <ac:spMk id="136"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69"/>
            <ac:spMk id="137"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0"/>
        </pc:sldMkLst>
        <pc:spChg chg="mod ord">
          <ac:chgData name="Antti Sandvik" userId="S::antti.sandvik@konnevesi.fi::5a5cb429-bb9a-412b-9ff9-f7328a9d2a93" providerId="AD" clId="Web-{2284E813-6B6B-233D-2C21-5B30E2871E9F}" dt="2022-09-23T10:19:40.076" v="398"/>
          <ac:spMkLst>
            <pc:docMk/>
            <pc:sldMk cId="0" sldId="270"/>
            <ac:spMk id="142"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0"/>
            <ac:spMk id="143"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1"/>
        </pc:sldMkLst>
        <pc:spChg chg="mod ord">
          <ac:chgData name="Antti Sandvik" userId="S::antti.sandvik@konnevesi.fi::5a5cb429-bb9a-412b-9ff9-f7328a9d2a93" providerId="AD" clId="Web-{2284E813-6B6B-233D-2C21-5B30E2871E9F}" dt="2022-09-23T10:19:40.076" v="398"/>
          <ac:spMkLst>
            <pc:docMk/>
            <pc:sldMk cId="0" sldId="271"/>
            <ac:spMk id="149"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1"/>
            <ac:spMk id="150"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2"/>
        </pc:sldMkLst>
        <pc:spChg chg="mod ord">
          <ac:chgData name="Antti Sandvik" userId="S::antti.sandvik@konnevesi.fi::5a5cb429-bb9a-412b-9ff9-f7328a9d2a93" providerId="AD" clId="Web-{2284E813-6B6B-233D-2C21-5B30E2871E9F}" dt="2022-09-23T10:19:40.076" v="398"/>
          <ac:spMkLst>
            <pc:docMk/>
            <pc:sldMk cId="0" sldId="272"/>
            <ac:spMk id="155"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2"/>
            <ac:spMk id="156"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3"/>
        </pc:sldMkLst>
        <pc:spChg chg="mod ord">
          <ac:chgData name="Antti Sandvik" userId="S::antti.sandvik@konnevesi.fi::5a5cb429-bb9a-412b-9ff9-f7328a9d2a93" providerId="AD" clId="Web-{2284E813-6B6B-233D-2C21-5B30E2871E9F}" dt="2022-09-23T10:19:40.076" v="398"/>
          <ac:spMkLst>
            <pc:docMk/>
            <pc:sldMk cId="0" sldId="273"/>
            <ac:spMk id="161"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3"/>
            <ac:spMk id="162"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4"/>
        </pc:sldMkLst>
        <pc:spChg chg="mod ord">
          <ac:chgData name="Antti Sandvik" userId="S::antti.sandvik@konnevesi.fi::5a5cb429-bb9a-412b-9ff9-f7328a9d2a93" providerId="AD" clId="Web-{2284E813-6B6B-233D-2C21-5B30E2871E9F}" dt="2022-09-23T10:19:40.076" v="398"/>
          <ac:spMkLst>
            <pc:docMk/>
            <pc:sldMk cId="0" sldId="274"/>
            <ac:spMk id="167"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4"/>
            <ac:spMk id="168"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5"/>
        </pc:sldMkLst>
        <pc:spChg chg="mod ord">
          <ac:chgData name="Antti Sandvik" userId="S::antti.sandvik@konnevesi.fi::5a5cb429-bb9a-412b-9ff9-f7328a9d2a93" providerId="AD" clId="Web-{2284E813-6B6B-233D-2C21-5B30E2871E9F}" dt="2022-09-23T10:19:40.076" v="398"/>
          <ac:spMkLst>
            <pc:docMk/>
            <pc:sldMk cId="0" sldId="275"/>
            <ac:spMk id="173"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5"/>
            <ac:spMk id="174"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6"/>
        </pc:sldMkLst>
        <pc:spChg chg="mod ord">
          <ac:chgData name="Antti Sandvik" userId="S::antti.sandvik@konnevesi.fi::5a5cb429-bb9a-412b-9ff9-f7328a9d2a93" providerId="AD" clId="Web-{2284E813-6B6B-233D-2C21-5B30E2871E9F}" dt="2022-09-23T10:19:40.076" v="398"/>
          <ac:spMkLst>
            <pc:docMk/>
            <pc:sldMk cId="0" sldId="276"/>
            <ac:spMk id="179"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6"/>
            <ac:spMk id="180"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7"/>
        </pc:sldMkLst>
        <pc:spChg chg="mod ord">
          <ac:chgData name="Antti Sandvik" userId="S::antti.sandvik@konnevesi.fi::5a5cb429-bb9a-412b-9ff9-f7328a9d2a93" providerId="AD" clId="Web-{2284E813-6B6B-233D-2C21-5B30E2871E9F}" dt="2022-09-23T10:19:40.076" v="398"/>
          <ac:spMkLst>
            <pc:docMk/>
            <pc:sldMk cId="0" sldId="277"/>
            <ac:spMk id="185"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7"/>
            <ac:spMk id="186"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8"/>
        </pc:sldMkLst>
        <pc:spChg chg="mod ord">
          <ac:chgData name="Antti Sandvik" userId="S::antti.sandvik@konnevesi.fi::5a5cb429-bb9a-412b-9ff9-f7328a9d2a93" providerId="AD" clId="Web-{2284E813-6B6B-233D-2C21-5B30E2871E9F}" dt="2022-09-23T10:19:40.076" v="398"/>
          <ac:spMkLst>
            <pc:docMk/>
            <pc:sldMk cId="0" sldId="278"/>
            <ac:spMk id="191"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8"/>
            <ac:spMk id="192"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79"/>
        </pc:sldMkLst>
        <pc:spChg chg="mod ord">
          <ac:chgData name="Antti Sandvik" userId="S::antti.sandvik@konnevesi.fi::5a5cb429-bb9a-412b-9ff9-f7328a9d2a93" providerId="AD" clId="Web-{2284E813-6B6B-233D-2C21-5B30E2871E9F}" dt="2022-09-23T10:19:40.076" v="398"/>
          <ac:spMkLst>
            <pc:docMk/>
            <pc:sldMk cId="0" sldId="279"/>
            <ac:spMk id="197"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79"/>
            <ac:spMk id="198"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0"/>
        </pc:sldMkLst>
        <pc:spChg chg="mod ord">
          <ac:chgData name="Antti Sandvik" userId="S::antti.sandvik@konnevesi.fi::5a5cb429-bb9a-412b-9ff9-f7328a9d2a93" providerId="AD" clId="Web-{2284E813-6B6B-233D-2C21-5B30E2871E9F}" dt="2022-09-23T10:19:40.076" v="398"/>
          <ac:spMkLst>
            <pc:docMk/>
            <pc:sldMk cId="0" sldId="280"/>
            <ac:spMk id="203"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1"/>
        </pc:sldMkLst>
        <pc:spChg chg="mod ord">
          <ac:chgData name="Antti Sandvik" userId="S::antti.sandvik@konnevesi.fi::5a5cb429-bb9a-412b-9ff9-f7328a9d2a93" providerId="AD" clId="Web-{2284E813-6B6B-233D-2C21-5B30E2871E9F}" dt="2022-09-23T10:19:40.076" v="398"/>
          <ac:spMkLst>
            <pc:docMk/>
            <pc:sldMk cId="0" sldId="281"/>
            <ac:spMk id="210"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1"/>
            <ac:spMk id="211"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2"/>
        </pc:sldMkLst>
        <pc:spChg chg="mod ord">
          <ac:chgData name="Antti Sandvik" userId="S::antti.sandvik@konnevesi.fi::5a5cb429-bb9a-412b-9ff9-f7328a9d2a93" providerId="AD" clId="Web-{2284E813-6B6B-233D-2C21-5B30E2871E9F}" dt="2022-09-23T10:19:40.076" v="398"/>
          <ac:spMkLst>
            <pc:docMk/>
            <pc:sldMk cId="0" sldId="282"/>
            <ac:spMk id="216"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2"/>
            <ac:spMk id="217"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3"/>
        </pc:sldMkLst>
        <pc:spChg chg="mod ord">
          <ac:chgData name="Antti Sandvik" userId="S::antti.sandvik@konnevesi.fi::5a5cb429-bb9a-412b-9ff9-f7328a9d2a93" providerId="AD" clId="Web-{2284E813-6B6B-233D-2C21-5B30E2871E9F}" dt="2022-09-23T10:19:40.076" v="398"/>
          <ac:spMkLst>
            <pc:docMk/>
            <pc:sldMk cId="0" sldId="283"/>
            <ac:spMk id="223"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3"/>
            <ac:spMk id="224"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4"/>
        </pc:sldMkLst>
        <pc:spChg chg="mod ord">
          <ac:chgData name="Antti Sandvik" userId="S::antti.sandvik@konnevesi.fi::5a5cb429-bb9a-412b-9ff9-f7328a9d2a93" providerId="AD" clId="Web-{2284E813-6B6B-233D-2C21-5B30E2871E9F}" dt="2022-09-23T10:19:40.076" v="398"/>
          <ac:spMkLst>
            <pc:docMk/>
            <pc:sldMk cId="0" sldId="284"/>
            <ac:spMk id="230"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4"/>
            <ac:spMk id="231"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5"/>
        </pc:sldMkLst>
        <pc:spChg chg="mod ord">
          <ac:chgData name="Antti Sandvik" userId="S::antti.sandvik@konnevesi.fi::5a5cb429-bb9a-412b-9ff9-f7328a9d2a93" providerId="AD" clId="Web-{2284E813-6B6B-233D-2C21-5B30E2871E9F}" dt="2022-09-23T10:19:40.076" v="398"/>
          <ac:spMkLst>
            <pc:docMk/>
            <pc:sldMk cId="0" sldId="285"/>
            <ac:spMk id="236"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5"/>
            <ac:spMk id="237"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6"/>
        </pc:sldMkLst>
        <pc:spChg chg="mod ord">
          <ac:chgData name="Antti Sandvik" userId="S::antti.sandvik@konnevesi.fi::5a5cb429-bb9a-412b-9ff9-f7328a9d2a93" providerId="AD" clId="Web-{2284E813-6B6B-233D-2C21-5B30E2871E9F}" dt="2022-09-23T10:19:40.076" v="398"/>
          <ac:spMkLst>
            <pc:docMk/>
            <pc:sldMk cId="0" sldId="286"/>
            <ac:spMk id="242"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6"/>
            <ac:spMk id="243"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7"/>
        </pc:sldMkLst>
        <pc:spChg chg="mod ord">
          <ac:chgData name="Antti Sandvik" userId="S::antti.sandvik@konnevesi.fi::5a5cb429-bb9a-412b-9ff9-f7328a9d2a93" providerId="AD" clId="Web-{2284E813-6B6B-233D-2C21-5B30E2871E9F}" dt="2022-09-23T10:19:40.076" v="398"/>
          <ac:spMkLst>
            <pc:docMk/>
            <pc:sldMk cId="0" sldId="287"/>
            <ac:spMk id="248"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7"/>
            <ac:spMk id="249"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8"/>
        </pc:sldMkLst>
        <pc:spChg chg="mod ord">
          <ac:chgData name="Antti Sandvik" userId="S::antti.sandvik@konnevesi.fi::5a5cb429-bb9a-412b-9ff9-f7328a9d2a93" providerId="AD" clId="Web-{2284E813-6B6B-233D-2C21-5B30E2871E9F}" dt="2022-09-23T10:19:40.076" v="398"/>
          <ac:spMkLst>
            <pc:docMk/>
            <pc:sldMk cId="0" sldId="288"/>
            <ac:spMk id="254"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8"/>
            <ac:spMk id="255"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89"/>
        </pc:sldMkLst>
        <pc:spChg chg="mod ord">
          <ac:chgData name="Antti Sandvik" userId="S::antti.sandvik@konnevesi.fi::5a5cb429-bb9a-412b-9ff9-f7328a9d2a93" providerId="AD" clId="Web-{2284E813-6B6B-233D-2C21-5B30E2871E9F}" dt="2022-09-23T10:19:40.076" v="398"/>
          <ac:spMkLst>
            <pc:docMk/>
            <pc:sldMk cId="0" sldId="289"/>
            <ac:spMk id="262"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89"/>
            <ac:spMk id="263"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0"/>
        </pc:sldMkLst>
        <pc:spChg chg="mod ord">
          <ac:chgData name="Antti Sandvik" userId="S::antti.sandvik@konnevesi.fi::5a5cb429-bb9a-412b-9ff9-f7328a9d2a93" providerId="AD" clId="Web-{2284E813-6B6B-233D-2C21-5B30E2871E9F}" dt="2022-09-23T10:19:40.076" v="398"/>
          <ac:spMkLst>
            <pc:docMk/>
            <pc:sldMk cId="0" sldId="290"/>
            <ac:spMk id="268"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0"/>
            <ac:spMk id="269"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1"/>
        </pc:sldMkLst>
        <pc:spChg chg="mod ord">
          <ac:chgData name="Antti Sandvik" userId="S::antti.sandvik@konnevesi.fi::5a5cb429-bb9a-412b-9ff9-f7328a9d2a93" providerId="AD" clId="Web-{2284E813-6B6B-233D-2C21-5B30E2871E9F}" dt="2022-09-23T10:19:40.076" v="398"/>
          <ac:spMkLst>
            <pc:docMk/>
            <pc:sldMk cId="0" sldId="291"/>
            <ac:spMk id="275"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1"/>
            <ac:spMk id="276"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2"/>
        </pc:sldMkLst>
        <pc:spChg chg="mod ord">
          <ac:chgData name="Antti Sandvik" userId="S::antti.sandvik@konnevesi.fi::5a5cb429-bb9a-412b-9ff9-f7328a9d2a93" providerId="AD" clId="Web-{2284E813-6B6B-233D-2C21-5B30E2871E9F}" dt="2022-09-23T10:19:40.076" v="398"/>
          <ac:spMkLst>
            <pc:docMk/>
            <pc:sldMk cId="0" sldId="292"/>
            <ac:spMk id="282"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2"/>
            <ac:spMk id="283"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3"/>
        </pc:sldMkLst>
        <pc:spChg chg="mod ord">
          <ac:chgData name="Antti Sandvik" userId="S::antti.sandvik@konnevesi.fi::5a5cb429-bb9a-412b-9ff9-f7328a9d2a93" providerId="AD" clId="Web-{2284E813-6B6B-233D-2C21-5B30E2871E9F}" dt="2022-09-23T10:19:40.076" v="398"/>
          <ac:spMkLst>
            <pc:docMk/>
            <pc:sldMk cId="0" sldId="293"/>
            <ac:spMk id="288"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3"/>
            <ac:spMk id="289"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4"/>
        </pc:sldMkLst>
        <pc:spChg chg="mod ord">
          <ac:chgData name="Antti Sandvik" userId="S::antti.sandvik@konnevesi.fi::5a5cb429-bb9a-412b-9ff9-f7328a9d2a93" providerId="AD" clId="Web-{2284E813-6B6B-233D-2C21-5B30E2871E9F}" dt="2022-09-23T10:19:40.076" v="398"/>
          <ac:spMkLst>
            <pc:docMk/>
            <pc:sldMk cId="0" sldId="294"/>
            <ac:spMk id="294"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4"/>
            <ac:spMk id="295"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5"/>
        </pc:sldMkLst>
        <pc:spChg chg="mod ord">
          <ac:chgData name="Antti Sandvik" userId="S::antti.sandvik@konnevesi.fi::5a5cb429-bb9a-412b-9ff9-f7328a9d2a93" providerId="AD" clId="Web-{2284E813-6B6B-233D-2C21-5B30E2871E9F}" dt="2022-09-23T10:19:40.076" v="398"/>
          <ac:spMkLst>
            <pc:docMk/>
            <pc:sldMk cId="0" sldId="295"/>
            <ac:spMk id="300"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5"/>
            <ac:spMk id="301" creationId="{00000000-0000-0000-0000-000000000000}"/>
          </ac:spMkLst>
        </pc:spChg>
      </pc:sldChg>
      <pc:sldChg chg="modSp mod modClrScheme chgLayout">
        <pc:chgData name="Antti Sandvik" userId="S::antti.sandvik@konnevesi.fi::5a5cb429-bb9a-412b-9ff9-f7328a9d2a93" providerId="AD" clId="Web-{2284E813-6B6B-233D-2C21-5B30E2871E9F}" dt="2022-09-23T10:19:40.076" v="398"/>
        <pc:sldMkLst>
          <pc:docMk/>
          <pc:sldMk cId="0" sldId="296"/>
        </pc:sldMkLst>
        <pc:spChg chg="mod ord">
          <ac:chgData name="Antti Sandvik" userId="S::antti.sandvik@konnevesi.fi::5a5cb429-bb9a-412b-9ff9-f7328a9d2a93" providerId="AD" clId="Web-{2284E813-6B6B-233D-2C21-5B30E2871E9F}" dt="2022-09-23T10:19:40.076" v="398"/>
          <ac:spMkLst>
            <pc:docMk/>
            <pc:sldMk cId="0" sldId="296"/>
            <ac:spMk id="306" creationId="{00000000-0000-0000-0000-000000000000}"/>
          </ac:spMkLst>
        </pc:spChg>
        <pc:spChg chg="mod ord">
          <ac:chgData name="Antti Sandvik" userId="S::antti.sandvik@konnevesi.fi::5a5cb429-bb9a-412b-9ff9-f7328a9d2a93" providerId="AD" clId="Web-{2284E813-6B6B-233D-2C21-5B30E2871E9F}" dt="2022-09-23T10:19:40.076" v="398"/>
          <ac:spMkLst>
            <pc:docMk/>
            <pc:sldMk cId="0" sldId="296"/>
            <ac:spMk id="307" creationId="{00000000-0000-0000-0000-000000000000}"/>
          </ac:spMkLst>
        </pc:spChg>
      </pc:sldChg>
      <pc:sldChg chg="modSp new mod ord modClrScheme chgLayout">
        <pc:chgData name="Antti Sandvik" userId="S::antti.sandvik@konnevesi.fi::5a5cb429-bb9a-412b-9ff9-f7328a9d2a93" providerId="AD" clId="Web-{2284E813-6B6B-233D-2C21-5B30E2871E9F}" dt="2022-09-23T10:22:23.904" v="441" actId="20577"/>
        <pc:sldMkLst>
          <pc:docMk/>
          <pc:sldMk cId="2231654030" sldId="297"/>
        </pc:sldMkLst>
        <pc:spChg chg="mod ord">
          <ac:chgData name="Antti Sandvik" userId="S::antti.sandvik@konnevesi.fi::5a5cb429-bb9a-412b-9ff9-f7328a9d2a93" providerId="AD" clId="Web-{2284E813-6B6B-233D-2C21-5B30E2871E9F}" dt="2022-09-23T10:22:23.904" v="441" actId="20577"/>
          <ac:spMkLst>
            <pc:docMk/>
            <pc:sldMk cId="2231654030" sldId="297"/>
            <ac:spMk id="2" creationId="{87FFAE7A-74CB-F4E9-7536-F50C90C965EC}"/>
          </ac:spMkLst>
        </pc:spChg>
        <pc:spChg chg="mod ord">
          <ac:chgData name="Antti Sandvik" userId="S::antti.sandvik@konnevesi.fi::5a5cb429-bb9a-412b-9ff9-f7328a9d2a93" providerId="AD" clId="Web-{2284E813-6B6B-233D-2C21-5B30E2871E9F}" dt="2022-09-23T10:20:32.232" v="408" actId="20577"/>
          <ac:spMkLst>
            <pc:docMk/>
            <pc:sldMk cId="2231654030" sldId="297"/>
            <ac:spMk id="3" creationId="{B4E45E00-B601-284B-3837-C0BAC8B04951}"/>
          </ac:spMkLst>
        </pc:spChg>
      </pc:sldChg>
      <pc:sldChg chg="addSp delSp modSp new mod modClrScheme chgLayout">
        <pc:chgData name="Antti Sandvik" userId="S::antti.sandvik@konnevesi.fi::5a5cb429-bb9a-412b-9ff9-f7328a9d2a93" providerId="AD" clId="Web-{2284E813-6B6B-233D-2C21-5B30E2871E9F}" dt="2022-09-23T10:20:26.139" v="407" actId="1076"/>
        <pc:sldMkLst>
          <pc:docMk/>
          <pc:sldMk cId="1039849599" sldId="298"/>
        </pc:sldMkLst>
        <pc:spChg chg="mod ord">
          <ac:chgData name="Antti Sandvik" userId="S::antti.sandvik@konnevesi.fi::5a5cb429-bb9a-412b-9ff9-f7328a9d2a93" providerId="AD" clId="Web-{2284E813-6B6B-233D-2C21-5B30E2871E9F}" dt="2022-09-23T10:20:26.139" v="407" actId="1076"/>
          <ac:spMkLst>
            <pc:docMk/>
            <pc:sldMk cId="1039849599" sldId="298"/>
            <ac:spMk id="2" creationId="{DE2095DE-9D4C-E47B-E9DA-FFE816ACA9CC}"/>
          </ac:spMkLst>
        </pc:spChg>
        <pc:spChg chg="del">
          <ac:chgData name="Antti Sandvik" userId="S::antti.sandvik@konnevesi.fi::5a5cb429-bb9a-412b-9ff9-f7328a9d2a93" providerId="AD" clId="Web-{2284E813-6B6B-233D-2C21-5B30E2871E9F}" dt="2022-09-23T09:53:17.183" v="163"/>
          <ac:spMkLst>
            <pc:docMk/>
            <pc:sldMk cId="1039849599" sldId="298"/>
            <ac:spMk id="3" creationId="{5342C19F-B2CB-9AF3-D043-10D53C3712F8}"/>
          </ac:spMkLst>
        </pc:spChg>
        <pc:spChg chg="add mod">
          <ac:chgData name="Antti Sandvik" userId="S::antti.sandvik@konnevesi.fi::5a5cb429-bb9a-412b-9ff9-f7328a9d2a93" providerId="AD" clId="Web-{2284E813-6B6B-233D-2C21-5B30E2871E9F}" dt="2022-09-23T09:55:02.792" v="216" actId="20577"/>
          <ac:spMkLst>
            <pc:docMk/>
            <pc:sldMk cId="1039849599" sldId="298"/>
            <ac:spMk id="5" creationId="{F97A1AA4-4C30-DB44-4B06-F4BBB9116B73}"/>
          </ac:spMkLst>
        </pc:spChg>
        <pc:picChg chg="add mod">
          <ac:chgData name="Antti Sandvik" userId="S::antti.sandvik@konnevesi.fi::5a5cb429-bb9a-412b-9ff9-f7328a9d2a93" providerId="AD" clId="Web-{2284E813-6B6B-233D-2C21-5B30E2871E9F}" dt="2022-09-23T10:19:53.076" v="400" actId="1076"/>
          <ac:picMkLst>
            <pc:docMk/>
            <pc:sldMk cId="1039849599" sldId="298"/>
            <ac:picMk id="4" creationId="{32B85F95-62A1-BE39-BCB3-FB96F8BEA150}"/>
          </ac:picMkLst>
        </pc:picChg>
      </pc:sldChg>
      <pc:sldChg chg="addSp delSp modSp new mod modClrScheme chgLayout">
        <pc:chgData name="Antti Sandvik" userId="S::antti.sandvik@konnevesi.fi::5a5cb429-bb9a-412b-9ff9-f7328a9d2a93" providerId="AD" clId="Web-{2284E813-6B6B-233D-2C21-5B30E2871E9F}" dt="2022-09-23T10:22:45.154" v="444" actId="20577"/>
        <pc:sldMkLst>
          <pc:docMk/>
          <pc:sldMk cId="3341328935" sldId="299"/>
        </pc:sldMkLst>
        <pc:spChg chg="mod ord">
          <ac:chgData name="Antti Sandvik" userId="S::antti.sandvik@konnevesi.fi::5a5cb429-bb9a-412b-9ff9-f7328a9d2a93" providerId="AD" clId="Web-{2284E813-6B6B-233D-2C21-5B30E2871E9F}" dt="2022-09-23T10:22:45.154" v="444" actId="20577"/>
          <ac:spMkLst>
            <pc:docMk/>
            <pc:sldMk cId="3341328935" sldId="299"/>
            <ac:spMk id="2" creationId="{7B1CBAE6-1E7C-6ACD-E496-D668FAA4C67A}"/>
          </ac:spMkLst>
        </pc:spChg>
        <pc:spChg chg="add mod ord">
          <ac:chgData name="Antti Sandvik" userId="S::antti.sandvik@konnevesi.fi::5a5cb429-bb9a-412b-9ff9-f7328a9d2a93" providerId="AD" clId="Web-{2284E813-6B6B-233D-2C21-5B30E2871E9F}" dt="2022-09-23T10:19:40.076" v="398"/>
          <ac:spMkLst>
            <pc:docMk/>
            <pc:sldMk cId="3341328935" sldId="299"/>
            <ac:spMk id="3" creationId="{6CF8463A-A6AF-7B3A-F2B5-3E560594701E}"/>
          </ac:spMkLst>
        </pc:spChg>
        <pc:spChg chg="add del mod">
          <ac:chgData name="Antti Sandvik" userId="S::antti.sandvik@konnevesi.fi::5a5cb429-bb9a-412b-9ff9-f7328a9d2a93" providerId="AD" clId="Web-{2284E813-6B6B-233D-2C21-5B30E2871E9F}" dt="2022-09-23T10:10:02.669" v="275"/>
          <ac:spMkLst>
            <pc:docMk/>
            <pc:sldMk cId="3341328935" sldId="299"/>
            <ac:spMk id="8" creationId="{D6AB5E6D-2E37-1AF1-9E4B-725BDE5071E4}"/>
          </ac:spMkLst>
        </pc:spChg>
      </pc:sldChg>
      <pc:sldChg chg="addSp delSp modSp new mod modClrScheme chgLayout">
        <pc:chgData name="Antti Sandvik" userId="S::antti.sandvik@konnevesi.fi::5a5cb429-bb9a-412b-9ff9-f7328a9d2a93" providerId="AD" clId="Web-{2284E813-6B6B-233D-2C21-5B30E2871E9F}" dt="2022-09-23T10:22:51.998" v="445" actId="20577"/>
        <pc:sldMkLst>
          <pc:docMk/>
          <pc:sldMk cId="2931236225" sldId="300"/>
        </pc:sldMkLst>
        <pc:spChg chg="mod ord">
          <ac:chgData name="Antti Sandvik" userId="S::antti.sandvik@konnevesi.fi::5a5cb429-bb9a-412b-9ff9-f7328a9d2a93" providerId="AD" clId="Web-{2284E813-6B6B-233D-2C21-5B30E2871E9F}" dt="2022-09-23T10:22:51.998" v="445" actId="20577"/>
          <ac:spMkLst>
            <pc:docMk/>
            <pc:sldMk cId="2931236225" sldId="300"/>
            <ac:spMk id="2" creationId="{512048A9-3C41-4AEF-F948-27A5B214F1FB}"/>
          </ac:spMkLst>
        </pc:spChg>
        <pc:spChg chg="mod ord">
          <ac:chgData name="Antti Sandvik" userId="S::antti.sandvik@konnevesi.fi::5a5cb429-bb9a-412b-9ff9-f7328a9d2a93" providerId="AD" clId="Web-{2284E813-6B6B-233D-2C21-5B30E2871E9F}" dt="2022-09-23T10:19:40.076" v="398"/>
          <ac:spMkLst>
            <pc:docMk/>
            <pc:sldMk cId="2931236225" sldId="300"/>
            <ac:spMk id="3" creationId="{94E14705-CF12-F261-ED9F-776CFE4A2BC5}"/>
          </ac:spMkLst>
        </pc:spChg>
        <pc:spChg chg="add del mod">
          <ac:chgData name="Antti Sandvik" userId="S::antti.sandvik@konnevesi.fi::5a5cb429-bb9a-412b-9ff9-f7328a9d2a93" providerId="AD" clId="Web-{2284E813-6B6B-233D-2C21-5B30E2871E9F}" dt="2022-09-23T10:11:41.216" v="301"/>
          <ac:spMkLst>
            <pc:docMk/>
            <pc:sldMk cId="2931236225" sldId="300"/>
            <ac:spMk id="8" creationId="{FC0EE414-BB14-D2B3-7FBC-5AF8AEBF8FD4}"/>
          </ac:spMkLst>
        </pc:spChg>
      </pc:sldChg>
      <pc:sldChg chg="addSp modSp new mod setBg modClrScheme chgLayout">
        <pc:chgData name="Antti Sandvik" userId="S::antti.sandvik@konnevesi.fi::5a5cb429-bb9a-412b-9ff9-f7328a9d2a93" providerId="AD" clId="Web-{2284E813-6B6B-233D-2C21-5B30E2871E9F}" dt="2022-09-23T10:19:47.513" v="399"/>
        <pc:sldMkLst>
          <pc:docMk/>
          <pc:sldMk cId="3770026903" sldId="301"/>
        </pc:sldMkLst>
        <pc:spChg chg="mod ord">
          <ac:chgData name="Antti Sandvik" userId="S::antti.sandvik@konnevesi.fi::5a5cb429-bb9a-412b-9ff9-f7328a9d2a93" providerId="AD" clId="Web-{2284E813-6B6B-233D-2C21-5B30E2871E9F}" dt="2022-09-23T10:19:47.513" v="399"/>
          <ac:spMkLst>
            <pc:docMk/>
            <pc:sldMk cId="3770026903" sldId="301"/>
            <ac:spMk id="2" creationId="{7B794AE5-82BC-90BF-E61E-8E5AE9DD6465}"/>
          </ac:spMkLst>
        </pc:spChg>
        <pc:spChg chg="add">
          <ac:chgData name="Antti Sandvik" userId="S::antti.sandvik@konnevesi.fi::5a5cb429-bb9a-412b-9ff9-f7328a9d2a93" providerId="AD" clId="Web-{2284E813-6B6B-233D-2C21-5B30E2871E9F}" dt="2022-09-23T10:19:47.513" v="399"/>
          <ac:spMkLst>
            <pc:docMk/>
            <pc:sldMk cId="3770026903" sldId="301"/>
            <ac:spMk id="8" creationId="{2928117C-9446-4E7F-AE62-95E0F6DB5B27}"/>
          </ac:spMkLst>
        </pc:spChg>
        <pc:spChg chg="add">
          <ac:chgData name="Antti Sandvik" userId="S::antti.sandvik@konnevesi.fi::5a5cb429-bb9a-412b-9ff9-f7328a9d2a93" providerId="AD" clId="Web-{2284E813-6B6B-233D-2C21-5B30E2871E9F}" dt="2022-09-23T10:19:47.513" v="399"/>
          <ac:spMkLst>
            <pc:docMk/>
            <pc:sldMk cId="3770026903" sldId="301"/>
            <ac:spMk id="10" creationId="{84D30AFB-4D71-48B0-AA00-28EE92363A5F}"/>
          </ac:spMkLst>
        </pc:spChg>
        <pc:spChg chg="add">
          <ac:chgData name="Antti Sandvik" userId="S::antti.sandvik@konnevesi.fi::5a5cb429-bb9a-412b-9ff9-f7328a9d2a93" providerId="AD" clId="Web-{2284E813-6B6B-233D-2C21-5B30E2871E9F}" dt="2022-09-23T10:19:47.513" v="399"/>
          <ac:spMkLst>
            <pc:docMk/>
            <pc:sldMk cId="3770026903" sldId="301"/>
            <ac:spMk id="12" creationId="{96A0B76F-8010-4C62-B4B6-C5FC438C059E}"/>
          </ac:spMkLst>
        </pc:spChg>
        <pc:spChg chg="add">
          <ac:chgData name="Antti Sandvik" userId="S::antti.sandvik@konnevesi.fi::5a5cb429-bb9a-412b-9ff9-f7328a9d2a93" providerId="AD" clId="Web-{2284E813-6B6B-233D-2C21-5B30E2871E9F}" dt="2022-09-23T10:19:47.513" v="399"/>
          <ac:spMkLst>
            <pc:docMk/>
            <pc:sldMk cId="3770026903" sldId="301"/>
            <ac:spMk id="14" creationId="{9FC936C0-4624-438D-BDD0-6B296BD6409D}"/>
          </ac:spMkLst>
        </pc:spChg>
        <pc:spChg chg="add">
          <ac:chgData name="Antti Sandvik" userId="S::antti.sandvik@konnevesi.fi::5a5cb429-bb9a-412b-9ff9-f7328a9d2a93" providerId="AD" clId="Web-{2284E813-6B6B-233D-2C21-5B30E2871E9F}" dt="2022-09-23T10:19:47.513" v="399"/>
          <ac:spMkLst>
            <pc:docMk/>
            <pc:sldMk cId="3770026903" sldId="301"/>
            <ac:spMk id="16" creationId="{683F1FFD-1AA8-4EC2-97B9-FEC7564F489B}"/>
          </ac:spMkLst>
        </pc:spChg>
        <pc:spChg chg="add">
          <ac:chgData name="Antti Sandvik" userId="S::antti.sandvik@konnevesi.fi::5a5cb429-bb9a-412b-9ff9-f7328a9d2a93" providerId="AD" clId="Web-{2284E813-6B6B-233D-2C21-5B30E2871E9F}" dt="2022-09-23T10:19:47.513" v="399"/>
          <ac:spMkLst>
            <pc:docMk/>
            <pc:sldMk cId="3770026903" sldId="301"/>
            <ac:spMk id="18" creationId="{8FF0F8A7-C9E3-49D9-A67E-09FF582C7821}"/>
          </ac:spMkLst>
        </pc:spChg>
        <pc:grpChg chg="add">
          <ac:chgData name="Antti Sandvik" userId="S::antti.sandvik@konnevesi.fi::5a5cb429-bb9a-412b-9ff9-f7328a9d2a93" providerId="AD" clId="Web-{2284E813-6B6B-233D-2C21-5B30E2871E9F}" dt="2022-09-23T10:19:47.513" v="399"/>
          <ac:grpSpMkLst>
            <pc:docMk/>
            <pc:sldMk cId="3770026903" sldId="301"/>
            <ac:grpSpMk id="20" creationId="{A4274C20-A98B-4AC3-B16A-B7F41CB582DC}"/>
          </ac:grpSpMkLst>
        </pc:grpChg>
        <pc:picChg chg="add mod">
          <ac:chgData name="Antti Sandvik" userId="S::antti.sandvik@konnevesi.fi::5a5cb429-bb9a-412b-9ff9-f7328a9d2a93" providerId="AD" clId="Web-{2284E813-6B6B-233D-2C21-5B30E2871E9F}" dt="2022-09-23T10:19:47.513" v="399"/>
          <ac:picMkLst>
            <pc:docMk/>
            <pc:sldMk cId="3770026903" sldId="301"/>
            <ac:picMk id="3" creationId="{F66D3AE2-C650-1BCE-7C3E-AD2F507B289F}"/>
          </ac:picMkLst>
        </pc:picChg>
      </pc:sldChg>
      <pc:sldChg chg="modSp new">
        <pc:chgData name="Antti Sandvik" userId="S::antti.sandvik@konnevesi.fi::5a5cb429-bb9a-412b-9ff9-f7328a9d2a93" providerId="AD" clId="Web-{2284E813-6B6B-233D-2C21-5B30E2871E9F}" dt="2022-09-23T10:25:01.952" v="477" actId="20577"/>
        <pc:sldMkLst>
          <pc:docMk/>
          <pc:sldMk cId="1106538577" sldId="302"/>
        </pc:sldMkLst>
        <pc:spChg chg="mod">
          <ac:chgData name="Antti Sandvik" userId="S::antti.sandvik@konnevesi.fi::5a5cb429-bb9a-412b-9ff9-f7328a9d2a93" providerId="AD" clId="Web-{2284E813-6B6B-233D-2C21-5B30E2871E9F}" dt="2022-09-23T10:24:16.451" v="463" actId="20577"/>
          <ac:spMkLst>
            <pc:docMk/>
            <pc:sldMk cId="1106538577" sldId="302"/>
            <ac:spMk id="2" creationId="{95A65695-AEFB-659C-D530-B3E38AE9D575}"/>
          </ac:spMkLst>
        </pc:spChg>
        <pc:spChg chg="mod">
          <ac:chgData name="Antti Sandvik" userId="S::antti.sandvik@konnevesi.fi::5a5cb429-bb9a-412b-9ff9-f7328a9d2a93" providerId="AD" clId="Web-{2284E813-6B6B-233D-2C21-5B30E2871E9F}" dt="2022-09-23T10:25:01.952" v="477" actId="20577"/>
          <ac:spMkLst>
            <pc:docMk/>
            <pc:sldMk cId="1106538577" sldId="302"/>
            <ac:spMk id="3" creationId="{CC337F2F-8E9B-1C29-5902-3B59C1CE1322}"/>
          </ac:spMkLst>
        </pc:spChg>
      </pc:sldChg>
      <pc:sldChg chg="delSp modSp new mod modClrScheme addAnim modAnim chgLayout">
        <pc:chgData name="Antti Sandvik" userId="S::antti.sandvik@konnevesi.fi::5a5cb429-bb9a-412b-9ff9-f7328a9d2a93" providerId="AD" clId="Web-{2284E813-6B6B-233D-2C21-5B30E2871E9F}" dt="2022-09-23T10:30:18.343" v="645" actId="20577"/>
        <pc:sldMkLst>
          <pc:docMk/>
          <pc:sldMk cId="2616526663" sldId="303"/>
        </pc:sldMkLst>
        <pc:spChg chg="mod ord">
          <ac:chgData name="Antti Sandvik" userId="S::antti.sandvik@konnevesi.fi::5a5cb429-bb9a-412b-9ff9-f7328a9d2a93" providerId="AD" clId="Web-{2284E813-6B6B-233D-2C21-5B30E2871E9F}" dt="2022-09-23T10:25:18.186" v="493" actId="20577"/>
          <ac:spMkLst>
            <pc:docMk/>
            <pc:sldMk cId="2616526663" sldId="303"/>
            <ac:spMk id="2" creationId="{6BA3C39F-D362-86C6-695E-CB300FD24D67}"/>
          </ac:spMkLst>
        </pc:spChg>
        <pc:spChg chg="mod ord">
          <ac:chgData name="Antti Sandvik" userId="S::antti.sandvik@konnevesi.fi::5a5cb429-bb9a-412b-9ff9-f7328a9d2a93" providerId="AD" clId="Web-{2284E813-6B6B-233D-2C21-5B30E2871E9F}" dt="2022-09-23T10:30:18.343" v="645" actId="20577"/>
          <ac:spMkLst>
            <pc:docMk/>
            <pc:sldMk cId="2616526663" sldId="303"/>
            <ac:spMk id="3" creationId="{0F81CD84-249D-F482-C06B-1060CC2F6A29}"/>
          </ac:spMkLst>
        </pc:spChg>
        <pc:spChg chg="del">
          <ac:chgData name="Antti Sandvik" userId="S::antti.sandvik@konnevesi.fi::5a5cb429-bb9a-412b-9ff9-f7328a9d2a93" providerId="AD" clId="Web-{2284E813-6B6B-233D-2C21-5B30E2871E9F}" dt="2022-09-23T10:25:07.811" v="479"/>
          <ac:spMkLst>
            <pc:docMk/>
            <pc:sldMk cId="2616526663" sldId="303"/>
            <ac:spMk id="4" creationId="{CD317002-C987-9389-77BA-FF0A9E94E271}"/>
          </ac:spMkLst>
        </pc:spChg>
      </pc:sldChg>
      <pc:sldChg chg="addSp delSp modSp new mod setBg">
        <pc:chgData name="Antti Sandvik" userId="S::antti.sandvik@konnevesi.fi::5a5cb429-bb9a-412b-9ff9-f7328a9d2a93" providerId="AD" clId="Web-{2284E813-6B6B-233D-2C21-5B30E2871E9F}" dt="2022-09-23T10:29:24.452" v="632"/>
        <pc:sldMkLst>
          <pc:docMk/>
          <pc:sldMk cId="411755189" sldId="304"/>
        </pc:sldMkLst>
        <pc:spChg chg="del">
          <ac:chgData name="Antti Sandvik" userId="S::antti.sandvik@konnevesi.fi::5a5cb429-bb9a-412b-9ff9-f7328a9d2a93" providerId="AD" clId="Web-{2284E813-6B6B-233D-2C21-5B30E2871E9F}" dt="2022-09-23T10:29:18.968" v="629"/>
          <ac:spMkLst>
            <pc:docMk/>
            <pc:sldMk cId="411755189" sldId="304"/>
            <ac:spMk id="2" creationId="{CD684606-4ECA-799C-4A80-E7C46F9B8393}"/>
          </ac:spMkLst>
        </pc:spChg>
        <pc:spChg chg="del">
          <ac:chgData name="Antti Sandvik" userId="S::antti.sandvik@konnevesi.fi::5a5cb429-bb9a-412b-9ff9-f7328a9d2a93" providerId="AD" clId="Web-{2284E813-6B6B-233D-2C21-5B30E2871E9F}" dt="2022-09-23T10:29:04.296" v="624"/>
          <ac:spMkLst>
            <pc:docMk/>
            <pc:sldMk cId="411755189" sldId="304"/>
            <ac:spMk id="3" creationId="{5D30C840-352B-63C0-96E8-4B5860C987AC}"/>
          </ac:spMkLst>
        </pc:spChg>
        <pc:spChg chg="add del">
          <ac:chgData name="Antti Sandvik" userId="S::antti.sandvik@konnevesi.fi::5a5cb429-bb9a-412b-9ff9-f7328a9d2a93" providerId="AD" clId="Web-{2284E813-6B6B-233D-2C21-5B30E2871E9F}" dt="2022-09-23T10:29:24.452" v="631"/>
          <ac:spMkLst>
            <pc:docMk/>
            <pc:sldMk cId="411755189" sldId="304"/>
            <ac:spMk id="10" creationId="{AF1C7A78-BDFD-4541-8C12-ECB4896711A0}"/>
          </ac:spMkLst>
        </pc:spChg>
        <pc:spChg chg="add del">
          <ac:chgData name="Antti Sandvik" userId="S::antti.sandvik@konnevesi.fi::5a5cb429-bb9a-412b-9ff9-f7328a9d2a93" providerId="AD" clId="Web-{2284E813-6B6B-233D-2C21-5B30E2871E9F}" dt="2022-09-23T10:29:24.452" v="631"/>
          <ac:spMkLst>
            <pc:docMk/>
            <pc:sldMk cId="411755189" sldId="304"/>
            <ac:spMk id="12" creationId="{B5C28679-8658-42BD-B6C6-905B0E34E1EA}"/>
          </ac:spMkLst>
        </pc:spChg>
        <pc:spChg chg="add del">
          <ac:chgData name="Antti Sandvik" userId="S::antti.sandvik@konnevesi.fi::5a5cb429-bb9a-412b-9ff9-f7328a9d2a93" providerId="AD" clId="Web-{2284E813-6B6B-233D-2C21-5B30E2871E9F}" dt="2022-09-23T10:29:24.452" v="631"/>
          <ac:spMkLst>
            <pc:docMk/>
            <pc:sldMk cId="411755189" sldId="304"/>
            <ac:spMk id="14" creationId="{9B301568-757E-42F0-AA3F-D2AD9E38DA40}"/>
          </ac:spMkLst>
        </pc:spChg>
        <pc:spChg chg="add del">
          <ac:chgData name="Antti Sandvik" userId="S::antti.sandvik@konnevesi.fi::5a5cb429-bb9a-412b-9ff9-f7328a9d2a93" providerId="AD" clId="Web-{2284E813-6B6B-233D-2C21-5B30E2871E9F}" dt="2022-09-23T10:29:24.452" v="631"/>
          <ac:spMkLst>
            <pc:docMk/>
            <pc:sldMk cId="411755189" sldId="304"/>
            <ac:spMk id="16" creationId="{56EE5AC4-DB15-47A3-9061-8027D2B6BF6D}"/>
          </ac:spMkLst>
        </pc:spChg>
        <pc:spChg chg="add del">
          <ac:chgData name="Antti Sandvik" userId="S::antti.sandvik@konnevesi.fi::5a5cb429-bb9a-412b-9ff9-f7328a9d2a93" providerId="AD" clId="Web-{2284E813-6B6B-233D-2C21-5B30E2871E9F}" dt="2022-09-23T10:29:24.452" v="631"/>
          <ac:spMkLst>
            <pc:docMk/>
            <pc:sldMk cId="411755189" sldId="304"/>
            <ac:spMk id="18" creationId="{33324713-F3F0-411C-AF16-0606D7DD48D6}"/>
          </ac:spMkLst>
        </pc:spChg>
        <pc:spChg chg="add del">
          <ac:chgData name="Antti Sandvik" userId="S::antti.sandvik@konnevesi.fi::5a5cb429-bb9a-412b-9ff9-f7328a9d2a93" providerId="AD" clId="Web-{2284E813-6B6B-233D-2C21-5B30E2871E9F}" dt="2022-09-23T10:29:24.452" v="631"/>
          <ac:spMkLst>
            <pc:docMk/>
            <pc:sldMk cId="411755189" sldId="304"/>
            <ac:spMk id="20" creationId="{85A11F96-E6C5-4236-B854-323EC6B04EDA}"/>
          </ac:spMkLst>
        </pc:spChg>
        <pc:spChg chg="add">
          <ac:chgData name="Antti Sandvik" userId="S::antti.sandvik@konnevesi.fi::5a5cb429-bb9a-412b-9ff9-f7328a9d2a93" providerId="AD" clId="Web-{2284E813-6B6B-233D-2C21-5B30E2871E9F}" dt="2022-09-23T10:29:24.452" v="632"/>
          <ac:spMkLst>
            <pc:docMk/>
            <pc:sldMk cId="411755189" sldId="304"/>
            <ac:spMk id="22" creationId="{75C1B30C-9CF2-4A94-98DE-78EB3E31AA1E}"/>
          </ac:spMkLst>
        </pc:spChg>
        <pc:spChg chg="add">
          <ac:chgData name="Antti Sandvik" userId="S::antti.sandvik@konnevesi.fi::5a5cb429-bb9a-412b-9ff9-f7328a9d2a93" providerId="AD" clId="Web-{2284E813-6B6B-233D-2C21-5B30E2871E9F}" dt="2022-09-23T10:29:24.452" v="632"/>
          <ac:spMkLst>
            <pc:docMk/>
            <pc:sldMk cId="411755189" sldId="304"/>
            <ac:spMk id="23" creationId="{62A78910-3783-4F13-AB69-E0AE41E316CF}"/>
          </ac:spMkLst>
        </pc:spChg>
        <pc:spChg chg="add">
          <ac:chgData name="Antti Sandvik" userId="S::antti.sandvik@konnevesi.fi::5a5cb429-bb9a-412b-9ff9-f7328a9d2a93" providerId="AD" clId="Web-{2284E813-6B6B-233D-2C21-5B30E2871E9F}" dt="2022-09-23T10:29:24.452" v="632"/>
          <ac:spMkLst>
            <pc:docMk/>
            <pc:sldMk cId="411755189" sldId="304"/>
            <ac:spMk id="24" creationId="{A2BC4FA5-B0FE-4EFB-8490-3F736533CCB1}"/>
          </ac:spMkLst>
        </pc:spChg>
        <pc:spChg chg="add">
          <ac:chgData name="Antti Sandvik" userId="S::antti.sandvik@konnevesi.fi::5a5cb429-bb9a-412b-9ff9-f7328a9d2a93" providerId="AD" clId="Web-{2284E813-6B6B-233D-2C21-5B30E2871E9F}" dt="2022-09-23T10:29:24.452" v="632"/>
          <ac:spMkLst>
            <pc:docMk/>
            <pc:sldMk cId="411755189" sldId="304"/>
            <ac:spMk id="25" creationId="{A4308965-434A-4011-8316-8ABEFFED04CD}"/>
          </ac:spMkLst>
        </pc:spChg>
        <pc:spChg chg="add">
          <ac:chgData name="Antti Sandvik" userId="S::antti.sandvik@konnevesi.fi::5a5cb429-bb9a-412b-9ff9-f7328a9d2a93" providerId="AD" clId="Web-{2284E813-6B6B-233D-2C21-5B30E2871E9F}" dt="2022-09-23T10:29:24.452" v="632"/>
          <ac:spMkLst>
            <pc:docMk/>
            <pc:sldMk cId="411755189" sldId="304"/>
            <ac:spMk id="26" creationId="{1C910B0D-8E24-46E7-93D7-329948C60D98}"/>
          </ac:spMkLst>
        </pc:spChg>
        <pc:spChg chg="add">
          <ac:chgData name="Antti Sandvik" userId="S::antti.sandvik@konnevesi.fi::5a5cb429-bb9a-412b-9ff9-f7328a9d2a93" providerId="AD" clId="Web-{2284E813-6B6B-233D-2C21-5B30E2871E9F}" dt="2022-09-23T10:29:24.452" v="632"/>
          <ac:spMkLst>
            <pc:docMk/>
            <pc:sldMk cId="411755189" sldId="304"/>
            <ac:spMk id="27" creationId="{FF215A71-CFAF-4964-A613-D07F75FC1A61}"/>
          </ac:spMkLst>
        </pc:spChg>
        <pc:picChg chg="add mod ord">
          <ac:chgData name="Antti Sandvik" userId="S::antti.sandvik@konnevesi.fi::5a5cb429-bb9a-412b-9ff9-f7328a9d2a93" providerId="AD" clId="Web-{2284E813-6B6B-233D-2C21-5B30E2871E9F}" dt="2022-09-23T10:29:24.452" v="632"/>
          <ac:picMkLst>
            <pc:docMk/>
            <pc:sldMk cId="411755189" sldId="304"/>
            <ac:picMk id="4" creationId="{48E98B92-E7AA-B426-6999-03A29F58295E}"/>
          </ac:picMkLst>
        </pc:picChg>
        <pc:picChg chg="add mod">
          <ac:chgData name="Antti Sandvik" userId="S::antti.sandvik@konnevesi.fi::5a5cb429-bb9a-412b-9ff9-f7328a9d2a93" providerId="AD" clId="Web-{2284E813-6B6B-233D-2C21-5B30E2871E9F}" dt="2022-09-23T10:29:24.452" v="632"/>
          <ac:picMkLst>
            <pc:docMk/>
            <pc:sldMk cId="411755189" sldId="304"/>
            <ac:picMk id="5" creationId="{05B25083-92F2-E099-AAF6-ADD185138D21}"/>
          </ac:picMkLst>
        </pc:picChg>
      </pc:sldChg>
      <pc:sldChg chg="addSp delSp modSp new">
        <pc:chgData name="Antti Sandvik" userId="S::antti.sandvik@konnevesi.fi::5a5cb429-bb9a-412b-9ff9-f7328a9d2a93" providerId="AD" clId="Web-{2284E813-6B6B-233D-2C21-5B30E2871E9F}" dt="2022-09-23T11:04:45.632" v="803" actId="20577"/>
        <pc:sldMkLst>
          <pc:docMk/>
          <pc:sldMk cId="1308105198" sldId="305"/>
        </pc:sldMkLst>
        <pc:spChg chg="add del mod">
          <ac:chgData name="Antti Sandvik" userId="S::antti.sandvik@konnevesi.fi::5a5cb429-bb9a-412b-9ff9-f7328a9d2a93" providerId="AD" clId="Web-{2284E813-6B6B-233D-2C21-5B30E2871E9F}" dt="2022-09-23T11:04:45.632" v="803" actId="20577"/>
          <ac:spMkLst>
            <pc:docMk/>
            <pc:sldMk cId="1308105198" sldId="305"/>
            <ac:spMk id="2" creationId="{40AFA03C-D290-F91D-086B-B551CE1670BA}"/>
          </ac:spMkLst>
        </pc:spChg>
        <pc:spChg chg="mod">
          <ac:chgData name="Antti Sandvik" userId="S::antti.sandvik@konnevesi.fi::5a5cb429-bb9a-412b-9ff9-f7328a9d2a93" providerId="AD" clId="Web-{2284E813-6B6B-233D-2C21-5B30E2871E9F}" dt="2022-09-23T10:33:27.375" v="745" actId="20577"/>
          <ac:spMkLst>
            <pc:docMk/>
            <pc:sldMk cId="1308105198" sldId="305"/>
            <ac:spMk id="3" creationId="{E386B8A6-8AB0-21C0-494D-7175478BF47A}"/>
          </ac:spMkLst>
        </pc:spChg>
        <pc:spChg chg="add del mod">
          <ac:chgData name="Antti Sandvik" userId="S::antti.sandvik@konnevesi.fi::5a5cb429-bb9a-412b-9ff9-f7328a9d2a93" providerId="AD" clId="Web-{2284E813-6B6B-233D-2C21-5B30E2871E9F}" dt="2022-09-23T11:04:40.069" v="799"/>
          <ac:spMkLst>
            <pc:docMk/>
            <pc:sldMk cId="1308105198" sldId="305"/>
            <ac:spMk id="5" creationId="{C7D7E924-9939-F829-670F-9B77E0C888B5}"/>
          </ac:spMkLst>
        </pc:spChg>
      </pc:sldChg>
      <pc:sldChg chg="modSp new">
        <pc:chgData name="Antti Sandvik" userId="S::antti.sandvik@konnevesi.fi::5a5cb429-bb9a-412b-9ff9-f7328a9d2a93" providerId="AD" clId="Web-{2284E813-6B6B-233D-2C21-5B30E2871E9F}" dt="2022-09-23T10:34:17.750" v="757" actId="14100"/>
        <pc:sldMkLst>
          <pc:docMk/>
          <pc:sldMk cId="539524753" sldId="306"/>
        </pc:sldMkLst>
        <pc:spChg chg="mod">
          <ac:chgData name="Antti Sandvik" userId="S::antti.sandvik@konnevesi.fi::5a5cb429-bb9a-412b-9ff9-f7328a9d2a93" providerId="AD" clId="Web-{2284E813-6B6B-233D-2C21-5B30E2871E9F}" dt="2022-09-23T10:34:10.609" v="755" actId="20577"/>
          <ac:spMkLst>
            <pc:docMk/>
            <pc:sldMk cId="539524753" sldId="306"/>
            <ac:spMk id="2" creationId="{64D7CEDF-DED5-52B5-0400-F36B18916B6A}"/>
          </ac:spMkLst>
        </pc:spChg>
        <pc:spChg chg="mod">
          <ac:chgData name="Antti Sandvik" userId="S::antti.sandvik@konnevesi.fi::5a5cb429-bb9a-412b-9ff9-f7328a9d2a93" providerId="AD" clId="Web-{2284E813-6B6B-233D-2C21-5B30E2871E9F}" dt="2022-09-23T10:34:17.750" v="757" actId="14100"/>
          <ac:spMkLst>
            <pc:docMk/>
            <pc:sldMk cId="539524753" sldId="306"/>
            <ac:spMk id="3" creationId="{C45782F1-5F63-A603-03D0-5C780E05FCC4}"/>
          </ac:spMkLst>
        </pc:spChg>
      </pc:sldChg>
      <pc:sldChg chg="addSp delSp modSp new mod setBg modClrScheme chgLayout">
        <pc:chgData name="Antti Sandvik" userId="S::antti.sandvik@konnevesi.fi::5a5cb429-bb9a-412b-9ff9-f7328a9d2a93" providerId="AD" clId="Web-{2284E813-6B6B-233D-2C21-5B30E2871E9F}" dt="2022-09-23T11:03:28.255" v="797"/>
        <pc:sldMkLst>
          <pc:docMk/>
          <pc:sldMk cId="1766473916" sldId="307"/>
        </pc:sldMkLst>
        <pc:spChg chg="mod ord">
          <ac:chgData name="Antti Sandvik" userId="S::antti.sandvik@konnevesi.fi::5a5cb429-bb9a-412b-9ff9-f7328a9d2a93" providerId="AD" clId="Web-{2284E813-6B6B-233D-2C21-5B30E2871E9F}" dt="2022-09-23T11:03:28.255" v="797"/>
          <ac:spMkLst>
            <pc:docMk/>
            <pc:sldMk cId="1766473916" sldId="307"/>
            <ac:spMk id="2" creationId="{99D83CD9-AC7B-37C4-FE2C-2EA3DF220919}"/>
          </ac:spMkLst>
        </pc:spChg>
        <pc:spChg chg="del mod ord">
          <ac:chgData name="Antti Sandvik" userId="S::antti.sandvik@konnevesi.fi::5a5cb429-bb9a-412b-9ff9-f7328a9d2a93" providerId="AD" clId="Web-{2284E813-6B6B-233D-2C21-5B30E2871E9F}" dt="2022-09-23T11:03:17.818" v="794"/>
          <ac:spMkLst>
            <pc:docMk/>
            <pc:sldMk cId="1766473916" sldId="307"/>
            <ac:spMk id="3" creationId="{93645656-DBFB-94EB-CDCF-E3C12187AB42}"/>
          </ac:spMkLst>
        </pc:spChg>
        <pc:spChg chg="add">
          <ac:chgData name="Antti Sandvik" userId="S::antti.sandvik@konnevesi.fi::5a5cb429-bb9a-412b-9ff9-f7328a9d2a93" providerId="AD" clId="Web-{2284E813-6B6B-233D-2C21-5B30E2871E9F}" dt="2022-09-23T11:03:28.255" v="797"/>
          <ac:spMkLst>
            <pc:docMk/>
            <pc:sldMk cId="1766473916" sldId="307"/>
            <ac:spMk id="9" creationId="{2928117C-9446-4E7F-AE62-95E0F6DB5B27}"/>
          </ac:spMkLst>
        </pc:spChg>
        <pc:spChg chg="add">
          <ac:chgData name="Antti Sandvik" userId="S::antti.sandvik@konnevesi.fi::5a5cb429-bb9a-412b-9ff9-f7328a9d2a93" providerId="AD" clId="Web-{2284E813-6B6B-233D-2C21-5B30E2871E9F}" dt="2022-09-23T11:03:28.255" v="797"/>
          <ac:spMkLst>
            <pc:docMk/>
            <pc:sldMk cId="1766473916" sldId="307"/>
            <ac:spMk id="11" creationId="{84D30AFB-4D71-48B0-AA00-28EE92363A5F}"/>
          </ac:spMkLst>
        </pc:spChg>
        <pc:spChg chg="add">
          <ac:chgData name="Antti Sandvik" userId="S::antti.sandvik@konnevesi.fi::5a5cb429-bb9a-412b-9ff9-f7328a9d2a93" providerId="AD" clId="Web-{2284E813-6B6B-233D-2C21-5B30E2871E9F}" dt="2022-09-23T11:03:28.255" v="797"/>
          <ac:spMkLst>
            <pc:docMk/>
            <pc:sldMk cId="1766473916" sldId="307"/>
            <ac:spMk id="13" creationId="{96A0B76F-8010-4C62-B4B6-C5FC438C059E}"/>
          </ac:spMkLst>
        </pc:spChg>
        <pc:spChg chg="add">
          <ac:chgData name="Antti Sandvik" userId="S::antti.sandvik@konnevesi.fi::5a5cb429-bb9a-412b-9ff9-f7328a9d2a93" providerId="AD" clId="Web-{2284E813-6B6B-233D-2C21-5B30E2871E9F}" dt="2022-09-23T11:03:28.255" v="797"/>
          <ac:spMkLst>
            <pc:docMk/>
            <pc:sldMk cId="1766473916" sldId="307"/>
            <ac:spMk id="15" creationId="{9FC936C0-4624-438D-BDD0-6B296BD6409D}"/>
          </ac:spMkLst>
        </pc:spChg>
        <pc:spChg chg="add">
          <ac:chgData name="Antti Sandvik" userId="S::antti.sandvik@konnevesi.fi::5a5cb429-bb9a-412b-9ff9-f7328a9d2a93" providerId="AD" clId="Web-{2284E813-6B6B-233D-2C21-5B30E2871E9F}" dt="2022-09-23T11:03:28.255" v="797"/>
          <ac:spMkLst>
            <pc:docMk/>
            <pc:sldMk cId="1766473916" sldId="307"/>
            <ac:spMk id="17" creationId="{42D4960A-896E-4F6B-BF65-B4662AC9DEB6}"/>
          </ac:spMkLst>
        </pc:spChg>
        <pc:spChg chg="add">
          <ac:chgData name="Antti Sandvik" userId="S::antti.sandvik@konnevesi.fi::5a5cb429-bb9a-412b-9ff9-f7328a9d2a93" providerId="AD" clId="Web-{2284E813-6B6B-233D-2C21-5B30E2871E9F}" dt="2022-09-23T11:03:28.255" v="797"/>
          <ac:spMkLst>
            <pc:docMk/>
            <pc:sldMk cId="1766473916" sldId="307"/>
            <ac:spMk id="19" creationId="{5684944A-8803-462C-84C5-4576C56A7758}"/>
          </ac:spMkLst>
        </pc:spChg>
        <pc:spChg chg="add">
          <ac:chgData name="Antti Sandvik" userId="S::antti.sandvik@konnevesi.fi::5a5cb429-bb9a-412b-9ff9-f7328a9d2a93" providerId="AD" clId="Web-{2284E813-6B6B-233D-2C21-5B30E2871E9F}" dt="2022-09-23T11:03:28.255" v="797"/>
          <ac:spMkLst>
            <pc:docMk/>
            <pc:sldMk cId="1766473916" sldId="307"/>
            <ac:spMk id="21" creationId="{E07F3B49-8C20-42F5-831D-59306D05F667}"/>
          </ac:spMkLst>
        </pc:spChg>
        <pc:picChg chg="add mod">
          <ac:chgData name="Antti Sandvik" userId="S::antti.sandvik@konnevesi.fi::5a5cb429-bb9a-412b-9ff9-f7328a9d2a93" providerId="AD" clId="Web-{2284E813-6B6B-233D-2C21-5B30E2871E9F}" dt="2022-09-23T11:03:28.255" v="797"/>
          <ac:picMkLst>
            <pc:docMk/>
            <pc:sldMk cId="1766473916" sldId="307"/>
            <ac:picMk id="4" creationId="{2FCF8F00-5159-0F5E-3AA3-3558E9F8B68C}"/>
          </ac:picMkLst>
        </pc:picChg>
      </pc:sldChg>
      <pc:sldChg chg="addSp delSp modSp new">
        <pc:chgData name="Antti Sandvik" userId="S::antti.sandvik@konnevesi.fi::5a5cb429-bb9a-412b-9ff9-f7328a9d2a93" providerId="AD" clId="Web-{2284E813-6B6B-233D-2C21-5B30E2871E9F}" dt="2022-09-23T11:11:05.058" v="818" actId="20577"/>
        <pc:sldMkLst>
          <pc:docMk/>
          <pc:sldMk cId="1226036268" sldId="308"/>
        </pc:sldMkLst>
        <pc:spChg chg="mod">
          <ac:chgData name="Antti Sandvik" userId="S::antti.sandvik@konnevesi.fi::5a5cb429-bb9a-412b-9ff9-f7328a9d2a93" providerId="AD" clId="Web-{2284E813-6B6B-233D-2C21-5B30E2871E9F}" dt="2022-09-23T11:11:05.058" v="818" actId="20577"/>
          <ac:spMkLst>
            <pc:docMk/>
            <pc:sldMk cId="1226036268" sldId="308"/>
            <ac:spMk id="2" creationId="{9800F091-C575-14FA-E37B-F5BCF4B308FB}"/>
          </ac:spMkLst>
        </pc:spChg>
        <pc:spChg chg="del">
          <ac:chgData name="Antti Sandvik" userId="S::antti.sandvik@konnevesi.fi::5a5cb429-bb9a-412b-9ff9-f7328a9d2a93" providerId="AD" clId="Web-{2284E813-6B6B-233D-2C21-5B30E2871E9F}" dt="2022-09-23T11:05:19.429" v="805"/>
          <ac:spMkLst>
            <pc:docMk/>
            <pc:sldMk cId="1226036268" sldId="308"/>
            <ac:spMk id="3" creationId="{55F07D59-11DF-0EAE-4E35-15B41CA541BA}"/>
          </ac:spMkLst>
        </pc:spChg>
        <pc:picChg chg="add mod ord">
          <ac:chgData name="Antti Sandvik" userId="S::antti.sandvik@konnevesi.fi::5a5cb429-bb9a-412b-9ff9-f7328a9d2a93" providerId="AD" clId="Web-{2284E813-6B6B-233D-2C21-5B30E2871E9F}" dt="2022-09-23T11:05:19.429" v="805"/>
          <ac:picMkLst>
            <pc:docMk/>
            <pc:sldMk cId="1226036268" sldId="308"/>
            <ac:picMk id="4" creationId="{719A6D18-D6C8-6882-5AF9-46832B336882}"/>
          </ac:picMkLst>
        </pc:picChg>
      </pc:sldChg>
      <pc:sldChg chg="addSp delSp modSp new mod setBg">
        <pc:chgData name="Antti Sandvik" userId="S::antti.sandvik@konnevesi.fi::5a5cb429-bb9a-412b-9ff9-f7328a9d2a93" providerId="AD" clId="Web-{2284E813-6B6B-233D-2C21-5B30E2871E9F}" dt="2022-09-23T11:14:54.733" v="828"/>
        <pc:sldMkLst>
          <pc:docMk/>
          <pc:sldMk cId="3526543104" sldId="309"/>
        </pc:sldMkLst>
        <pc:spChg chg="mod ord">
          <ac:chgData name="Antti Sandvik" userId="S::antti.sandvik@konnevesi.fi::5a5cb429-bb9a-412b-9ff9-f7328a9d2a93" providerId="AD" clId="Web-{2284E813-6B6B-233D-2C21-5B30E2871E9F}" dt="2022-09-23T11:14:54.733" v="828"/>
          <ac:spMkLst>
            <pc:docMk/>
            <pc:sldMk cId="3526543104" sldId="309"/>
            <ac:spMk id="2" creationId="{65631229-0A5B-EF54-9BE3-43F9C9D70118}"/>
          </ac:spMkLst>
        </pc:spChg>
        <pc:spChg chg="del mod">
          <ac:chgData name="Antti Sandvik" userId="S::antti.sandvik@konnevesi.fi::5a5cb429-bb9a-412b-9ff9-f7328a9d2a93" providerId="AD" clId="Web-{2284E813-6B6B-233D-2C21-5B30E2871E9F}" dt="2022-09-23T11:14:51.061" v="826"/>
          <ac:spMkLst>
            <pc:docMk/>
            <pc:sldMk cId="3526543104" sldId="309"/>
            <ac:spMk id="3" creationId="{D5EE2CD3-1756-2653-8C69-10FF33E2CED2}"/>
          </ac:spMkLst>
        </pc:spChg>
        <pc:spChg chg="add">
          <ac:chgData name="Antti Sandvik" userId="S::antti.sandvik@konnevesi.fi::5a5cb429-bb9a-412b-9ff9-f7328a9d2a93" providerId="AD" clId="Web-{2284E813-6B6B-233D-2C21-5B30E2871E9F}" dt="2022-09-23T11:14:54.733" v="828"/>
          <ac:spMkLst>
            <pc:docMk/>
            <pc:sldMk cId="3526543104" sldId="309"/>
            <ac:spMk id="9" creationId="{2928117C-9446-4E7F-AE62-95E0F6DB5B27}"/>
          </ac:spMkLst>
        </pc:spChg>
        <pc:spChg chg="add">
          <ac:chgData name="Antti Sandvik" userId="S::antti.sandvik@konnevesi.fi::5a5cb429-bb9a-412b-9ff9-f7328a9d2a93" providerId="AD" clId="Web-{2284E813-6B6B-233D-2C21-5B30E2871E9F}" dt="2022-09-23T11:14:54.733" v="828"/>
          <ac:spMkLst>
            <pc:docMk/>
            <pc:sldMk cId="3526543104" sldId="309"/>
            <ac:spMk id="11" creationId="{84D30AFB-4D71-48B0-AA00-28EE92363A5F}"/>
          </ac:spMkLst>
        </pc:spChg>
        <pc:spChg chg="add">
          <ac:chgData name="Antti Sandvik" userId="S::antti.sandvik@konnevesi.fi::5a5cb429-bb9a-412b-9ff9-f7328a9d2a93" providerId="AD" clId="Web-{2284E813-6B6B-233D-2C21-5B30E2871E9F}" dt="2022-09-23T11:14:54.733" v="828"/>
          <ac:spMkLst>
            <pc:docMk/>
            <pc:sldMk cId="3526543104" sldId="309"/>
            <ac:spMk id="13" creationId="{96A0B76F-8010-4C62-B4B6-C5FC438C059E}"/>
          </ac:spMkLst>
        </pc:spChg>
        <pc:spChg chg="add">
          <ac:chgData name="Antti Sandvik" userId="S::antti.sandvik@konnevesi.fi::5a5cb429-bb9a-412b-9ff9-f7328a9d2a93" providerId="AD" clId="Web-{2284E813-6B6B-233D-2C21-5B30E2871E9F}" dt="2022-09-23T11:14:54.733" v="828"/>
          <ac:spMkLst>
            <pc:docMk/>
            <pc:sldMk cId="3526543104" sldId="309"/>
            <ac:spMk id="15" creationId="{9FC936C0-4624-438D-BDD0-6B296BD6409D}"/>
          </ac:spMkLst>
        </pc:spChg>
        <pc:spChg chg="add">
          <ac:chgData name="Antti Sandvik" userId="S::antti.sandvik@konnevesi.fi::5a5cb429-bb9a-412b-9ff9-f7328a9d2a93" providerId="AD" clId="Web-{2284E813-6B6B-233D-2C21-5B30E2871E9F}" dt="2022-09-23T11:14:54.733" v="828"/>
          <ac:spMkLst>
            <pc:docMk/>
            <pc:sldMk cId="3526543104" sldId="309"/>
            <ac:spMk id="17" creationId="{C1FA8F66-3B85-411D-A2A6-A50DF3026D9A}"/>
          </ac:spMkLst>
        </pc:spChg>
        <pc:spChg chg="add">
          <ac:chgData name="Antti Sandvik" userId="S::antti.sandvik@konnevesi.fi::5a5cb429-bb9a-412b-9ff9-f7328a9d2a93" providerId="AD" clId="Web-{2284E813-6B6B-233D-2C21-5B30E2871E9F}" dt="2022-09-23T11:14:54.733" v="828"/>
          <ac:spMkLst>
            <pc:docMk/>
            <pc:sldMk cId="3526543104" sldId="309"/>
            <ac:spMk id="19" creationId="{D695E25C-06E7-4082-BE92-B571B616BC5A}"/>
          </ac:spMkLst>
        </pc:spChg>
        <pc:spChg chg="add">
          <ac:chgData name="Antti Sandvik" userId="S::antti.sandvik@konnevesi.fi::5a5cb429-bb9a-412b-9ff9-f7328a9d2a93" providerId="AD" clId="Web-{2284E813-6B6B-233D-2C21-5B30E2871E9F}" dt="2022-09-23T11:14:54.733" v="828"/>
          <ac:spMkLst>
            <pc:docMk/>
            <pc:sldMk cId="3526543104" sldId="309"/>
            <ac:spMk id="21" creationId="{9257916F-271C-4D56-AEDE-0309D1746F14}"/>
          </ac:spMkLst>
        </pc:spChg>
        <pc:spChg chg="add">
          <ac:chgData name="Antti Sandvik" userId="S::antti.sandvik@konnevesi.fi::5a5cb429-bb9a-412b-9ff9-f7328a9d2a93" providerId="AD" clId="Web-{2284E813-6B6B-233D-2C21-5B30E2871E9F}" dt="2022-09-23T11:14:54.733" v="828"/>
          <ac:spMkLst>
            <pc:docMk/>
            <pc:sldMk cId="3526543104" sldId="309"/>
            <ac:spMk id="23" creationId="{EC75C176-BB0F-4087-B339-FC37356C0B34}"/>
          </ac:spMkLst>
        </pc:spChg>
        <pc:spChg chg="add">
          <ac:chgData name="Antti Sandvik" userId="S::antti.sandvik@konnevesi.fi::5a5cb429-bb9a-412b-9ff9-f7328a9d2a93" providerId="AD" clId="Web-{2284E813-6B6B-233D-2C21-5B30E2871E9F}" dt="2022-09-23T11:14:54.733" v="828"/>
          <ac:spMkLst>
            <pc:docMk/>
            <pc:sldMk cId="3526543104" sldId="309"/>
            <ac:spMk id="25" creationId="{E64BD7DF-F4BB-427F-B4F6-6DC83A59AA0F}"/>
          </ac:spMkLst>
        </pc:spChg>
        <pc:picChg chg="add mod ord">
          <ac:chgData name="Antti Sandvik" userId="S::antti.sandvik@konnevesi.fi::5a5cb429-bb9a-412b-9ff9-f7328a9d2a93" providerId="AD" clId="Web-{2284E813-6B6B-233D-2C21-5B30E2871E9F}" dt="2022-09-23T11:14:54.733" v="828"/>
          <ac:picMkLst>
            <pc:docMk/>
            <pc:sldMk cId="3526543104" sldId="309"/>
            <ac:picMk id="4" creationId="{00785A8F-0FDD-CE15-2552-54CDB4C1C05A}"/>
          </ac:picMkLst>
        </pc:picChg>
      </pc:sldChg>
      <pc:sldChg chg="new del">
        <pc:chgData name="Antti Sandvik" userId="S::antti.sandvik@konnevesi.fi::5a5cb429-bb9a-412b-9ff9-f7328a9d2a93" providerId="AD" clId="Web-{2284E813-6B6B-233D-2C21-5B30E2871E9F}" dt="2022-09-23T11:15:19.358" v="830"/>
        <pc:sldMkLst>
          <pc:docMk/>
          <pc:sldMk cId="271778312" sldId="310"/>
        </pc:sldMkLst>
      </pc:sldChg>
      <pc:sldChg chg="modSp new">
        <pc:chgData name="Antti Sandvik" userId="S::antti.sandvik@konnevesi.fi::5a5cb429-bb9a-412b-9ff9-f7328a9d2a93" providerId="AD" clId="Web-{2284E813-6B6B-233D-2C21-5B30E2871E9F}" dt="2022-09-23T11:15:48.562" v="842" actId="20577"/>
        <pc:sldMkLst>
          <pc:docMk/>
          <pc:sldMk cId="3387802523" sldId="310"/>
        </pc:sldMkLst>
        <pc:spChg chg="mod">
          <ac:chgData name="Antti Sandvik" userId="S::antti.sandvik@konnevesi.fi::5a5cb429-bb9a-412b-9ff9-f7328a9d2a93" providerId="AD" clId="Web-{2284E813-6B6B-233D-2C21-5B30E2871E9F}" dt="2022-09-23T11:15:28.640" v="836" actId="20577"/>
          <ac:spMkLst>
            <pc:docMk/>
            <pc:sldMk cId="3387802523" sldId="310"/>
            <ac:spMk id="2" creationId="{13FA954A-D2CC-EFE2-AB83-75213DBFB1C4}"/>
          </ac:spMkLst>
        </pc:spChg>
        <pc:spChg chg="mod">
          <ac:chgData name="Antti Sandvik" userId="S::antti.sandvik@konnevesi.fi::5a5cb429-bb9a-412b-9ff9-f7328a9d2a93" providerId="AD" clId="Web-{2284E813-6B6B-233D-2C21-5B30E2871E9F}" dt="2022-09-23T11:15:48.562" v="842" actId="20577"/>
          <ac:spMkLst>
            <pc:docMk/>
            <pc:sldMk cId="3387802523" sldId="310"/>
            <ac:spMk id="3" creationId="{263C5CA3-D030-BBA3-8BFF-87EA08B81D25}"/>
          </ac:spMkLst>
        </pc:spChg>
      </pc:sldChg>
      <pc:sldChg chg="modSp new">
        <pc:chgData name="Antti Sandvik" userId="S::antti.sandvik@konnevesi.fi::5a5cb429-bb9a-412b-9ff9-f7328a9d2a93" providerId="AD" clId="Web-{2284E813-6B6B-233D-2C21-5B30E2871E9F}" dt="2022-09-23T11:19:54.018" v="870" actId="20577"/>
        <pc:sldMkLst>
          <pc:docMk/>
          <pc:sldMk cId="2853256516" sldId="311"/>
        </pc:sldMkLst>
        <pc:spChg chg="mod">
          <ac:chgData name="Antti Sandvik" userId="S::antti.sandvik@konnevesi.fi::5a5cb429-bb9a-412b-9ff9-f7328a9d2a93" providerId="AD" clId="Web-{2284E813-6B6B-233D-2C21-5B30E2871E9F}" dt="2022-09-23T11:15:58.390" v="854" actId="20577"/>
          <ac:spMkLst>
            <pc:docMk/>
            <pc:sldMk cId="2853256516" sldId="311"/>
            <ac:spMk id="2" creationId="{56AEECA4-6BB3-81F1-C100-76EE651BAB44}"/>
          </ac:spMkLst>
        </pc:spChg>
        <pc:spChg chg="mod">
          <ac:chgData name="Antti Sandvik" userId="S::antti.sandvik@konnevesi.fi::5a5cb429-bb9a-412b-9ff9-f7328a9d2a93" providerId="AD" clId="Web-{2284E813-6B6B-233D-2C21-5B30E2871E9F}" dt="2022-09-23T11:19:54.018" v="870" actId="20577"/>
          <ac:spMkLst>
            <pc:docMk/>
            <pc:sldMk cId="2853256516" sldId="311"/>
            <ac:spMk id="3" creationId="{06D9CA21-F8F9-A71D-E372-ED4D14A6FBA4}"/>
          </ac:spMkLst>
        </pc:spChg>
      </pc:sldChg>
      <pc:sldChg chg="modSp new">
        <pc:chgData name="Antti Sandvik" userId="S::antti.sandvik@konnevesi.fi::5a5cb429-bb9a-412b-9ff9-f7328a9d2a93" providerId="AD" clId="Web-{2284E813-6B6B-233D-2C21-5B30E2871E9F}" dt="2022-09-23T11:20:07.175" v="883" actId="20577"/>
        <pc:sldMkLst>
          <pc:docMk/>
          <pc:sldMk cId="3684891898" sldId="312"/>
        </pc:sldMkLst>
        <pc:spChg chg="mod">
          <ac:chgData name="Antti Sandvik" userId="S::antti.sandvik@konnevesi.fi::5a5cb429-bb9a-412b-9ff9-f7328a9d2a93" providerId="AD" clId="Web-{2284E813-6B6B-233D-2C21-5B30E2871E9F}" dt="2022-09-23T11:20:07.175" v="883" actId="20577"/>
          <ac:spMkLst>
            <pc:docMk/>
            <pc:sldMk cId="3684891898" sldId="312"/>
            <ac:spMk id="2" creationId="{8984A919-EC1A-053E-35C4-92B01335DE11}"/>
          </ac:spMkLst>
        </pc:spChg>
      </pc:sldChg>
      <pc:sldChg chg="modSp new">
        <pc:chgData name="Antti Sandvik" userId="S::antti.sandvik@konnevesi.fi::5a5cb429-bb9a-412b-9ff9-f7328a9d2a93" providerId="AD" clId="Web-{2284E813-6B6B-233D-2C21-5B30E2871E9F}" dt="2022-09-23T11:24:46.881" v="950" actId="20577"/>
        <pc:sldMkLst>
          <pc:docMk/>
          <pc:sldMk cId="980520916" sldId="313"/>
        </pc:sldMkLst>
        <pc:spChg chg="mod">
          <ac:chgData name="Antti Sandvik" userId="S::antti.sandvik@konnevesi.fi::5a5cb429-bb9a-412b-9ff9-f7328a9d2a93" providerId="AD" clId="Web-{2284E813-6B6B-233D-2C21-5B30E2871E9F}" dt="2022-09-23T11:22:45.942" v="890" actId="20577"/>
          <ac:spMkLst>
            <pc:docMk/>
            <pc:sldMk cId="980520916" sldId="313"/>
            <ac:spMk id="2" creationId="{F39A4014-5028-8459-F0AC-93D0B49EF6F5}"/>
          </ac:spMkLst>
        </pc:spChg>
        <pc:spChg chg="mod">
          <ac:chgData name="Antti Sandvik" userId="S::antti.sandvik@konnevesi.fi::5a5cb429-bb9a-412b-9ff9-f7328a9d2a93" providerId="AD" clId="Web-{2284E813-6B6B-233D-2C21-5B30E2871E9F}" dt="2022-09-23T11:24:46.881" v="950" actId="20577"/>
          <ac:spMkLst>
            <pc:docMk/>
            <pc:sldMk cId="980520916" sldId="313"/>
            <ac:spMk id="3" creationId="{06C0F2BF-FF92-BC81-BD36-3C36F4C3F9CD}"/>
          </ac:spMkLst>
        </pc:spChg>
      </pc:sldChg>
      <pc:sldChg chg="addSp modSp new mod setBg">
        <pc:chgData name="Antti Sandvik" userId="S::antti.sandvik@konnevesi.fi::5a5cb429-bb9a-412b-9ff9-f7328a9d2a93" providerId="AD" clId="Web-{2284E813-6B6B-233D-2C21-5B30E2871E9F}" dt="2022-09-23T11:27:34.337" v="1022"/>
        <pc:sldMkLst>
          <pc:docMk/>
          <pc:sldMk cId="482768924" sldId="314"/>
        </pc:sldMkLst>
        <pc:spChg chg="mod">
          <ac:chgData name="Antti Sandvik" userId="S::antti.sandvik@konnevesi.fi::5a5cb429-bb9a-412b-9ff9-f7328a9d2a93" providerId="AD" clId="Web-{2284E813-6B6B-233D-2C21-5B30E2871E9F}" dt="2022-09-23T11:27:34.337" v="1022"/>
          <ac:spMkLst>
            <pc:docMk/>
            <pc:sldMk cId="482768924" sldId="314"/>
            <ac:spMk id="2" creationId="{92BCCD68-902C-EEB5-9B61-E90BE9FBCD2F}"/>
          </ac:spMkLst>
        </pc:spChg>
        <pc:spChg chg="mod">
          <ac:chgData name="Antti Sandvik" userId="S::antti.sandvik@konnevesi.fi::5a5cb429-bb9a-412b-9ff9-f7328a9d2a93" providerId="AD" clId="Web-{2284E813-6B6B-233D-2C21-5B30E2871E9F}" dt="2022-09-23T11:27:34.337" v="1022"/>
          <ac:spMkLst>
            <pc:docMk/>
            <pc:sldMk cId="482768924" sldId="314"/>
            <ac:spMk id="3" creationId="{F7F02F5F-5242-D668-A739-856B7CC2F03B}"/>
          </ac:spMkLst>
        </pc:spChg>
        <pc:spChg chg="add">
          <ac:chgData name="Antti Sandvik" userId="S::antti.sandvik@konnevesi.fi::5a5cb429-bb9a-412b-9ff9-f7328a9d2a93" providerId="AD" clId="Web-{2284E813-6B6B-233D-2C21-5B30E2871E9F}" dt="2022-09-23T11:27:34.337" v="1022"/>
          <ac:spMkLst>
            <pc:docMk/>
            <pc:sldMk cId="482768924" sldId="314"/>
            <ac:spMk id="9" creationId="{DB691D59-8F51-4DD8-AD41-D568D29B08F8}"/>
          </ac:spMkLst>
        </pc:spChg>
        <pc:spChg chg="add">
          <ac:chgData name="Antti Sandvik" userId="S::antti.sandvik@konnevesi.fi::5a5cb429-bb9a-412b-9ff9-f7328a9d2a93" providerId="AD" clId="Web-{2284E813-6B6B-233D-2C21-5B30E2871E9F}" dt="2022-09-23T11:27:34.337" v="1022"/>
          <ac:spMkLst>
            <pc:docMk/>
            <pc:sldMk cId="482768924" sldId="314"/>
            <ac:spMk id="11" creationId="{204AEF18-0627-48F3-9B3D-F7E8F050B1D4}"/>
          </ac:spMkLst>
        </pc:spChg>
        <pc:spChg chg="add">
          <ac:chgData name="Antti Sandvik" userId="S::antti.sandvik@konnevesi.fi::5a5cb429-bb9a-412b-9ff9-f7328a9d2a93" providerId="AD" clId="Web-{2284E813-6B6B-233D-2C21-5B30E2871E9F}" dt="2022-09-23T11:27:34.337" v="1022"/>
          <ac:spMkLst>
            <pc:docMk/>
            <pc:sldMk cId="482768924" sldId="314"/>
            <ac:spMk id="13" creationId="{CEAEE08A-C572-438F-9753-B0D527A515A7}"/>
          </ac:spMkLst>
        </pc:spChg>
        <pc:spChg chg="add">
          <ac:chgData name="Antti Sandvik" userId="S::antti.sandvik@konnevesi.fi::5a5cb429-bb9a-412b-9ff9-f7328a9d2a93" providerId="AD" clId="Web-{2284E813-6B6B-233D-2C21-5B30E2871E9F}" dt="2022-09-23T11:27:34.337" v="1022"/>
          <ac:spMkLst>
            <pc:docMk/>
            <pc:sldMk cId="482768924" sldId="314"/>
            <ac:spMk id="15" creationId="{DB93146F-62ED-4C59-844C-0935D0FB5031}"/>
          </ac:spMkLst>
        </pc:spChg>
        <pc:spChg chg="add">
          <ac:chgData name="Antti Sandvik" userId="S::antti.sandvik@konnevesi.fi::5a5cb429-bb9a-412b-9ff9-f7328a9d2a93" providerId="AD" clId="Web-{2284E813-6B6B-233D-2C21-5B30E2871E9F}" dt="2022-09-23T11:27:34.337" v="1022"/>
          <ac:spMkLst>
            <pc:docMk/>
            <pc:sldMk cId="482768924" sldId="314"/>
            <ac:spMk id="17" creationId="{BF3D65BA-1C65-40FB-92EF-83951BDC1D7C}"/>
          </ac:spMkLst>
        </pc:spChg>
        <pc:spChg chg="add">
          <ac:chgData name="Antti Sandvik" userId="S::antti.sandvik@konnevesi.fi::5a5cb429-bb9a-412b-9ff9-f7328a9d2a93" providerId="AD" clId="Web-{2284E813-6B6B-233D-2C21-5B30E2871E9F}" dt="2022-09-23T11:27:34.337" v="1022"/>
          <ac:spMkLst>
            <pc:docMk/>
            <pc:sldMk cId="482768924" sldId="314"/>
            <ac:spMk id="19" creationId="{ADF52CCA-FCDD-49A0-BFFC-3BD41F1B827A}"/>
          </ac:spMkLst>
        </pc:spChg>
        <pc:picChg chg="add mod ord">
          <ac:chgData name="Antti Sandvik" userId="S::antti.sandvik@konnevesi.fi::5a5cb429-bb9a-412b-9ff9-f7328a9d2a93" providerId="AD" clId="Web-{2284E813-6B6B-233D-2C21-5B30E2871E9F}" dt="2022-09-23T11:27:34.337" v="1022"/>
          <ac:picMkLst>
            <pc:docMk/>
            <pc:sldMk cId="482768924" sldId="314"/>
            <ac:picMk id="4" creationId="{DA7FE9AA-D0BD-7E53-7643-F1914B211613}"/>
          </ac:picMkLst>
        </pc:picChg>
      </pc:sldChg>
      <pc:sldChg chg="modSp new">
        <pc:chgData name="Antti Sandvik" userId="S::antti.sandvik@konnevesi.fi::5a5cb429-bb9a-412b-9ff9-f7328a9d2a93" providerId="AD" clId="Web-{2284E813-6B6B-233D-2C21-5B30E2871E9F}" dt="2022-09-23T11:26:51.680" v="1018" actId="20577"/>
        <pc:sldMkLst>
          <pc:docMk/>
          <pc:sldMk cId="1994718999" sldId="315"/>
        </pc:sldMkLst>
        <pc:spChg chg="mod">
          <ac:chgData name="Antti Sandvik" userId="S::antti.sandvik@konnevesi.fi::5a5cb429-bb9a-412b-9ff9-f7328a9d2a93" providerId="AD" clId="Web-{2284E813-6B6B-233D-2C21-5B30E2871E9F}" dt="2022-09-23T11:26:31.274" v="998" actId="20577"/>
          <ac:spMkLst>
            <pc:docMk/>
            <pc:sldMk cId="1994718999" sldId="315"/>
            <ac:spMk id="2" creationId="{6DE78B2D-4D4F-2767-014D-01C430EE4B42}"/>
          </ac:spMkLst>
        </pc:spChg>
        <pc:spChg chg="mod">
          <ac:chgData name="Antti Sandvik" userId="S::antti.sandvik@konnevesi.fi::5a5cb429-bb9a-412b-9ff9-f7328a9d2a93" providerId="AD" clId="Web-{2284E813-6B6B-233D-2C21-5B30E2871E9F}" dt="2022-09-23T11:26:51.680" v="1018" actId="20577"/>
          <ac:spMkLst>
            <pc:docMk/>
            <pc:sldMk cId="1994718999" sldId="315"/>
            <ac:spMk id="3" creationId="{DD1808A4-F261-ADB4-9C56-D83B154F354B}"/>
          </ac:spMkLst>
        </pc:spChg>
      </pc:sldChg>
      <pc:sldChg chg="new">
        <pc:chgData name="Antti Sandvik" userId="S::antti.sandvik@konnevesi.fi::5a5cb429-bb9a-412b-9ff9-f7328a9d2a93" providerId="AD" clId="Web-{2284E813-6B6B-233D-2C21-5B30E2871E9F}" dt="2022-09-23T11:26:52.727" v="1019"/>
        <pc:sldMkLst>
          <pc:docMk/>
          <pc:sldMk cId="727322677" sldId="316"/>
        </pc:sldMkLst>
      </pc:sldChg>
      <pc:sldMasterChg chg="del delSldLayout">
        <pc:chgData name="Antti Sandvik" userId="S::antti.sandvik@konnevesi.fi::5a5cb429-bb9a-412b-9ff9-f7328a9d2a93" providerId="AD" clId="Web-{2284E813-6B6B-233D-2C21-5B30E2871E9F}" dt="2022-09-23T10:19:40.076" v="398"/>
        <pc:sldMasterMkLst>
          <pc:docMk/>
          <pc:sldMasterMk cId="0" sldId="2147483659"/>
        </pc:sldMasterMkLst>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48"/>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49"/>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0"/>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1"/>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2"/>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3"/>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4"/>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5"/>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6"/>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7"/>
          </pc:sldLayoutMkLst>
        </pc:sldLayoutChg>
        <pc:sldLayoutChg chg="del">
          <pc:chgData name="Antti Sandvik" userId="S::antti.sandvik@konnevesi.fi::5a5cb429-bb9a-412b-9ff9-f7328a9d2a93" providerId="AD" clId="Web-{2284E813-6B6B-233D-2C21-5B30E2871E9F}" dt="2022-09-23T10:19:40.076" v="398"/>
          <pc:sldLayoutMkLst>
            <pc:docMk/>
            <pc:sldMasterMk cId="0" sldId="2147483659"/>
            <pc:sldLayoutMk cId="0" sldId="2147483658"/>
          </pc:sldLayoutMkLst>
        </pc:sldLayoutChg>
      </pc:sldMasterChg>
      <pc:sldMasterChg chg="add addSldLayout modSldLayout">
        <pc:chgData name="Antti Sandvik" userId="S::antti.sandvik@konnevesi.fi::5a5cb429-bb9a-412b-9ff9-f7328a9d2a93" providerId="AD" clId="Web-{2284E813-6B6B-233D-2C21-5B30E2871E9F}" dt="2022-09-23T10:19:40.076" v="398"/>
        <pc:sldMasterMkLst>
          <pc:docMk/>
          <pc:sldMasterMk cId="1966272463" sldId="2147483660"/>
        </pc:sldMasterMkLst>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752389897" sldId="2147483661"/>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3472402565" sldId="2147483662"/>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72644621" sldId="2147483663"/>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162356344" sldId="2147483664"/>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3198152043" sldId="2147483665"/>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1218689057" sldId="2147483666"/>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3795332211" sldId="2147483667"/>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38370393" sldId="2147483668"/>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1441985970" sldId="2147483669"/>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716275842" sldId="2147483670"/>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3505757962" sldId="2147483671"/>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1263716984" sldId="2147483672"/>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95122810" sldId="2147483673"/>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248817690" sldId="2147483674"/>
          </pc:sldLayoutMkLst>
        </pc:sldLayoutChg>
        <pc:sldLayoutChg chg="add mod replId">
          <pc:chgData name="Antti Sandvik" userId="S::antti.sandvik@konnevesi.fi::5a5cb429-bb9a-412b-9ff9-f7328a9d2a93" providerId="AD" clId="Web-{2284E813-6B6B-233D-2C21-5B30E2871E9F}" dt="2022-09-23T10:19:40.076" v="398"/>
          <pc:sldLayoutMkLst>
            <pc:docMk/>
            <pc:sldMasterMk cId="1966272463" sldId="2147483660"/>
            <pc:sldLayoutMk cId="2112818243" sldId="2147483675"/>
          </pc:sldLayoutMkLst>
        </pc:sldLayoutChg>
      </pc:sldMasterChg>
    </pc:docChg>
  </pc:docChgLst>
  <pc:docChgLst>
    <pc:chgData name="Antti Sandvik" userId="S::antti.sandvik@konnevesi.fi::5a5cb429-bb9a-412b-9ff9-f7328a9d2a93" providerId="AD" clId="Web-{CB8A4CA9-BD11-7DC3-1BF9-F98F2BD29193}"/>
    <pc:docChg chg="modSld sldOrd">
      <pc:chgData name="Antti Sandvik" userId="S::antti.sandvik@konnevesi.fi::5a5cb429-bb9a-412b-9ff9-f7328a9d2a93" providerId="AD" clId="Web-{CB8A4CA9-BD11-7DC3-1BF9-F98F2BD29193}" dt="2022-10-01T18:15:07.548" v="88" actId="14100"/>
      <pc:docMkLst>
        <pc:docMk/>
      </pc:docMkLst>
      <pc:sldChg chg="modSp ord">
        <pc:chgData name="Antti Sandvik" userId="S::antti.sandvik@konnevesi.fi::5a5cb429-bb9a-412b-9ff9-f7328a9d2a93" providerId="AD" clId="Web-{CB8A4CA9-BD11-7DC3-1BF9-F98F2BD29193}" dt="2022-10-01T18:13:39.173" v="68"/>
        <pc:sldMkLst>
          <pc:docMk/>
          <pc:sldMk cId="1994718999" sldId="315"/>
        </pc:sldMkLst>
        <pc:spChg chg="mod">
          <ac:chgData name="Antti Sandvik" userId="S::antti.sandvik@konnevesi.fi::5a5cb429-bb9a-412b-9ff9-f7328a9d2a93" providerId="AD" clId="Web-{CB8A4CA9-BD11-7DC3-1BF9-F98F2BD29193}" dt="2022-10-01T18:13:37.063" v="67" actId="20577"/>
          <ac:spMkLst>
            <pc:docMk/>
            <pc:sldMk cId="1994718999" sldId="315"/>
            <ac:spMk id="3" creationId="{DD1808A4-F261-ADB4-9C56-D83B154F354B}"/>
          </ac:spMkLst>
        </pc:spChg>
      </pc:sldChg>
      <pc:sldChg chg="modSp">
        <pc:chgData name="Antti Sandvik" userId="S::antti.sandvik@konnevesi.fi::5a5cb429-bb9a-412b-9ff9-f7328a9d2a93" providerId="AD" clId="Web-{CB8A4CA9-BD11-7DC3-1BF9-F98F2BD29193}" dt="2022-10-01T18:14:24.266" v="84" actId="14100"/>
        <pc:sldMkLst>
          <pc:docMk/>
          <pc:sldMk cId="2440333880" sldId="321"/>
        </pc:sldMkLst>
        <pc:spChg chg="mod">
          <ac:chgData name="Antti Sandvik" userId="S::antti.sandvik@konnevesi.fi::5a5cb429-bb9a-412b-9ff9-f7328a9d2a93" providerId="AD" clId="Web-{CB8A4CA9-BD11-7DC3-1BF9-F98F2BD29193}" dt="2022-10-01T18:14:24.266" v="84" actId="14100"/>
          <ac:spMkLst>
            <pc:docMk/>
            <pc:sldMk cId="2440333880" sldId="321"/>
            <ac:spMk id="3" creationId="{519D911F-7330-87DF-B5CB-F6AA0D014288}"/>
          </ac:spMkLst>
        </pc:spChg>
      </pc:sldChg>
      <pc:sldChg chg="addAnim modAnim">
        <pc:chgData name="Antti Sandvik" userId="S::antti.sandvik@konnevesi.fi::5a5cb429-bb9a-412b-9ff9-f7328a9d2a93" providerId="AD" clId="Web-{CB8A4CA9-BD11-7DC3-1BF9-F98F2BD29193}" dt="2022-10-01T18:14:53.985" v="87"/>
        <pc:sldMkLst>
          <pc:docMk/>
          <pc:sldMk cId="2421662371" sldId="332"/>
        </pc:sldMkLst>
      </pc:sldChg>
      <pc:sldChg chg="modSp">
        <pc:chgData name="Antti Sandvik" userId="S::antti.sandvik@konnevesi.fi::5a5cb429-bb9a-412b-9ff9-f7328a9d2a93" providerId="AD" clId="Web-{CB8A4CA9-BD11-7DC3-1BF9-F98F2BD29193}" dt="2022-10-01T18:15:07.548" v="88" actId="14100"/>
        <pc:sldMkLst>
          <pc:docMk/>
          <pc:sldMk cId="1113635740" sldId="345"/>
        </pc:sldMkLst>
        <pc:spChg chg="mod">
          <ac:chgData name="Antti Sandvik" userId="S::antti.sandvik@konnevesi.fi::5a5cb429-bb9a-412b-9ff9-f7328a9d2a93" providerId="AD" clId="Web-{CB8A4CA9-BD11-7DC3-1BF9-F98F2BD29193}" dt="2022-10-01T18:15:07.548" v="88" actId="14100"/>
          <ac:spMkLst>
            <pc:docMk/>
            <pc:sldMk cId="1113635740" sldId="345"/>
            <ac:spMk id="5" creationId="{F8C0578E-71D6-75E0-B18C-A804416BB744}"/>
          </ac:spMkLst>
        </pc:spChg>
      </pc:sldChg>
    </pc:docChg>
  </pc:docChgLst>
  <pc:docChgLst>
    <pc:chgData name="Antti Sandvik" userId="S::antti.sandvik@konnevesi.fi::5a5cb429-bb9a-412b-9ff9-f7328a9d2a93" providerId="AD" clId="Web-{404DA4E2-91C0-C859-A8D4-7EA18C9147A2}"/>
    <pc:docChg chg="addSld delSld modSld sldOrd">
      <pc:chgData name="Antti Sandvik" userId="S::antti.sandvik@konnevesi.fi::5a5cb429-bb9a-412b-9ff9-f7328a9d2a93" providerId="AD" clId="Web-{404DA4E2-91C0-C859-A8D4-7EA18C9147A2}" dt="2022-09-23T12:09:35.184" v="919" actId="20577"/>
      <pc:docMkLst>
        <pc:docMk/>
      </pc:docMkLst>
      <pc:sldChg chg="addSp delSp modSp mod setBg">
        <pc:chgData name="Antti Sandvik" userId="S::antti.sandvik@konnevesi.fi::5a5cb429-bb9a-412b-9ff9-f7328a9d2a93" providerId="AD" clId="Web-{404DA4E2-91C0-C859-A8D4-7EA18C9147A2}" dt="2022-09-23T11:57:58.022" v="717" actId="20577"/>
        <pc:sldMkLst>
          <pc:docMk/>
          <pc:sldMk cId="0" sldId="277"/>
        </pc:sldMkLst>
        <pc:spChg chg="mod">
          <ac:chgData name="Antti Sandvik" userId="S::antti.sandvik@konnevesi.fi::5a5cb429-bb9a-412b-9ff9-f7328a9d2a93" providerId="AD" clId="Web-{404DA4E2-91C0-C859-A8D4-7EA18C9147A2}" dt="2022-09-23T11:57:58.022" v="717" actId="20577"/>
          <ac:spMkLst>
            <pc:docMk/>
            <pc:sldMk cId="0" sldId="277"/>
            <ac:spMk id="185" creationId="{00000000-0000-0000-0000-000000000000}"/>
          </ac:spMkLst>
        </pc:spChg>
        <pc:spChg chg="del mod">
          <ac:chgData name="Antti Sandvik" userId="S::antti.sandvik@konnevesi.fi::5a5cb429-bb9a-412b-9ff9-f7328a9d2a93" providerId="AD" clId="Web-{404DA4E2-91C0-C859-A8D4-7EA18C9147A2}" dt="2022-09-23T11:57:54.444" v="716"/>
          <ac:spMkLst>
            <pc:docMk/>
            <pc:sldMk cId="0" sldId="277"/>
            <ac:spMk id="186" creationId="{00000000-0000-0000-0000-000000000000}"/>
          </ac:spMkLst>
        </pc:spChg>
        <pc:spChg chg="add del">
          <ac:chgData name="Antti Sandvik" userId="S::antti.sandvik@konnevesi.fi::5a5cb429-bb9a-412b-9ff9-f7328a9d2a93" providerId="AD" clId="Web-{404DA4E2-91C0-C859-A8D4-7EA18C9147A2}" dt="2022-09-23T11:57:54.428" v="715"/>
          <ac:spMkLst>
            <pc:docMk/>
            <pc:sldMk cId="0" sldId="277"/>
            <ac:spMk id="191" creationId="{E9AA9F65-94B8-41A5-A7FF-23D2CFB116BB}"/>
          </ac:spMkLst>
        </pc:spChg>
        <pc:spChg chg="add del">
          <ac:chgData name="Antti Sandvik" userId="S::antti.sandvik@konnevesi.fi::5a5cb429-bb9a-412b-9ff9-f7328a9d2a93" providerId="AD" clId="Web-{404DA4E2-91C0-C859-A8D4-7EA18C9147A2}" dt="2022-09-23T11:57:54.428" v="715"/>
          <ac:spMkLst>
            <pc:docMk/>
            <pc:sldMk cId="0" sldId="277"/>
            <ac:spMk id="193" creationId="{7E8B0F8E-3F6C-4541-B9C1-774D80A08834}"/>
          </ac:spMkLst>
        </pc:spChg>
        <pc:spChg chg="add del">
          <ac:chgData name="Antti Sandvik" userId="S::antti.sandvik@konnevesi.fi::5a5cb429-bb9a-412b-9ff9-f7328a9d2a93" providerId="AD" clId="Web-{404DA4E2-91C0-C859-A8D4-7EA18C9147A2}" dt="2022-09-23T11:57:54.428" v="715"/>
          <ac:spMkLst>
            <pc:docMk/>
            <pc:sldMk cId="0" sldId="277"/>
            <ac:spMk id="195" creationId="{7A45F5BC-32D1-41CD-B270-C46F18CA1ACC}"/>
          </ac:spMkLst>
        </pc:spChg>
        <pc:spChg chg="add del">
          <ac:chgData name="Antti Sandvik" userId="S::antti.sandvik@konnevesi.fi::5a5cb429-bb9a-412b-9ff9-f7328a9d2a93" providerId="AD" clId="Web-{404DA4E2-91C0-C859-A8D4-7EA18C9147A2}" dt="2022-09-23T11:57:54.428" v="715"/>
          <ac:spMkLst>
            <pc:docMk/>
            <pc:sldMk cId="0" sldId="277"/>
            <ac:spMk id="197" creationId="{5BB74D4E-F243-4A10-813D-500A14025392}"/>
          </ac:spMkLst>
        </pc:spChg>
        <pc:spChg chg="add del">
          <ac:chgData name="Antti Sandvik" userId="S::antti.sandvik@konnevesi.fi::5a5cb429-bb9a-412b-9ff9-f7328a9d2a93" providerId="AD" clId="Web-{404DA4E2-91C0-C859-A8D4-7EA18C9147A2}" dt="2022-09-23T11:57:54.428" v="715"/>
          <ac:spMkLst>
            <pc:docMk/>
            <pc:sldMk cId="0" sldId="277"/>
            <ac:spMk id="199" creationId="{D70130DC-F780-43D2-B26A-92EACD78951B}"/>
          </ac:spMkLst>
        </pc:spChg>
        <pc:spChg chg="add del">
          <ac:chgData name="Antti Sandvik" userId="S::antti.sandvik@konnevesi.fi::5a5cb429-bb9a-412b-9ff9-f7328a9d2a93" providerId="AD" clId="Web-{404DA4E2-91C0-C859-A8D4-7EA18C9147A2}" dt="2022-09-23T11:57:54.428" v="715"/>
          <ac:spMkLst>
            <pc:docMk/>
            <pc:sldMk cId="0" sldId="277"/>
            <ac:spMk id="201" creationId="{17676E0E-5B44-4166-8EDD-CFDBAC622C26}"/>
          </ac:spMkLst>
        </pc:spChg>
        <pc:spChg chg="add">
          <ac:chgData name="Antti Sandvik" userId="S::antti.sandvik@konnevesi.fi::5a5cb429-bb9a-412b-9ff9-f7328a9d2a93" providerId="AD" clId="Web-{404DA4E2-91C0-C859-A8D4-7EA18C9147A2}" dt="2022-09-23T11:57:54.444" v="716"/>
          <ac:spMkLst>
            <pc:docMk/>
            <pc:sldMk cId="0" sldId="277"/>
            <ac:spMk id="203" creationId="{EEABD997-5EF9-4E9B-AFBB-F6DFAAF3ADF0}"/>
          </ac:spMkLst>
        </pc:spChg>
        <pc:spChg chg="add">
          <ac:chgData name="Antti Sandvik" userId="S::antti.sandvik@konnevesi.fi::5a5cb429-bb9a-412b-9ff9-f7328a9d2a93" providerId="AD" clId="Web-{404DA4E2-91C0-C859-A8D4-7EA18C9147A2}" dt="2022-09-23T11:57:54.444" v="716"/>
          <ac:spMkLst>
            <pc:docMk/>
            <pc:sldMk cId="0" sldId="277"/>
            <ac:spMk id="204" creationId="{E9AA9F65-94B8-41A5-A7FF-23D2CFB116BB}"/>
          </ac:spMkLst>
        </pc:spChg>
        <pc:spChg chg="add">
          <ac:chgData name="Antti Sandvik" userId="S::antti.sandvik@konnevesi.fi::5a5cb429-bb9a-412b-9ff9-f7328a9d2a93" providerId="AD" clId="Web-{404DA4E2-91C0-C859-A8D4-7EA18C9147A2}" dt="2022-09-23T11:57:54.444" v="716"/>
          <ac:spMkLst>
            <pc:docMk/>
            <pc:sldMk cId="0" sldId="277"/>
            <ac:spMk id="205" creationId="{E9AB5EE6-A047-4B18-B998-D46DF3CC36FE}"/>
          </ac:spMkLst>
        </pc:spChg>
        <pc:spChg chg="add">
          <ac:chgData name="Antti Sandvik" userId="S::antti.sandvik@konnevesi.fi::5a5cb429-bb9a-412b-9ff9-f7328a9d2a93" providerId="AD" clId="Web-{404DA4E2-91C0-C859-A8D4-7EA18C9147A2}" dt="2022-09-23T11:57:54.444" v="716"/>
          <ac:spMkLst>
            <pc:docMk/>
            <pc:sldMk cId="0" sldId="277"/>
            <ac:spMk id="206" creationId="{7E8B0F8E-3F6C-4541-B9C1-774D80A08834}"/>
          </ac:spMkLst>
        </pc:spChg>
        <pc:spChg chg="add">
          <ac:chgData name="Antti Sandvik" userId="S::antti.sandvik@konnevesi.fi::5a5cb429-bb9a-412b-9ff9-f7328a9d2a93" providerId="AD" clId="Web-{404DA4E2-91C0-C859-A8D4-7EA18C9147A2}" dt="2022-09-23T11:57:54.444" v="716"/>
          <ac:spMkLst>
            <pc:docMk/>
            <pc:sldMk cId="0" sldId="277"/>
            <ac:spMk id="207" creationId="{7A45F5BC-32D1-41CD-B270-C46F18CA1ACC}"/>
          </ac:spMkLst>
        </pc:spChg>
        <pc:spChg chg="add">
          <ac:chgData name="Antti Sandvik" userId="S::antti.sandvik@konnevesi.fi::5a5cb429-bb9a-412b-9ff9-f7328a9d2a93" providerId="AD" clId="Web-{404DA4E2-91C0-C859-A8D4-7EA18C9147A2}" dt="2022-09-23T11:57:54.444" v="716"/>
          <ac:spMkLst>
            <pc:docMk/>
            <pc:sldMk cId="0" sldId="277"/>
            <ac:spMk id="208" creationId="{CE57EE13-72B0-4FFA-ACE1-EBDE89340E47}"/>
          </ac:spMkLst>
        </pc:spChg>
        <pc:spChg chg="add">
          <ac:chgData name="Antti Sandvik" userId="S::antti.sandvik@konnevesi.fi::5a5cb429-bb9a-412b-9ff9-f7328a9d2a93" providerId="AD" clId="Web-{404DA4E2-91C0-C859-A8D4-7EA18C9147A2}" dt="2022-09-23T11:57:54.444" v="716"/>
          <ac:spMkLst>
            <pc:docMk/>
            <pc:sldMk cId="0" sldId="277"/>
            <ac:spMk id="209" creationId="{328C565D-A991-4381-AC37-76A58A4A128F}"/>
          </ac:spMkLst>
        </pc:spChg>
        <pc:spChg chg="add">
          <ac:chgData name="Antti Sandvik" userId="S::antti.sandvik@konnevesi.fi::5a5cb429-bb9a-412b-9ff9-f7328a9d2a93" providerId="AD" clId="Web-{404DA4E2-91C0-C859-A8D4-7EA18C9147A2}" dt="2022-09-23T11:57:54.444" v="716"/>
          <ac:spMkLst>
            <pc:docMk/>
            <pc:sldMk cId="0" sldId="277"/>
            <ac:spMk id="210" creationId="{B7180431-F4DE-415D-BCBB-9316423C37C1}"/>
          </ac:spMkLst>
        </pc:spChg>
      </pc:sldChg>
      <pc:sldChg chg="addSp modSp mod setBg">
        <pc:chgData name="Antti Sandvik" userId="S::antti.sandvik@konnevesi.fi::5a5cb429-bb9a-412b-9ff9-f7328a9d2a93" providerId="AD" clId="Web-{404DA4E2-91C0-C859-A8D4-7EA18C9147A2}" dt="2022-09-23T11:57:42.444" v="713"/>
        <pc:sldMkLst>
          <pc:docMk/>
          <pc:sldMk cId="0" sldId="278"/>
        </pc:sldMkLst>
        <pc:spChg chg="mod">
          <ac:chgData name="Antti Sandvik" userId="S::antti.sandvik@konnevesi.fi::5a5cb429-bb9a-412b-9ff9-f7328a9d2a93" providerId="AD" clId="Web-{404DA4E2-91C0-C859-A8D4-7EA18C9147A2}" dt="2022-09-23T11:57:42.444" v="713"/>
          <ac:spMkLst>
            <pc:docMk/>
            <pc:sldMk cId="0" sldId="278"/>
            <ac:spMk id="191" creationId="{00000000-0000-0000-0000-000000000000}"/>
          </ac:spMkLst>
        </pc:spChg>
        <pc:spChg chg="mod">
          <ac:chgData name="Antti Sandvik" userId="S::antti.sandvik@konnevesi.fi::5a5cb429-bb9a-412b-9ff9-f7328a9d2a93" providerId="AD" clId="Web-{404DA4E2-91C0-C859-A8D4-7EA18C9147A2}" dt="2022-09-23T11:57:42.444" v="713"/>
          <ac:spMkLst>
            <pc:docMk/>
            <pc:sldMk cId="0" sldId="278"/>
            <ac:spMk id="192" creationId="{00000000-0000-0000-0000-000000000000}"/>
          </ac:spMkLst>
        </pc:spChg>
        <pc:spChg chg="add">
          <ac:chgData name="Antti Sandvik" userId="S::antti.sandvik@konnevesi.fi::5a5cb429-bb9a-412b-9ff9-f7328a9d2a93" providerId="AD" clId="Web-{404DA4E2-91C0-C859-A8D4-7EA18C9147A2}" dt="2022-09-23T11:57:42.444" v="713"/>
          <ac:spMkLst>
            <pc:docMk/>
            <pc:sldMk cId="0" sldId="278"/>
            <ac:spMk id="197" creationId="{E9AA9F65-94B8-41A5-A7FF-23D2CFB116BB}"/>
          </ac:spMkLst>
        </pc:spChg>
        <pc:spChg chg="add">
          <ac:chgData name="Antti Sandvik" userId="S::antti.sandvik@konnevesi.fi::5a5cb429-bb9a-412b-9ff9-f7328a9d2a93" providerId="AD" clId="Web-{404DA4E2-91C0-C859-A8D4-7EA18C9147A2}" dt="2022-09-23T11:57:42.444" v="713"/>
          <ac:spMkLst>
            <pc:docMk/>
            <pc:sldMk cId="0" sldId="278"/>
            <ac:spMk id="199" creationId="{7E8B0F8E-3F6C-4541-B9C1-774D80A08834}"/>
          </ac:spMkLst>
        </pc:spChg>
        <pc:spChg chg="add">
          <ac:chgData name="Antti Sandvik" userId="S::antti.sandvik@konnevesi.fi::5a5cb429-bb9a-412b-9ff9-f7328a9d2a93" providerId="AD" clId="Web-{404DA4E2-91C0-C859-A8D4-7EA18C9147A2}" dt="2022-09-23T11:57:42.444" v="713"/>
          <ac:spMkLst>
            <pc:docMk/>
            <pc:sldMk cId="0" sldId="278"/>
            <ac:spMk id="201" creationId="{7A45F5BC-32D1-41CD-B270-C46F18CA1ACC}"/>
          </ac:spMkLst>
        </pc:spChg>
        <pc:spChg chg="add">
          <ac:chgData name="Antti Sandvik" userId="S::antti.sandvik@konnevesi.fi::5a5cb429-bb9a-412b-9ff9-f7328a9d2a93" providerId="AD" clId="Web-{404DA4E2-91C0-C859-A8D4-7EA18C9147A2}" dt="2022-09-23T11:57:42.444" v="713"/>
          <ac:spMkLst>
            <pc:docMk/>
            <pc:sldMk cId="0" sldId="278"/>
            <ac:spMk id="203" creationId="{5BB74D4E-F243-4A10-813D-500A14025392}"/>
          </ac:spMkLst>
        </pc:spChg>
        <pc:spChg chg="add">
          <ac:chgData name="Antti Sandvik" userId="S::antti.sandvik@konnevesi.fi::5a5cb429-bb9a-412b-9ff9-f7328a9d2a93" providerId="AD" clId="Web-{404DA4E2-91C0-C859-A8D4-7EA18C9147A2}" dt="2022-09-23T11:57:42.444" v="713"/>
          <ac:spMkLst>
            <pc:docMk/>
            <pc:sldMk cId="0" sldId="278"/>
            <ac:spMk id="205" creationId="{D70130DC-F780-43D2-B26A-92EACD78951B}"/>
          </ac:spMkLst>
        </pc:spChg>
        <pc:spChg chg="add">
          <ac:chgData name="Antti Sandvik" userId="S::antti.sandvik@konnevesi.fi::5a5cb429-bb9a-412b-9ff9-f7328a9d2a93" providerId="AD" clId="Web-{404DA4E2-91C0-C859-A8D4-7EA18C9147A2}" dt="2022-09-23T11:57:42.444" v="713"/>
          <ac:spMkLst>
            <pc:docMk/>
            <pc:sldMk cId="0" sldId="278"/>
            <ac:spMk id="207" creationId="{17676E0E-5B44-4166-8EDD-CFDBAC622C26}"/>
          </ac:spMkLst>
        </pc:spChg>
      </pc:sldChg>
      <pc:sldChg chg="addSp modSp mod setBg">
        <pc:chgData name="Antti Sandvik" userId="S::antti.sandvik@konnevesi.fi::5a5cb429-bb9a-412b-9ff9-f7328a9d2a93" providerId="AD" clId="Web-{404DA4E2-91C0-C859-A8D4-7EA18C9147A2}" dt="2022-09-23T11:57:35.631" v="712"/>
        <pc:sldMkLst>
          <pc:docMk/>
          <pc:sldMk cId="0" sldId="280"/>
        </pc:sldMkLst>
        <pc:spChg chg="mod">
          <ac:chgData name="Antti Sandvik" userId="S::antti.sandvik@konnevesi.fi::5a5cb429-bb9a-412b-9ff9-f7328a9d2a93" providerId="AD" clId="Web-{404DA4E2-91C0-C859-A8D4-7EA18C9147A2}" dt="2022-09-23T11:57:35.631" v="712"/>
          <ac:spMkLst>
            <pc:docMk/>
            <pc:sldMk cId="0" sldId="280"/>
            <ac:spMk id="203" creationId="{00000000-0000-0000-0000-000000000000}"/>
          </ac:spMkLst>
        </pc:spChg>
        <pc:spChg chg="add">
          <ac:chgData name="Antti Sandvik" userId="S::antti.sandvik@konnevesi.fi::5a5cb429-bb9a-412b-9ff9-f7328a9d2a93" providerId="AD" clId="Web-{404DA4E2-91C0-C859-A8D4-7EA18C9147A2}" dt="2022-09-23T11:57:35.631" v="712"/>
          <ac:spMkLst>
            <pc:docMk/>
            <pc:sldMk cId="0" sldId="280"/>
            <ac:spMk id="210" creationId="{2928117C-9446-4E7F-AE62-95E0F6DB5B27}"/>
          </ac:spMkLst>
        </pc:spChg>
        <pc:spChg chg="add">
          <ac:chgData name="Antti Sandvik" userId="S::antti.sandvik@konnevesi.fi::5a5cb429-bb9a-412b-9ff9-f7328a9d2a93" providerId="AD" clId="Web-{404DA4E2-91C0-C859-A8D4-7EA18C9147A2}" dt="2022-09-23T11:57:35.631" v="712"/>
          <ac:spMkLst>
            <pc:docMk/>
            <pc:sldMk cId="0" sldId="280"/>
            <ac:spMk id="212" creationId="{84D30AFB-4D71-48B0-AA00-28EE92363A5F}"/>
          </ac:spMkLst>
        </pc:spChg>
        <pc:spChg chg="add">
          <ac:chgData name="Antti Sandvik" userId="S::antti.sandvik@konnevesi.fi::5a5cb429-bb9a-412b-9ff9-f7328a9d2a93" providerId="AD" clId="Web-{404DA4E2-91C0-C859-A8D4-7EA18C9147A2}" dt="2022-09-23T11:57:35.631" v="712"/>
          <ac:spMkLst>
            <pc:docMk/>
            <pc:sldMk cId="0" sldId="280"/>
            <ac:spMk id="214" creationId="{96A0B76F-8010-4C62-B4B6-C5FC438C059E}"/>
          </ac:spMkLst>
        </pc:spChg>
        <pc:spChg chg="add">
          <ac:chgData name="Antti Sandvik" userId="S::antti.sandvik@konnevesi.fi::5a5cb429-bb9a-412b-9ff9-f7328a9d2a93" providerId="AD" clId="Web-{404DA4E2-91C0-C859-A8D4-7EA18C9147A2}" dt="2022-09-23T11:57:35.631" v="712"/>
          <ac:spMkLst>
            <pc:docMk/>
            <pc:sldMk cId="0" sldId="280"/>
            <ac:spMk id="216" creationId="{9FC936C0-4624-438D-BDD0-6B296BD6409D}"/>
          </ac:spMkLst>
        </pc:spChg>
        <pc:spChg chg="add">
          <ac:chgData name="Antti Sandvik" userId="S::antti.sandvik@konnevesi.fi::5a5cb429-bb9a-412b-9ff9-f7328a9d2a93" providerId="AD" clId="Web-{404DA4E2-91C0-C859-A8D4-7EA18C9147A2}" dt="2022-09-23T11:57:35.631" v="712"/>
          <ac:spMkLst>
            <pc:docMk/>
            <pc:sldMk cId="0" sldId="280"/>
            <ac:spMk id="218" creationId="{C1FA8F66-3B85-411D-A2A6-A50DF3026D9A}"/>
          </ac:spMkLst>
        </pc:spChg>
        <pc:spChg chg="add">
          <ac:chgData name="Antti Sandvik" userId="S::antti.sandvik@konnevesi.fi::5a5cb429-bb9a-412b-9ff9-f7328a9d2a93" providerId="AD" clId="Web-{404DA4E2-91C0-C859-A8D4-7EA18C9147A2}" dt="2022-09-23T11:57:35.631" v="712"/>
          <ac:spMkLst>
            <pc:docMk/>
            <pc:sldMk cId="0" sldId="280"/>
            <ac:spMk id="220" creationId="{D695E25C-06E7-4082-BE92-B571B616BC5A}"/>
          </ac:spMkLst>
        </pc:spChg>
        <pc:spChg chg="add">
          <ac:chgData name="Antti Sandvik" userId="S::antti.sandvik@konnevesi.fi::5a5cb429-bb9a-412b-9ff9-f7328a9d2a93" providerId="AD" clId="Web-{404DA4E2-91C0-C859-A8D4-7EA18C9147A2}" dt="2022-09-23T11:57:35.631" v="712"/>
          <ac:spMkLst>
            <pc:docMk/>
            <pc:sldMk cId="0" sldId="280"/>
            <ac:spMk id="222" creationId="{9257916F-271C-4D56-AEDE-0309D1746F14}"/>
          </ac:spMkLst>
        </pc:spChg>
        <pc:spChg chg="add">
          <ac:chgData name="Antti Sandvik" userId="S::antti.sandvik@konnevesi.fi::5a5cb429-bb9a-412b-9ff9-f7328a9d2a93" providerId="AD" clId="Web-{404DA4E2-91C0-C859-A8D4-7EA18C9147A2}" dt="2022-09-23T11:57:35.631" v="712"/>
          <ac:spMkLst>
            <pc:docMk/>
            <pc:sldMk cId="0" sldId="280"/>
            <ac:spMk id="224" creationId="{EC75C176-BB0F-4087-B339-FC37356C0B34}"/>
          </ac:spMkLst>
        </pc:spChg>
        <pc:spChg chg="add">
          <ac:chgData name="Antti Sandvik" userId="S::antti.sandvik@konnevesi.fi::5a5cb429-bb9a-412b-9ff9-f7328a9d2a93" providerId="AD" clId="Web-{404DA4E2-91C0-C859-A8D4-7EA18C9147A2}" dt="2022-09-23T11:57:35.631" v="712"/>
          <ac:spMkLst>
            <pc:docMk/>
            <pc:sldMk cId="0" sldId="280"/>
            <ac:spMk id="226" creationId="{E64BD7DF-F4BB-427F-B4F6-6DC83A59AA0F}"/>
          </ac:spMkLst>
        </pc:spChg>
        <pc:picChg chg="mod ord">
          <ac:chgData name="Antti Sandvik" userId="S::antti.sandvik@konnevesi.fi::5a5cb429-bb9a-412b-9ff9-f7328a9d2a93" providerId="AD" clId="Web-{404DA4E2-91C0-C859-A8D4-7EA18C9147A2}" dt="2022-09-23T11:57:35.631" v="712"/>
          <ac:picMkLst>
            <pc:docMk/>
            <pc:sldMk cId="0" sldId="280"/>
            <ac:picMk id="205" creationId="{00000000-0000-0000-0000-000000000000}"/>
          </ac:picMkLst>
        </pc:picChg>
      </pc:sldChg>
      <pc:sldChg chg="addSp modSp mod setBg addAnim">
        <pc:chgData name="Antti Sandvik" userId="S::antti.sandvik@konnevesi.fi::5a5cb429-bb9a-412b-9ff9-f7328a9d2a93" providerId="AD" clId="Web-{404DA4E2-91C0-C859-A8D4-7EA18C9147A2}" dt="2022-09-23T11:31:25.091" v="4"/>
        <pc:sldMkLst>
          <pc:docMk/>
          <pc:sldMk cId="3387802523" sldId="310"/>
        </pc:sldMkLst>
        <pc:spChg chg="mod">
          <ac:chgData name="Antti Sandvik" userId="S::antti.sandvik@konnevesi.fi::5a5cb429-bb9a-412b-9ff9-f7328a9d2a93" providerId="AD" clId="Web-{404DA4E2-91C0-C859-A8D4-7EA18C9147A2}" dt="2022-09-23T11:31:25.091" v="3"/>
          <ac:spMkLst>
            <pc:docMk/>
            <pc:sldMk cId="3387802523" sldId="310"/>
            <ac:spMk id="2" creationId="{13FA954A-D2CC-EFE2-AB83-75213DBFB1C4}"/>
          </ac:spMkLst>
        </pc:spChg>
        <pc:spChg chg="mod">
          <ac:chgData name="Antti Sandvik" userId="S::antti.sandvik@konnevesi.fi::5a5cb429-bb9a-412b-9ff9-f7328a9d2a93" providerId="AD" clId="Web-{404DA4E2-91C0-C859-A8D4-7EA18C9147A2}" dt="2022-09-23T11:31:25.091" v="3"/>
          <ac:spMkLst>
            <pc:docMk/>
            <pc:sldMk cId="3387802523" sldId="310"/>
            <ac:spMk id="3" creationId="{263C5CA3-D030-BBA3-8BFF-87EA08B81D25}"/>
          </ac:spMkLst>
        </pc:spChg>
        <pc:spChg chg="add">
          <ac:chgData name="Antti Sandvik" userId="S::antti.sandvik@konnevesi.fi::5a5cb429-bb9a-412b-9ff9-f7328a9d2a93" providerId="AD" clId="Web-{404DA4E2-91C0-C859-A8D4-7EA18C9147A2}" dt="2022-09-23T11:31:25.091" v="3"/>
          <ac:spMkLst>
            <pc:docMk/>
            <pc:sldMk cId="3387802523" sldId="310"/>
            <ac:spMk id="8" creationId="{E9AA9F65-94B8-41A5-A7FF-23D2CFB116BB}"/>
          </ac:spMkLst>
        </pc:spChg>
        <pc:spChg chg="add">
          <ac:chgData name="Antti Sandvik" userId="S::antti.sandvik@konnevesi.fi::5a5cb429-bb9a-412b-9ff9-f7328a9d2a93" providerId="AD" clId="Web-{404DA4E2-91C0-C859-A8D4-7EA18C9147A2}" dt="2022-09-23T11:31:25.091" v="3"/>
          <ac:spMkLst>
            <pc:docMk/>
            <pc:sldMk cId="3387802523" sldId="310"/>
            <ac:spMk id="10" creationId="{7E8B0F8E-3F6C-4541-B9C1-774D80A08834}"/>
          </ac:spMkLst>
        </pc:spChg>
        <pc:spChg chg="add">
          <ac:chgData name="Antti Sandvik" userId="S::antti.sandvik@konnevesi.fi::5a5cb429-bb9a-412b-9ff9-f7328a9d2a93" providerId="AD" clId="Web-{404DA4E2-91C0-C859-A8D4-7EA18C9147A2}" dt="2022-09-23T11:31:25.091" v="3"/>
          <ac:spMkLst>
            <pc:docMk/>
            <pc:sldMk cId="3387802523" sldId="310"/>
            <ac:spMk id="12" creationId="{7A45F5BC-32D1-41CD-B270-C46F18CA1ACC}"/>
          </ac:spMkLst>
        </pc:spChg>
        <pc:spChg chg="add">
          <ac:chgData name="Antti Sandvik" userId="S::antti.sandvik@konnevesi.fi::5a5cb429-bb9a-412b-9ff9-f7328a9d2a93" providerId="AD" clId="Web-{404DA4E2-91C0-C859-A8D4-7EA18C9147A2}" dt="2022-09-23T11:31:25.091" v="3"/>
          <ac:spMkLst>
            <pc:docMk/>
            <pc:sldMk cId="3387802523" sldId="310"/>
            <ac:spMk id="14" creationId="{CE57EE13-72B0-4FFA-ACE1-EBDE89340E47}"/>
          </ac:spMkLst>
        </pc:spChg>
        <pc:spChg chg="add">
          <ac:chgData name="Antti Sandvik" userId="S::antti.sandvik@konnevesi.fi::5a5cb429-bb9a-412b-9ff9-f7328a9d2a93" providerId="AD" clId="Web-{404DA4E2-91C0-C859-A8D4-7EA18C9147A2}" dt="2022-09-23T11:31:25.091" v="3"/>
          <ac:spMkLst>
            <pc:docMk/>
            <pc:sldMk cId="3387802523" sldId="310"/>
            <ac:spMk id="16" creationId="{DA182162-B517-4B41-B039-339F87FAE1D0}"/>
          </ac:spMkLst>
        </pc:spChg>
        <pc:spChg chg="add">
          <ac:chgData name="Antti Sandvik" userId="S::antti.sandvik@konnevesi.fi::5a5cb429-bb9a-412b-9ff9-f7328a9d2a93" providerId="AD" clId="Web-{404DA4E2-91C0-C859-A8D4-7EA18C9147A2}" dt="2022-09-23T11:31:25.091" v="3"/>
          <ac:spMkLst>
            <pc:docMk/>
            <pc:sldMk cId="3387802523" sldId="310"/>
            <ac:spMk id="18" creationId="{49B5AD54-1E68-4239-A6AF-FE0F49BB8367}"/>
          </ac:spMkLst>
        </pc:spChg>
      </pc:sldChg>
      <pc:sldChg chg="addSp delSp modSp mod setBg">
        <pc:chgData name="Antti Sandvik" userId="S::antti.sandvik@konnevesi.fi::5a5cb429-bb9a-412b-9ff9-f7328a9d2a93" providerId="AD" clId="Web-{404DA4E2-91C0-C859-A8D4-7EA18C9147A2}" dt="2022-09-23T11:31:20.169" v="2"/>
        <pc:sldMkLst>
          <pc:docMk/>
          <pc:sldMk cId="3684891898" sldId="312"/>
        </pc:sldMkLst>
        <pc:spChg chg="mod">
          <ac:chgData name="Antti Sandvik" userId="S::antti.sandvik@konnevesi.fi::5a5cb429-bb9a-412b-9ff9-f7328a9d2a93" providerId="AD" clId="Web-{404DA4E2-91C0-C859-A8D4-7EA18C9147A2}" dt="2022-09-23T11:31:20.169" v="2"/>
          <ac:spMkLst>
            <pc:docMk/>
            <pc:sldMk cId="3684891898" sldId="312"/>
            <ac:spMk id="2" creationId="{8984A919-EC1A-053E-35C4-92B01335DE11}"/>
          </ac:spMkLst>
        </pc:spChg>
        <pc:spChg chg="del">
          <ac:chgData name="Antti Sandvik" userId="S::antti.sandvik@konnevesi.fi::5a5cb429-bb9a-412b-9ff9-f7328a9d2a93" providerId="AD" clId="Web-{404DA4E2-91C0-C859-A8D4-7EA18C9147A2}" dt="2022-09-23T11:31:20.169" v="2"/>
          <ac:spMkLst>
            <pc:docMk/>
            <pc:sldMk cId="3684891898" sldId="312"/>
            <ac:spMk id="3" creationId="{23C9E945-DDAB-88E2-AFDB-0685153A0AC2}"/>
          </ac:spMkLst>
        </pc:spChg>
        <pc:spChg chg="add">
          <ac:chgData name="Antti Sandvik" userId="S::antti.sandvik@konnevesi.fi::5a5cb429-bb9a-412b-9ff9-f7328a9d2a93" providerId="AD" clId="Web-{404DA4E2-91C0-C859-A8D4-7EA18C9147A2}" dt="2022-09-23T11:31:20.169" v="2"/>
          <ac:spMkLst>
            <pc:docMk/>
            <pc:sldMk cId="3684891898" sldId="312"/>
            <ac:spMk id="8" creationId="{E9AA9F65-94B8-41A5-A7FF-23D2CFB116BB}"/>
          </ac:spMkLst>
        </pc:spChg>
        <pc:spChg chg="add">
          <ac:chgData name="Antti Sandvik" userId="S::antti.sandvik@konnevesi.fi::5a5cb429-bb9a-412b-9ff9-f7328a9d2a93" providerId="AD" clId="Web-{404DA4E2-91C0-C859-A8D4-7EA18C9147A2}" dt="2022-09-23T11:31:20.169" v="2"/>
          <ac:spMkLst>
            <pc:docMk/>
            <pc:sldMk cId="3684891898" sldId="312"/>
            <ac:spMk id="10" creationId="{7E8B0F8E-3F6C-4541-B9C1-774D80A08834}"/>
          </ac:spMkLst>
        </pc:spChg>
        <pc:spChg chg="add">
          <ac:chgData name="Antti Sandvik" userId="S::antti.sandvik@konnevesi.fi::5a5cb429-bb9a-412b-9ff9-f7328a9d2a93" providerId="AD" clId="Web-{404DA4E2-91C0-C859-A8D4-7EA18C9147A2}" dt="2022-09-23T11:31:20.169" v="2"/>
          <ac:spMkLst>
            <pc:docMk/>
            <pc:sldMk cId="3684891898" sldId="312"/>
            <ac:spMk id="12" creationId="{7A45F5BC-32D1-41CD-B270-C46F18CA1ACC}"/>
          </ac:spMkLst>
        </pc:spChg>
        <pc:spChg chg="add">
          <ac:chgData name="Antti Sandvik" userId="S::antti.sandvik@konnevesi.fi::5a5cb429-bb9a-412b-9ff9-f7328a9d2a93" providerId="AD" clId="Web-{404DA4E2-91C0-C859-A8D4-7EA18C9147A2}" dt="2022-09-23T11:31:20.169" v="2"/>
          <ac:spMkLst>
            <pc:docMk/>
            <pc:sldMk cId="3684891898" sldId="312"/>
            <ac:spMk id="14" creationId="{CE57EE13-72B0-4FFA-ACE1-EBDE89340E47}"/>
          </ac:spMkLst>
        </pc:spChg>
        <pc:spChg chg="add">
          <ac:chgData name="Antti Sandvik" userId="S::antti.sandvik@konnevesi.fi::5a5cb429-bb9a-412b-9ff9-f7328a9d2a93" providerId="AD" clId="Web-{404DA4E2-91C0-C859-A8D4-7EA18C9147A2}" dt="2022-09-23T11:31:20.169" v="2"/>
          <ac:spMkLst>
            <pc:docMk/>
            <pc:sldMk cId="3684891898" sldId="312"/>
            <ac:spMk id="16" creationId="{34BFB7C5-23B6-4047-BF5E-F9EEBB437CD0}"/>
          </ac:spMkLst>
        </pc:spChg>
        <pc:spChg chg="add">
          <ac:chgData name="Antti Sandvik" userId="S::antti.sandvik@konnevesi.fi::5a5cb429-bb9a-412b-9ff9-f7328a9d2a93" providerId="AD" clId="Web-{404DA4E2-91C0-C859-A8D4-7EA18C9147A2}" dt="2022-09-23T11:31:20.169" v="2"/>
          <ac:spMkLst>
            <pc:docMk/>
            <pc:sldMk cId="3684891898" sldId="312"/>
            <ac:spMk id="18" creationId="{D37DA931-62D6-4B32-9103-84C0960AEA6D}"/>
          </ac:spMkLst>
        </pc:spChg>
        <pc:spChg chg="add">
          <ac:chgData name="Antti Sandvik" userId="S::antti.sandvik@konnevesi.fi::5a5cb429-bb9a-412b-9ff9-f7328a9d2a93" providerId="AD" clId="Web-{404DA4E2-91C0-C859-A8D4-7EA18C9147A2}" dt="2022-09-23T11:31:20.169" v="2"/>
          <ac:spMkLst>
            <pc:docMk/>
            <pc:sldMk cId="3684891898" sldId="312"/>
            <ac:spMk id="20" creationId="{4695E140-9B6E-43E9-B17E-CDFE3FCA8AFB}"/>
          </ac:spMkLst>
        </pc:spChg>
        <pc:spChg chg="add">
          <ac:chgData name="Antti Sandvik" userId="S::antti.sandvik@konnevesi.fi::5a5cb429-bb9a-412b-9ff9-f7328a9d2a93" providerId="AD" clId="Web-{404DA4E2-91C0-C859-A8D4-7EA18C9147A2}" dt="2022-09-23T11:31:20.169" v="2"/>
          <ac:spMkLst>
            <pc:docMk/>
            <pc:sldMk cId="3684891898" sldId="312"/>
            <ac:spMk id="22" creationId="{FBC3CD9F-A361-4496-A6E0-24338B2A6901}"/>
          </ac:spMkLst>
        </pc:spChg>
      </pc:sldChg>
      <pc:sldChg chg="addSp modSp mod setBg setClrOvrMap">
        <pc:chgData name="Antti Sandvik" userId="S::antti.sandvik@konnevesi.fi::5a5cb429-bb9a-412b-9ff9-f7328a9d2a93" providerId="AD" clId="Web-{404DA4E2-91C0-C859-A8D4-7EA18C9147A2}" dt="2022-09-23T11:31:14.997" v="1"/>
        <pc:sldMkLst>
          <pc:docMk/>
          <pc:sldMk cId="980520916" sldId="313"/>
        </pc:sldMkLst>
        <pc:spChg chg="mod">
          <ac:chgData name="Antti Sandvik" userId="S::antti.sandvik@konnevesi.fi::5a5cb429-bb9a-412b-9ff9-f7328a9d2a93" providerId="AD" clId="Web-{404DA4E2-91C0-C859-A8D4-7EA18C9147A2}" dt="2022-09-23T11:31:14.997" v="1"/>
          <ac:spMkLst>
            <pc:docMk/>
            <pc:sldMk cId="980520916" sldId="313"/>
            <ac:spMk id="2" creationId="{F39A4014-5028-8459-F0AC-93D0B49EF6F5}"/>
          </ac:spMkLst>
        </pc:spChg>
        <pc:spChg chg="mod">
          <ac:chgData name="Antti Sandvik" userId="S::antti.sandvik@konnevesi.fi::5a5cb429-bb9a-412b-9ff9-f7328a9d2a93" providerId="AD" clId="Web-{404DA4E2-91C0-C859-A8D4-7EA18C9147A2}" dt="2022-09-23T11:31:14.997" v="1"/>
          <ac:spMkLst>
            <pc:docMk/>
            <pc:sldMk cId="980520916" sldId="313"/>
            <ac:spMk id="3" creationId="{06C0F2BF-FF92-BC81-BD36-3C36F4C3F9CD}"/>
          </ac:spMkLst>
        </pc:spChg>
        <pc:spChg chg="add">
          <ac:chgData name="Antti Sandvik" userId="S::antti.sandvik@konnevesi.fi::5a5cb429-bb9a-412b-9ff9-f7328a9d2a93" providerId="AD" clId="Web-{404DA4E2-91C0-C859-A8D4-7EA18C9147A2}" dt="2022-09-23T11:31:14.997" v="1"/>
          <ac:spMkLst>
            <pc:docMk/>
            <pc:sldMk cId="980520916" sldId="313"/>
            <ac:spMk id="9" creationId="{1A8AF9B1-7D64-4564-969F-CB2B27ED9EC7}"/>
          </ac:spMkLst>
        </pc:spChg>
        <pc:grpChg chg="add">
          <ac:chgData name="Antti Sandvik" userId="S::antti.sandvik@konnevesi.fi::5a5cb429-bb9a-412b-9ff9-f7328a9d2a93" providerId="AD" clId="Web-{404DA4E2-91C0-C859-A8D4-7EA18C9147A2}" dt="2022-09-23T11:31:14.997" v="1"/>
          <ac:grpSpMkLst>
            <pc:docMk/>
            <pc:sldMk cId="980520916" sldId="313"/>
            <ac:grpSpMk id="11" creationId="{8D854759-2D3E-4B54-A780-D84D49E80FE3}"/>
          </ac:grpSpMkLst>
        </pc:grpChg>
        <pc:picChg chg="add mod ord">
          <ac:chgData name="Antti Sandvik" userId="S::antti.sandvik@konnevesi.fi::5a5cb429-bb9a-412b-9ff9-f7328a9d2a93" providerId="AD" clId="Web-{404DA4E2-91C0-C859-A8D4-7EA18C9147A2}" dt="2022-09-23T11:31:14.997" v="1"/>
          <ac:picMkLst>
            <pc:docMk/>
            <pc:sldMk cId="980520916" sldId="313"/>
            <ac:picMk id="4" creationId="{0AAB00CB-8CCF-BA1B-3616-A3557300D785}"/>
          </ac:picMkLst>
        </pc:picChg>
      </pc:sldChg>
      <pc:sldChg chg="modSp">
        <pc:chgData name="Antti Sandvik" userId="S::antti.sandvik@konnevesi.fi::5a5cb429-bb9a-412b-9ff9-f7328a9d2a93" providerId="AD" clId="Web-{404DA4E2-91C0-C859-A8D4-7EA18C9147A2}" dt="2022-09-23T11:32:12.262" v="27" actId="20577"/>
        <pc:sldMkLst>
          <pc:docMk/>
          <pc:sldMk cId="1994718999" sldId="315"/>
        </pc:sldMkLst>
        <pc:spChg chg="mod">
          <ac:chgData name="Antti Sandvik" userId="S::antti.sandvik@konnevesi.fi::5a5cb429-bb9a-412b-9ff9-f7328a9d2a93" providerId="AD" clId="Web-{404DA4E2-91C0-C859-A8D4-7EA18C9147A2}" dt="2022-09-23T11:32:12.262" v="27" actId="20577"/>
          <ac:spMkLst>
            <pc:docMk/>
            <pc:sldMk cId="1994718999" sldId="315"/>
            <ac:spMk id="3" creationId="{DD1808A4-F261-ADB4-9C56-D83B154F354B}"/>
          </ac:spMkLst>
        </pc:spChg>
      </pc:sldChg>
      <pc:sldChg chg="modSp addAnim modAnim">
        <pc:chgData name="Antti Sandvik" userId="S::antti.sandvik@konnevesi.fi::5a5cb429-bb9a-412b-9ff9-f7328a9d2a93" providerId="AD" clId="Web-{404DA4E2-91C0-C859-A8D4-7EA18C9147A2}" dt="2022-09-23T11:40:00.287" v="360" actId="14100"/>
        <pc:sldMkLst>
          <pc:docMk/>
          <pc:sldMk cId="727322677" sldId="316"/>
        </pc:sldMkLst>
        <pc:spChg chg="mod">
          <ac:chgData name="Antti Sandvik" userId="S::antti.sandvik@konnevesi.fi::5a5cb429-bb9a-412b-9ff9-f7328a9d2a93" providerId="AD" clId="Web-{404DA4E2-91C0-C859-A8D4-7EA18C9147A2}" dt="2022-09-23T11:33:13.511" v="33" actId="20577"/>
          <ac:spMkLst>
            <pc:docMk/>
            <pc:sldMk cId="727322677" sldId="316"/>
            <ac:spMk id="2" creationId="{EF68AD9F-0F94-784C-2D84-FE3555233BB1}"/>
          </ac:spMkLst>
        </pc:spChg>
        <pc:spChg chg="mod">
          <ac:chgData name="Antti Sandvik" userId="S::antti.sandvik@konnevesi.fi::5a5cb429-bb9a-412b-9ff9-f7328a9d2a93" providerId="AD" clId="Web-{404DA4E2-91C0-C859-A8D4-7EA18C9147A2}" dt="2022-09-23T11:40:00.287" v="360" actId="14100"/>
          <ac:spMkLst>
            <pc:docMk/>
            <pc:sldMk cId="727322677" sldId="316"/>
            <ac:spMk id="3" creationId="{561EAAD0-5682-784F-6109-F73E1C3231AD}"/>
          </ac:spMkLst>
        </pc:spChg>
      </pc:sldChg>
      <pc:sldChg chg="modSp new addAnim modAnim">
        <pc:chgData name="Antti Sandvik" userId="S::antti.sandvik@konnevesi.fi::5a5cb429-bb9a-412b-9ff9-f7328a9d2a93" providerId="AD" clId="Web-{404DA4E2-91C0-C859-A8D4-7EA18C9147A2}" dt="2022-09-23T12:00:08.989" v="720"/>
        <pc:sldMkLst>
          <pc:docMk/>
          <pc:sldMk cId="1076163815" sldId="317"/>
        </pc:sldMkLst>
        <pc:spChg chg="mod">
          <ac:chgData name="Antti Sandvik" userId="S::antti.sandvik@konnevesi.fi::5a5cb429-bb9a-412b-9ff9-f7328a9d2a93" providerId="AD" clId="Web-{404DA4E2-91C0-C859-A8D4-7EA18C9147A2}" dt="2022-09-23T11:42:32.003" v="372" actId="20577"/>
          <ac:spMkLst>
            <pc:docMk/>
            <pc:sldMk cId="1076163815" sldId="317"/>
            <ac:spMk id="2" creationId="{8053BBA7-5E19-8026-D954-7AECBEA5E1BC}"/>
          </ac:spMkLst>
        </pc:spChg>
        <pc:spChg chg="mod">
          <ac:chgData name="Antti Sandvik" userId="S::antti.sandvik@konnevesi.fi::5a5cb429-bb9a-412b-9ff9-f7328a9d2a93" providerId="AD" clId="Web-{404DA4E2-91C0-C859-A8D4-7EA18C9147A2}" dt="2022-09-23T11:57:17.428" v="711" actId="14100"/>
          <ac:spMkLst>
            <pc:docMk/>
            <pc:sldMk cId="1076163815" sldId="317"/>
            <ac:spMk id="3" creationId="{9BB50A72-6564-93AD-20D6-E6DF51B3908A}"/>
          </ac:spMkLst>
        </pc:spChg>
      </pc:sldChg>
      <pc:sldChg chg="add del replId">
        <pc:chgData name="Antti Sandvik" userId="S::antti.sandvik@konnevesi.fi::5a5cb429-bb9a-412b-9ff9-f7328a9d2a93" providerId="AD" clId="Web-{404DA4E2-91C0-C859-A8D4-7EA18C9147A2}" dt="2022-09-23T11:41:46.988" v="362"/>
        <pc:sldMkLst>
          <pc:docMk/>
          <pc:sldMk cId="2249167311" sldId="317"/>
        </pc:sldMkLst>
      </pc:sldChg>
      <pc:sldChg chg="addSp delSp modSp new mod ord setBg">
        <pc:chgData name="Antti Sandvik" userId="S::antti.sandvik@konnevesi.fi::5a5cb429-bb9a-412b-9ff9-f7328a9d2a93" providerId="AD" clId="Web-{404DA4E2-91C0-C859-A8D4-7EA18C9147A2}" dt="2022-09-23T11:43:48.299" v="408" actId="1076"/>
        <pc:sldMkLst>
          <pc:docMk/>
          <pc:sldMk cId="4008616072" sldId="318"/>
        </pc:sldMkLst>
        <pc:spChg chg="del mod">
          <ac:chgData name="Antti Sandvik" userId="S::antti.sandvik@konnevesi.fi::5a5cb429-bb9a-412b-9ff9-f7328a9d2a93" providerId="AD" clId="Web-{404DA4E2-91C0-C859-A8D4-7EA18C9147A2}" dt="2022-09-23T11:43:26.096" v="399"/>
          <ac:spMkLst>
            <pc:docMk/>
            <pc:sldMk cId="4008616072" sldId="318"/>
            <ac:spMk id="2" creationId="{85C8D2D9-A618-00EA-3873-9335030A4857}"/>
          </ac:spMkLst>
        </pc:spChg>
        <pc:spChg chg="del">
          <ac:chgData name="Antti Sandvik" userId="S::antti.sandvik@konnevesi.fi::5a5cb429-bb9a-412b-9ff9-f7328a9d2a93" providerId="AD" clId="Web-{404DA4E2-91C0-C859-A8D4-7EA18C9147A2}" dt="2022-09-23T11:43:22.799" v="397"/>
          <ac:spMkLst>
            <pc:docMk/>
            <pc:sldMk cId="4008616072" sldId="318"/>
            <ac:spMk id="3" creationId="{D7642101-9025-026B-A874-757FFD9FED04}"/>
          </ac:spMkLst>
        </pc:spChg>
        <pc:spChg chg="add del">
          <ac:chgData name="Antti Sandvik" userId="S::antti.sandvik@konnevesi.fi::5a5cb429-bb9a-412b-9ff9-f7328a9d2a93" providerId="AD" clId="Web-{404DA4E2-91C0-C859-A8D4-7EA18C9147A2}" dt="2022-09-23T11:43:35.080" v="402"/>
          <ac:spMkLst>
            <pc:docMk/>
            <pc:sldMk cId="4008616072" sldId="318"/>
            <ac:spMk id="9" creationId="{0DBD4729-DBDF-40A6-9BA4-E4C97EF6DD37}"/>
          </ac:spMkLst>
        </pc:spChg>
        <pc:spChg chg="add del">
          <ac:chgData name="Antti Sandvik" userId="S::antti.sandvik@konnevesi.fi::5a5cb429-bb9a-412b-9ff9-f7328a9d2a93" providerId="AD" clId="Web-{404DA4E2-91C0-C859-A8D4-7EA18C9147A2}" dt="2022-09-23T11:43:35.080" v="402"/>
          <ac:spMkLst>
            <pc:docMk/>
            <pc:sldMk cId="4008616072" sldId="318"/>
            <ac:spMk id="11" creationId="{55125130-F4AB-465E-8AE2-E583FCAAB224}"/>
          </ac:spMkLst>
        </pc:spChg>
        <pc:spChg chg="add del">
          <ac:chgData name="Antti Sandvik" userId="S::antti.sandvik@konnevesi.fi::5a5cb429-bb9a-412b-9ff9-f7328a9d2a93" providerId="AD" clId="Web-{404DA4E2-91C0-C859-A8D4-7EA18C9147A2}" dt="2022-09-23T11:43:35.080" v="402"/>
          <ac:spMkLst>
            <pc:docMk/>
            <pc:sldMk cId="4008616072" sldId="318"/>
            <ac:spMk id="13" creationId="{E0BA65A2-0302-4468-ADA7-9EC3F9593F51}"/>
          </ac:spMkLst>
        </pc:spChg>
        <pc:spChg chg="add del">
          <ac:chgData name="Antti Sandvik" userId="S::antti.sandvik@konnevesi.fi::5a5cb429-bb9a-412b-9ff9-f7328a9d2a93" providerId="AD" clId="Web-{404DA4E2-91C0-C859-A8D4-7EA18C9147A2}" dt="2022-09-23T11:43:35.080" v="402"/>
          <ac:spMkLst>
            <pc:docMk/>
            <pc:sldMk cId="4008616072" sldId="318"/>
            <ac:spMk id="15" creationId="{8C266B9D-DC87-430A-8D3A-2E83639A1768}"/>
          </ac:spMkLst>
        </pc:spChg>
        <pc:spChg chg="add del">
          <ac:chgData name="Antti Sandvik" userId="S::antti.sandvik@konnevesi.fi::5a5cb429-bb9a-412b-9ff9-f7328a9d2a93" providerId="AD" clId="Web-{404DA4E2-91C0-C859-A8D4-7EA18C9147A2}" dt="2022-09-23T11:43:35.080" v="402"/>
          <ac:spMkLst>
            <pc:docMk/>
            <pc:sldMk cId="4008616072" sldId="318"/>
            <ac:spMk id="17" creationId="{69282F36-261B-49B3-8CA9-FB857C475A0E}"/>
          </ac:spMkLst>
        </pc:spChg>
        <pc:spChg chg="add del">
          <ac:chgData name="Antti Sandvik" userId="S::antti.sandvik@konnevesi.fi::5a5cb429-bb9a-412b-9ff9-f7328a9d2a93" providerId="AD" clId="Web-{404DA4E2-91C0-C859-A8D4-7EA18C9147A2}" dt="2022-09-23T11:43:35.080" v="402"/>
          <ac:spMkLst>
            <pc:docMk/>
            <pc:sldMk cId="4008616072" sldId="318"/>
            <ac:spMk id="19" creationId="{B87215C3-3B83-4BE7-9213-26E084BD6158}"/>
          </ac:spMkLst>
        </pc:spChg>
        <pc:spChg chg="add del">
          <ac:chgData name="Antti Sandvik" userId="S::antti.sandvik@konnevesi.fi::5a5cb429-bb9a-412b-9ff9-f7328a9d2a93" providerId="AD" clId="Web-{404DA4E2-91C0-C859-A8D4-7EA18C9147A2}" dt="2022-09-23T11:43:35.080" v="402"/>
          <ac:spMkLst>
            <pc:docMk/>
            <pc:sldMk cId="4008616072" sldId="318"/>
            <ac:spMk id="21" creationId="{13A105D4-2907-419E-8223-4C266BA1E5FB}"/>
          </ac:spMkLst>
        </pc:spChg>
        <pc:spChg chg="add del">
          <ac:chgData name="Antti Sandvik" userId="S::antti.sandvik@konnevesi.fi::5a5cb429-bb9a-412b-9ff9-f7328a9d2a93" providerId="AD" clId="Web-{404DA4E2-91C0-C859-A8D4-7EA18C9147A2}" dt="2022-09-23T11:43:35.080" v="402"/>
          <ac:spMkLst>
            <pc:docMk/>
            <pc:sldMk cId="4008616072" sldId="318"/>
            <ac:spMk id="23" creationId="{1EEE7F17-8E08-4C69-8E22-661908E6DF72}"/>
          </ac:spMkLst>
        </pc:spChg>
        <pc:spChg chg="add">
          <ac:chgData name="Antti Sandvik" userId="S::antti.sandvik@konnevesi.fi::5a5cb429-bb9a-412b-9ff9-f7328a9d2a93" providerId="AD" clId="Web-{404DA4E2-91C0-C859-A8D4-7EA18C9147A2}" dt="2022-09-23T11:43:35.080" v="402"/>
          <ac:spMkLst>
            <pc:docMk/>
            <pc:sldMk cId="4008616072" sldId="318"/>
            <ac:spMk id="28" creationId="{0DBD4729-DBDF-40A6-9BA4-E4C97EF6DD37}"/>
          </ac:spMkLst>
        </pc:spChg>
        <pc:spChg chg="add">
          <ac:chgData name="Antti Sandvik" userId="S::antti.sandvik@konnevesi.fi::5a5cb429-bb9a-412b-9ff9-f7328a9d2a93" providerId="AD" clId="Web-{404DA4E2-91C0-C859-A8D4-7EA18C9147A2}" dt="2022-09-23T11:43:35.080" v="402"/>
          <ac:spMkLst>
            <pc:docMk/>
            <pc:sldMk cId="4008616072" sldId="318"/>
            <ac:spMk id="30" creationId="{55125130-F4AB-465E-8AE2-E583FCAAB224}"/>
          </ac:spMkLst>
        </pc:spChg>
        <pc:spChg chg="add">
          <ac:chgData name="Antti Sandvik" userId="S::antti.sandvik@konnevesi.fi::5a5cb429-bb9a-412b-9ff9-f7328a9d2a93" providerId="AD" clId="Web-{404DA4E2-91C0-C859-A8D4-7EA18C9147A2}" dt="2022-09-23T11:43:35.080" v="402"/>
          <ac:spMkLst>
            <pc:docMk/>
            <pc:sldMk cId="4008616072" sldId="318"/>
            <ac:spMk id="32" creationId="{E0BA65A2-0302-4468-ADA7-9EC3F9593F51}"/>
          </ac:spMkLst>
        </pc:spChg>
        <pc:spChg chg="add">
          <ac:chgData name="Antti Sandvik" userId="S::antti.sandvik@konnevesi.fi::5a5cb429-bb9a-412b-9ff9-f7328a9d2a93" providerId="AD" clId="Web-{404DA4E2-91C0-C859-A8D4-7EA18C9147A2}" dt="2022-09-23T11:43:35.080" v="402"/>
          <ac:spMkLst>
            <pc:docMk/>
            <pc:sldMk cId="4008616072" sldId="318"/>
            <ac:spMk id="34" creationId="{1259A422-0023-4292-8200-E080556F30F9}"/>
          </ac:spMkLst>
        </pc:spChg>
        <pc:spChg chg="add">
          <ac:chgData name="Antti Sandvik" userId="S::antti.sandvik@konnevesi.fi::5a5cb429-bb9a-412b-9ff9-f7328a9d2a93" providerId="AD" clId="Web-{404DA4E2-91C0-C859-A8D4-7EA18C9147A2}" dt="2022-09-23T11:43:35.080" v="402"/>
          <ac:spMkLst>
            <pc:docMk/>
            <pc:sldMk cId="4008616072" sldId="318"/>
            <ac:spMk id="36" creationId="{A2413CA5-4739-4BC9-8BB3-B0A4928D314F}"/>
          </ac:spMkLst>
        </pc:spChg>
        <pc:picChg chg="add mod ord">
          <ac:chgData name="Antti Sandvik" userId="S::antti.sandvik@konnevesi.fi::5a5cb429-bb9a-412b-9ff9-f7328a9d2a93" providerId="AD" clId="Web-{404DA4E2-91C0-C859-A8D4-7EA18C9147A2}" dt="2022-09-23T11:43:48.299" v="408" actId="1076"/>
          <ac:picMkLst>
            <pc:docMk/>
            <pc:sldMk cId="4008616072" sldId="318"/>
            <ac:picMk id="4" creationId="{8DEF9359-9B2F-B8E7-D263-E338F693355D}"/>
          </ac:picMkLst>
        </pc:picChg>
      </pc:sldChg>
      <pc:sldChg chg="addSp delSp modSp new mod setBg">
        <pc:chgData name="Antti Sandvik" userId="S::antti.sandvik@konnevesi.fi::5a5cb429-bb9a-412b-9ff9-f7328a9d2a93" providerId="AD" clId="Web-{404DA4E2-91C0-C859-A8D4-7EA18C9147A2}" dt="2022-09-23T11:48:03.671" v="570"/>
        <pc:sldMkLst>
          <pc:docMk/>
          <pc:sldMk cId="3659103760" sldId="319"/>
        </pc:sldMkLst>
        <pc:spChg chg="mod">
          <ac:chgData name="Antti Sandvik" userId="S::antti.sandvik@konnevesi.fi::5a5cb429-bb9a-412b-9ff9-f7328a9d2a93" providerId="AD" clId="Web-{404DA4E2-91C0-C859-A8D4-7EA18C9147A2}" dt="2022-09-23T11:48:03.671" v="570"/>
          <ac:spMkLst>
            <pc:docMk/>
            <pc:sldMk cId="3659103760" sldId="319"/>
            <ac:spMk id="2" creationId="{45ACA85C-B94E-0736-DB7A-FE45E9F2EC15}"/>
          </ac:spMkLst>
        </pc:spChg>
        <pc:spChg chg="del mod">
          <ac:chgData name="Antti Sandvik" userId="S::antti.sandvik@konnevesi.fi::5a5cb429-bb9a-412b-9ff9-f7328a9d2a93" providerId="AD" clId="Web-{404DA4E2-91C0-C859-A8D4-7EA18C9147A2}" dt="2022-09-23T11:48:03.671" v="570"/>
          <ac:spMkLst>
            <pc:docMk/>
            <pc:sldMk cId="3659103760" sldId="319"/>
            <ac:spMk id="3" creationId="{25E46FF6-E9D9-463B-1C61-5B0DDB41006D}"/>
          </ac:spMkLst>
        </pc:spChg>
        <pc:graphicFrameChg chg="add">
          <ac:chgData name="Antti Sandvik" userId="S::antti.sandvik@konnevesi.fi::5a5cb429-bb9a-412b-9ff9-f7328a9d2a93" providerId="AD" clId="Web-{404DA4E2-91C0-C859-A8D4-7EA18C9147A2}" dt="2022-09-23T11:48:03.671" v="570"/>
          <ac:graphicFrameMkLst>
            <pc:docMk/>
            <pc:sldMk cId="3659103760" sldId="319"/>
            <ac:graphicFrameMk id="5" creationId="{F24B870D-7BE3-DF7D-C97E-BBBECCE8C5AA}"/>
          </ac:graphicFrameMkLst>
        </pc:graphicFrameChg>
      </pc:sldChg>
      <pc:sldChg chg="addSp delSp modSp new ord">
        <pc:chgData name="Antti Sandvik" userId="S::antti.sandvik@konnevesi.fi::5a5cb429-bb9a-412b-9ff9-f7328a9d2a93" providerId="AD" clId="Web-{404DA4E2-91C0-C859-A8D4-7EA18C9147A2}" dt="2022-09-23T11:50:11.466" v="606"/>
        <pc:sldMkLst>
          <pc:docMk/>
          <pc:sldMk cId="3102301467" sldId="320"/>
        </pc:sldMkLst>
        <pc:spChg chg="mod">
          <ac:chgData name="Antti Sandvik" userId="S::antti.sandvik@konnevesi.fi::5a5cb429-bb9a-412b-9ff9-f7328a9d2a93" providerId="AD" clId="Web-{404DA4E2-91C0-C859-A8D4-7EA18C9147A2}" dt="2022-09-23T11:50:08.638" v="605" actId="20577"/>
          <ac:spMkLst>
            <pc:docMk/>
            <pc:sldMk cId="3102301467" sldId="320"/>
            <ac:spMk id="2" creationId="{A43FCAC0-8F6F-590B-D458-E1291D9B6EB9}"/>
          </ac:spMkLst>
        </pc:spChg>
        <pc:spChg chg="add del mod">
          <ac:chgData name="Antti Sandvik" userId="S::antti.sandvik@konnevesi.fi::5a5cb429-bb9a-412b-9ff9-f7328a9d2a93" providerId="AD" clId="Web-{404DA4E2-91C0-C859-A8D4-7EA18C9147A2}" dt="2022-09-23T11:49:27.810" v="593" actId="14100"/>
          <ac:spMkLst>
            <pc:docMk/>
            <pc:sldMk cId="3102301467" sldId="320"/>
            <ac:spMk id="3" creationId="{48552B9A-62B4-C0D5-2EB1-E3345F2827B5}"/>
          </ac:spMkLst>
        </pc:spChg>
        <pc:spChg chg="add del mod">
          <ac:chgData name="Antti Sandvik" userId="S::antti.sandvik@konnevesi.fi::5a5cb429-bb9a-412b-9ff9-f7328a9d2a93" providerId="AD" clId="Web-{404DA4E2-91C0-C859-A8D4-7EA18C9147A2}" dt="2022-09-23T11:49:25.044" v="592"/>
          <ac:spMkLst>
            <pc:docMk/>
            <pc:sldMk cId="3102301467" sldId="320"/>
            <ac:spMk id="5" creationId="{5D5F79DC-D226-F8DD-BF31-6423BC008A01}"/>
          </ac:spMkLst>
        </pc:spChg>
      </pc:sldChg>
      <pc:sldChg chg="addSp modSp new mod setBg addAnim modAnim setClrOvrMap">
        <pc:chgData name="Antti Sandvik" userId="S::antti.sandvik@konnevesi.fi::5a5cb429-bb9a-412b-9ff9-f7328a9d2a93" providerId="AD" clId="Web-{404DA4E2-91C0-C859-A8D4-7EA18C9147A2}" dt="2022-09-23T11:55:33.586" v="667" actId="14100"/>
        <pc:sldMkLst>
          <pc:docMk/>
          <pc:sldMk cId="2440333880" sldId="321"/>
        </pc:sldMkLst>
        <pc:spChg chg="mod">
          <ac:chgData name="Antti Sandvik" userId="S::antti.sandvik@konnevesi.fi::5a5cb429-bb9a-412b-9ff9-f7328a9d2a93" providerId="AD" clId="Web-{404DA4E2-91C0-C859-A8D4-7EA18C9147A2}" dt="2022-09-23T11:55:28.149" v="665"/>
          <ac:spMkLst>
            <pc:docMk/>
            <pc:sldMk cId="2440333880" sldId="321"/>
            <ac:spMk id="2" creationId="{A5F61834-3EA2-1E93-16B3-EEB48FADB975}"/>
          </ac:spMkLst>
        </pc:spChg>
        <pc:spChg chg="mod">
          <ac:chgData name="Antti Sandvik" userId="S::antti.sandvik@konnevesi.fi::5a5cb429-bb9a-412b-9ff9-f7328a9d2a93" providerId="AD" clId="Web-{404DA4E2-91C0-C859-A8D4-7EA18C9147A2}" dt="2022-09-23T11:55:33.586" v="667" actId="14100"/>
          <ac:spMkLst>
            <pc:docMk/>
            <pc:sldMk cId="2440333880" sldId="321"/>
            <ac:spMk id="3" creationId="{519D911F-7330-87DF-B5CB-F6AA0D014288}"/>
          </ac:spMkLst>
        </pc:spChg>
        <pc:spChg chg="add">
          <ac:chgData name="Antti Sandvik" userId="S::antti.sandvik@konnevesi.fi::5a5cb429-bb9a-412b-9ff9-f7328a9d2a93" providerId="AD" clId="Web-{404DA4E2-91C0-C859-A8D4-7EA18C9147A2}" dt="2022-09-23T11:55:28.149" v="665"/>
          <ac:spMkLst>
            <pc:docMk/>
            <pc:sldMk cId="2440333880" sldId="321"/>
            <ac:spMk id="9" creationId="{879A26B8-6C4E-452B-ADD3-ED324A7AB7E8}"/>
          </ac:spMkLst>
        </pc:spChg>
        <pc:spChg chg="add">
          <ac:chgData name="Antti Sandvik" userId="S::antti.sandvik@konnevesi.fi::5a5cb429-bb9a-412b-9ff9-f7328a9d2a93" providerId="AD" clId="Web-{404DA4E2-91C0-C859-A8D4-7EA18C9147A2}" dt="2022-09-23T11:55:28.149" v="665"/>
          <ac:spMkLst>
            <pc:docMk/>
            <pc:sldMk cId="2440333880" sldId="321"/>
            <ac:spMk id="11" creationId="{9B4167E1-E2B0-4192-8DA2-6967DDFF87A5}"/>
          </ac:spMkLst>
        </pc:spChg>
        <pc:spChg chg="add">
          <ac:chgData name="Antti Sandvik" userId="S::antti.sandvik@konnevesi.fi::5a5cb429-bb9a-412b-9ff9-f7328a9d2a93" providerId="AD" clId="Web-{404DA4E2-91C0-C859-A8D4-7EA18C9147A2}" dt="2022-09-23T11:55:28.149" v="665"/>
          <ac:spMkLst>
            <pc:docMk/>
            <pc:sldMk cId="2440333880" sldId="321"/>
            <ac:spMk id="13" creationId="{D03E4FEE-2E6A-44AB-B6BA-C1AD0CD6D93B}"/>
          </ac:spMkLst>
        </pc:spChg>
        <pc:spChg chg="add">
          <ac:chgData name="Antti Sandvik" userId="S::antti.sandvik@konnevesi.fi::5a5cb429-bb9a-412b-9ff9-f7328a9d2a93" providerId="AD" clId="Web-{404DA4E2-91C0-C859-A8D4-7EA18C9147A2}" dt="2022-09-23T11:55:28.149" v="665"/>
          <ac:spMkLst>
            <pc:docMk/>
            <pc:sldMk cId="2440333880" sldId="321"/>
            <ac:spMk id="15" creationId="{0817EB59-13B3-43DA-9B91-A7CC174A6069}"/>
          </ac:spMkLst>
        </pc:spChg>
        <pc:picChg chg="add mod">
          <ac:chgData name="Antti Sandvik" userId="S::antti.sandvik@konnevesi.fi::5a5cb429-bb9a-412b-9ff9-f7328a9d2a93" providerId="AD" clId="Web-{404DA4E2-91C0-C859-A8D4-7EA18C9147A2}" dt="2022-09-23T11:55:28.149" v="665"/>
          <ac:picMkLst>
            <pc:docMk/>
            <pc:sldMk cId="2440333880" sldId="321"/>
            <ac:picMk id="4" creationId="{FCE6AA72-D27F-524A-BC45-94976E945FB7}"/>
          </ac:picMkLst>
        </pc:picChg>
      </pc:sldChg>
      <pc:sldChg chg="addSp delSp modSp new mod setBg">
        <pc:chgData name="Antti Sandvik" userId="S::antti.sandvik@konnevesi.fi::5a5cb429-bb9a-412b-9ff9-f7328a9d2a93" providerId="AD" clId="Web-{404DA4E2-91C0-C859-A8D4-7EA18C9147A2}" dt="2022-09-23T11:56:08.414" v="695" actId="14100"/>
        <pc:sldMkLst>
          <pc:docMk/>
          <pc:sldMk cId="4107838403" sldId="322"/>
        </pc:sldMkLst>
        <pc:spChg chg="mod ord">
          <ac:chgData name="Antti Sandvik" userId="S::antti.sandvik@konnevesi.fi::5a5cb429-bb9a-412b-9ff9-f7328a9d2a93" providerId="AD" clId="Web-{404DA4E2-91C0-C859-A8D4-7EA18C9147A2}" dt="2022-09-23T11:56:03.867" v="694" actId="1076"/>
          <ac:spMkLst>
            <pc:docMk/>
            <pc:sldMk cId="4107838403" sldId="322"/>
            <ac:spMk id="2" creationId="{DEF96C94-3383-2958-4042-42C7E6B1C62E}"/>
          </ac:spMkLst>
        </pc:spChg>
        <pc:spChg chg="del">
          <ac:chgData name="Antti Sandvik" userId="S::antti.sandvik@konnevesi.fi::5a5cb429-bb9a-412b-9ff9-f7328a9d2a93" providerId="AD" clId="Web-{404DA4E2-91C0-C859-A8D4-7EA18C9147A2}" dt="2022-09-23T11:53:08.479" v="632"/>
          <ac:spMkLst>
            <pc:docMk/>
            <pc:sldMk cId="4107838403" sldId="322"/>
            <ac:spMk id="3" creationId="{62851C73-D2C1-7E7F-BC1E-610D4D82D15B}"/>
          </ac:spMkLst>
        </pc:spChg>
        <pc:spChg chg="add">
          <ac:chgData name="Antti Sandvik" userId="S::antti.sandvik@konnevesi.fi::5a5cb429-bb9a-412b-9ff9-f7328a9d2a93" providerId="AD" clId="Web-{404DA4E2-91C0-C859-A8D4-7EA18C9147A2}" dt="2022-09-23T11:53:19.963" v="639"/>
          <ac:spMkLst>
            <pc:docMk/>
            <pc:sldMk cId="4107838403" sldId="322"/>
            <ac:spMk id="9" creationId="{DB691D59-8F51-4DD8-AD41-D568D29B08F8}"/>
          </ac:spMkLst>
        </pc:spChg>
        <pc:spChg chg="add">
          <ac:chgData name="Antti Sandvik" userId="S::antti.sandvik@konnevesi.fi::5a5cb429-bb9a-412b-9ff9-f7328a9d2a93" providerId="AD" clId="Web-{404DA4E2-91C0-C859-A8D4-7EA18C9147A2}" dt="2022-09-23T11:53:19.963" v="639"/>
          <ac:spMkLst>
            <pc:docMk/>
            <pc:sldMk cId="4107838403" sldId="322"/>
            <ac:spMk id="11" creationId="{204AEF18-0627-48F3-9B3D-F7E8F050B1D4}"/>
          </ac:spMkLst>
        </pc:spChg>
        <pc:spChg chg="add">
          <ac:chgData name="Antti Sandvik" userId="S::antti.sandvik@konnevesi.fi::5a5cb429-bb9a-412b-9ff9-f7328a9d2a93" providerId="AD" clId="Web-{404DA4E2-91C0-C859-A8D4-7EA18C9147A2}" dt="2022-09-23T11:53:19.963" v="639"/>
          <ac:spMkLst>
            <pc:docMk/>
            <pc:sldMk cId="4107838403" sldId="322"/>
            <ac:spMk id="13" creationId="{CEAEE08A-C572-438F-9753-B0D527A515A7}"/>
          </ac:spMkLst>
        </pc:spChg>
        <pc:spChg chg="add">
          <ac:chgData name="Antti Sandvik" userId="S::antti.sandvik@konnevesi.fi::5a5cb429-bb9a-412b-9ff9-f7328a9d2a93" providerId="AD" clId="Web-{404DA4E2-91C0-C859-A8D4-7EA18C9147A2}" dt="2022-09-23T11:53:19.963" v="639"/>
          <ac:spMkLst>
            <pc:docMk/>
            <pc:sldMk cId="4107838403" sldId="322"/>
            <ac:spMk id="15" creationId="{DB93146F-62ED-4C59-844C-0935D0FB5031}"/>
          </ac:spMkLst>
        </pc:spChg>
        <pc:spChg chg="add">
          <ac:chgData name="Antti Sandvik" userId="S::antti.sandvik@konnevesi.fi::5a5cb429-bb9a-412b-9ff9-f7328a9d2a93" providerId="AD" clId="Web-{404DA4E2-91C0-C859-A8D4-7EA18C9147A2}" dt="2022-09-23T11:53:19.963" v="639"/>
          <ac:spMkLst>
            <pc:docMk/>
            <pc:sldMk cId="4107838403" sldId="322"/>
            <ac:spMk id="17" creationId="{BF3D65BA-1C65-40FB-92EF-83951BDC1D7C}"/>
          </ac:spMkLst>
        </pc:spChg>
        <pc:spChg chg="add">
          <ac:chgData name="Antti Sandvik" userId="S::antti.sandvik@konnevesi.fi::5a5cb429-bb9a-412b-9ff9-f7328a9d2a93" providerId="AD" clId="Web-{404DA4E2-91C0-C859-A8D4-7EA18C9147A2}" dt="2022-09-23T11:53:19.963" v="639"/>
          <ac:spMkLst>
            <pc:docMk/>
            <pc:sldMk cId="4107838403" sldId="322"/>
            <ac:spMk id="19" creationId="{ADF52CCA-FCDD-49A0-BFFC-3BD41F1B827A}"/>
          </ac:spMkLst>
        </pc:spChg>
        <pc:picChg chg="add mod ord">
          <ac:chgData name="Antti Sandvik" userId="S::antti.sandvik@konnevesi.fi::5a5cb429-bb9a-412b-9ff9-f7328a9d2a93" providerId="AD" clId="Web-{404DA4E2-91C0-C859-A8D4-7EA18C9147A2}" dt="2022-09-23T11:56:08.414" v="695" actId="14100"/>
          <ac:picMkLst>
            <pc:docMk/>
            <pc:sldMk cId="4107838403" sldId="322"/>
            <ac:picMk id="4" creationId="{DEC5185B-3837-6207-130E-C835EE58629C}"/>
          </ac:picMkLst>
        </pc:picChg>
      </pc:sldChg>
      <pc:sldChg chg="addSp delSp modSp new mod setBg modClrScheme setClrOvrMap chgLayout">
        <pc:chgData name="Antti Sandvik" userId="S::antti.sandvik@konnevesi.fi::5a5cb429-bb9a-412b-9ff9-f7328a9d2a93" providerId="AD" clId="Web-{404DA4E2-91C0-C859-A8D4-7EA18C9147A2}" dt="2022-09-23T12:02:08.768" v="749"/>
        <pc:sldMkLst>
          <pc:docMk/>
          <pc:sldMk cId="2748350244" sldId="323"/>
        </pc:sldMkLst>
        <pc:spChg chg="mod ord">
          <ac:chgData name="Antti Sandvik" userId="S::antti.sandvik@konnevesi.fi::5a5cb429-bb9a-412b-9ff9-f7328a9d2a93" providerId="AD" clId="Web-{404DA4E2-91C0-C859-A8D4-7EA18C9147A2}" dt="2022-09-23T12:02:08.768" v="749"/>
          <ac:spMkLst>
            <pc:docMk/>
            <pc:sldMk cId="2748350244" sldId="323"/>
            <ac:spMk id="2" creationId="{EB3484D7-C1AA-4B09-AA2C-D0B420C38AF6}"/>
          </ac:spMkLst>
        </pc:spChg>
        <pc:spChg chg="del mod ord">
          <ac:chgData name="Antti Sandvik" userId="S::antti.sandvik@konnevesi.fi::5a5cb429-bb9a-412b-9ff9-f7328a9d2a93" providerId="AD" clId="Web-{404DA4E2-91C0-C859-A8D4-7EA18C9147A2}" dt="2022-09-23T12:01:35.831" v="743"/>
          <ac:spMkLst>
            <pc:docMk/>
            <pc:sldMk cId="2748350244" sldId="323"/>
            <ac:spMk id="3" creationId="{56BC7BF0-D243-C691-5814-8D6B3AB1B00A}"/>
          </ac:spMkLst>
        </pc:spChg>
        <pc:spChg chg="add del">
          <ac:chgData name="Antti Sandvik" userId="S::antti.sandvik@konnevesi.fi::5a5cb429-bb9a-412b-9ff9-f7328a9d2a93" providerId="AD" clId="Web-{404DA4E2-91C0-C859-A8D4-7EA18C9147A2}" dt="2022-09-23T12:02:05.628" v="746"/>
          <ac:spMkLst>
            <pc:docMk/>
            <pc:sldMk cId="2748350244" sldId="323"/>
            <ac:spMk id="9" creationId="{2928117C-9446-4E7F-AE62-95E0F6DB5B27}"/>
          </ac:spMkLst>
        </pc:spChg>
        <pc:spChg chg="add del">
          <ac:chgData name="Antti Sandvik" userId="S::antti.sandvik@konnevesi.fi::5a5cb429-bb9a-412b-9ff9-f7328a9d2a93" providerId="AD" clId="Web-{404DA4E2-91C0-C859-A8D4-7EA18C9147A2}" dt="2022-09-23T12:02:05.628" v="746"/>
          <ac:spMkLst>
            <pc:docMk/>
            <pc:sldMk cId="2748350244" sldId="323"/>
            <ac:spMk id="11" creationId="{84D30AFB-4D71-48B0-AA00-28EE92363A5F}"/>
          </ac:spMkLst>
        </pc:spChg>
        <pc:spChg chg="add del">
          <ac:chgData name="Antti Sandvik" userId="S::antti.sandvik@konnevesi.fi::5a5cb429-bb9a-412b-9ff9-f7328a9d2a93" providerId="AD" clId="Web-{404DA4E2-91C0-C859-A8D4-7EA18C9147A2}" dt="2022-09-23T12:02:05.628" v="746"/>
          <ac:spMkLst>
            <pc:docMk/>
            <pc:sldMk cId="2748350244" sldId="323"/>
            <ac:spMk id="13" creationId="{96A0B76F-8010-4C62-B4B6-C5FC438C059E}"/>
          </ac:spMkLst>
        </pc:spChg>
        <pc:spChg chg="add del">
          <ac:chgData name="Antti Sandvik" userId="S::antti.sandvik@konnevesi.fi::5a5cb429-bb9a-412b-9ff9-f7328a9d2a93" providerId="AD" clId="Web-{404DA4E2-91C0-C859-A8D4-7EA18C9147A2}" dt="2022-09-23T12:02:05.628" v="746"/>
          <ac:spMkLst>
            <pc:docMk/>
            <pc:sldMk cId="2748350244" sldId="323"/>
            <ac:spMk id="15" creationId="{9FC936C0-4624-438D-BDD0-6B296BD6409D}"/>
          </ac:spMkLst>
        </pc:spChg>
        <pc:spChg chg="add del">
          <ac:chgData name="Antti Sandvik" userId="S::antti.sandvik@konnevesi.fi::5a5cb429-bb9a-412b-9ff9-f7328a9d2a93" providerId="AD" clId="Web-{404DA4E2-91C0-C859-A8D4-7EA18C9147A2}" dt="2022-09-23T12:02:05.628" v="746"/>
          <ac:spMkLst>
            <pc:docMk/>
            <pc:sldMk cId="2748350244" sldId="323"/>
            <ac:spMk id="17" creationId="{C1FA8F66-3B85-411D-A2A6-A50DF3026D9A}"/>
          </ac:spMkLst>
        </pc:spChg>
        <pc:spChg chg="add del">
          <ac:chgData name="Antti Sandvik" userId="S::antti.sandvik@konnevesi.fi::5a5cb429-bb9a-412b-9ff9-f7328a9d2a93" providerId="AD" clId="Web-{404DA4E2-91C0-C859-A8D4-7EA18C9147A2}" dt="2022-09-23T12:02:05.628" v="746"/>
          <ac:spMkLst>
            <pc:docMk/>
            <pc:sldMk cId="2748350244" sldId="323"/>
            <ac:spMk id="19" creationId="{D695E25C-06E7-4082-BE92-B571B616BC5A}"/>
          </ac:spMkLst>
        </pc:spChg>
        <pc:spChg chg="add del">
          <ac:chgData name="Antti Sandvik" userId="S::antti.sandvik@konnevesi.fi::5a5cb429-bb9a-412b-9ff9-f7328a9d2a93" providerId="AD" clId="Web-{404DA4E2-91C0-C859-A8D4-7EA18C9147A2}" dt="2022-09-23T12:02:05.628" v="746"/>
          <ac:spMkLst>
            <pc:docMk/>
            <pc:sldMk cId="2748350244" sldId="323"/>
            <ac:spMk id="21" creationId="{9257916F-271C-4D56-AEDE-0309D1746F14}"/>
          </ac:spMkLst>
        </pc:spChg>
        <pc:spChg chg="add del">
          <ac:chgData name="Antti Sandvik" userId="S::antti.sandvik@konnevesi.fi::5a5cb429-bb9a-412b-9ff9-f7328a9d2a93" providerId="AD" clId="Web-{404DA4E2-91C0-C859-A8D4-7EA18C9147A2}" dt="2022-09-23T12:02:05.628" v="746"/>
          <ac:spMkLst>
            <pc:docMk/>
            <pc:sldMk cId="2748350244" sldId="323"/>
            <ac:spMk id="23" creationId="{EC75C176-BB0F-4087-B339-FC37356C0B34}"/>
          </ac:spMkLst>
        </pc:spChg>
        <pc:spChg chg="add del">
          <ac:chgData name="Antti Sandvik" userId="S::antti.sandvik@konnevesi.fi::5a5cb429-bb9a-412b-9ff9-f7328a9d2a93" providerId="AD" clId="Web-{404DA4E2-91C0-C859-A8D4-7EA18C9147A2}" dt="2022-09-23T12:02:05.628" v="746"/>
          <ac:spMkLst>
            <pc:docMk/>
            <pc:sldMk cId="2748350244" sldId="323"/>
            <ac:spMk id="25" creationId="{E64BD7DF-F4BB-427F-B4F6-6DC83A59AA0F}"/>
          </ac:spMkLst>
        </pc:spChg>
        <pc:spChg chg="add del">
          <ac:chgData name="Antti Sandvik" userId="S::antti.sandvik@konnevesi.fi::5a5cb429-bb9a-412b-9ff9-f7328a9d2a93" providerId="AD" clId="Web-{404DA4E2-91C0-C859-A8D4-7EA18C9147A2}" dt="2022-09-23T12:02:08.753" v="748"/>
          <ac:spMkLst>
            <pc:docMk/>
            <pc:sldMk cId="2748350244" sldId="323"/>
            <ac:spMk id="27" creationId="{2928117C-9446-4E7F-AE62-95E0F6DB5B27}"/>
          </ac:spMkLst>
        </pc:spChg>
        <pc:spChg chg="add del">
          <ac:chgData name="Antti Sandvik" userId="S::antti.sandvik@konnevesi.fi::5a5cb429-bb9a-412b-9ff9-f7328a9d2a93" providerId="AD" clId="Web-{404DA4E2-91C0-C859-A8D4-7EA18C9147A2}" dt="2022-09-23T12:02:08.753" v="748"/>
          <ac:spMkLst>
            <pc:docMk/>
            <pc:sldMk cId="2748350244" sldId="323"/>
            <ac:spMk id="28" creationId="{84D30AFB-4D71-48B0-AA00-28EE92363A5F}"/>
          </ac:spMkLst>
        </pc:spChg>
        <pc:spChg chg="add del">
          <ac:chgData name="Antti Sandvik" userId="S::antti.sandvik@konnevesi.fi::5a5cb429-bb9a-412b-9ff9-f7328a9d2a93" providerId="AD" clId="Web-{404DA4E2-91C0-C859-A8D4-7EA18C9147A2}" dt="2022-09-23T12:02:08.753" v="748"/>
          <ac:spMkLst>
            <pc:docMk/>
            <pc:sldMk cId="2748350244" sldId="323"/>
            <ac:spMk id="29" creationId="{96A0B76F-8010-4C62-B4B6-C5FC438C059E}"/>
          </ac:spMkLst>
        </pc:spChg>
        <pc:spChg chg="add del">
          <ac:chgData name="Antti Sandvik" userId="S::antti.sandvik@konnevesi.fi::5a5cb429-bb9a-412b-9ff9-f7328a9d2a93" providerId="AD" clId="Web-{404DA4E2-91C0-C859-A8D4-7EA18C9147A2}" dt="2022-09-23T12:02:08.753" v="748"/>
          <ac:spMkLst>
            <pc:docMk/>
            <pc:sldMk cId="2748350244" sldId="323"/>
            <ac:spMk id="30" creationId="{9FC936C0-4624-438D-BDD0-6B296BD6409D}"/>
          </ac:spMkLst>
        </pc:spChg>
        <pc:spChg chg="add del">
          <ac:chgData name="Antti Sandvik" userId="S::antti.sandvik@konnevesi.fi::5a5cb429-bb9a-412b-9ff9-f7328a9d2a93" providerId="AD" clId="Web-{404DA4E2-91C0-C859-A8D4-7EA18C9147A2}" dt="2022-09-23T12:02:08.753" v="748"/>
          <ac:spMkLst>
            <pc:docMk/>
            <pc:sldMk cId="2748350244" sldId="323"/>
            <ac:spMk id="31" creationId="{C1FA8F66-3B85-411D-A2A6-A50DF3026D9A}"/>
          </ac:spMkLst>
        </pc:spChg>
        <pc:spChg chg="add del">
          <ac:chgData name="Antti Sandvik" userId="S::antti.sandvik@konnevesi.fi::5a5cb429-bb9a-412b-9ff9-f7328a9d2a93" providerId="AD" clId="Web-{404DA4E2-91C0-C859-A8D4-7EA18C9147A2}" dt="2022-09-23T12:02:08.753" v="748"/>
          <ac:spMkLst>
            <pc:docMk/>
            <pc:sldMk cId="2748350244" sldId="323"/>
            <ac:spMk id="32" creationId="{4179E790-E691-4202-B7FA-62924FC8D195}"/>
          </ac:spMkLst>
        </pc:spChg>
        <pc:spChg chg="add del">
          <ac:chgData name="Antti Sandvik" userId="S::antti.sandvik@konnevesi.fi::5a5cb429-bb9a-412b-9ff9-f7328a9d2a93" providerId="AD" clId="Web-{404DA4E2-91C0-C859-A8D4-7EA18C9147A2}" dt="2022-09-23T12:02:08.753" v="748"/>
          <ac:spMkLst>
            <pc:docMk/>
            <pc:sldMk cId="2748350244" sldId="323"/>
            <ac:spMk id="33" creationId="{065EE0A0-4DA6-4AA2-A475-14DB03C55AFA}"/>
          </ac:spMkLst>
        </pc:spChg>
        <pc:spChg chg="add">
          <ac:chgData name="Antti Sandvik" userId="S::antti.sandvik@konnevesi.fi::5a5cb429-bb9a-412b-9ff9-f7328a9d2a93" providerId="AD" clId="Web-{404DA4E2-91C0-C859-A8D4-7EA18C9147A2}" dt="2022-09-23T12:02:08.768" v="749"/>
          <ac:spMkLst>
            <pc:docMk/>
            <pc:sldMk cId="2748350244" sldId="323"/>
            <ac:spMk id="35" creationId="{2928117C-9446-4E7F-AE62-95E0F6DB5B27}"/>
          </ac:spMkLst>
        </pc:spChg>
        <pc:spChg chg="add">
          <ac:chgData name="Antti Sandvik" userId="S::antti.sandvik@konnevesi.fi::5a5cb429-bb9a-412b-9ff9-f7328a9d2a93" providerId="AD" clId="Web-{404DA4E2-91C0-C859-A8D4-7EA18C9147A2}" dt="2022-09-23T12:02:08.768" v="749"/>
          <ac:spMkLst>
            <pc:docMk/>
            <pc:sldMk cId="2748350244" sldId="323"/>
            <ac:spMk id="36" creationId="{84D30AFB-4D71-48B0-AA00-28EE92363A5F}"/>
          </ac:spMkLst>
        </pc:spChg>
        <pc:spChg chg="add">
          <ac:chgData name="Antti Sandvik" userId="S::antti.sandvik@konnevesi.fi::5a5cb429-bb9a-412b-9ff9-f7328a9d2a93" providerId="AD" clId="Web-{404DA4E2-91C0-C859-A8D4-7EA18C9147A2}" dt="2022-09-23T12:02:08.768" v="749"/>
          <ac:spMkLst>
            <pc:docMk/>
            <pc:sldMk cId="2748350244" sldId="323"/>
            <ac:spMk id="37" creationId="{96A0B76F-8010-4C62-B4B6-C5FC438C059E}"/>
          </ac:spMkLst>
        </pc:spChg>
        <pc:spChg chg="add">
          <ac:chgData name="Antti Sandvik" userId="S::antti.sandvik@konnevesi.fi::5a5cb429-bb9a-412b-9ff9-f7328a9d2a93" providerId="AD" clId="Web-{404DA4E2-91C0-C859-A8D4-7EA18C9147A2}" dt="2022-09-23T12:02:08.768" v="749"/>
          <ac:spMkLst>
            <pc:docMk/>
            <pc:sldMk cId="2748350244" sldId="323"/>
            <ac:spMk id="38" creationId="{9FC936C0-4624-438D-BDD0-6B296BD6409D}"/>
          </ac:spMkLst>
        </pc:spChg>
        <pc:spChg chg="add">
          <ac:chgData name="Antti Sandvik" userId="S::antti.sandvik@konnevesi.fi::5a5cb429-bb9a-412b-9ff9-f7328a9d2a93" providerId="AD" clId="Web-{404DA4E2-91C0-C859-A8D4-7EA18C9147A2}" dt="2022-09-23T12:02:08.768" v="749"/>
          <ac:spMkLst>
            <pc:docMk/>
            <pc:sldMk cId="2748350244" sldId="323"/>
            <ac:spMk id="39" creationId="{E08D4B6A-8113-4DFB-B82E-B60CAC8E0A50}"/>
          </ac:spMkLst>
        </pc:spChg>
        <pc:spChg chg="add">
          <ac:chgData name="Antti Sandvik" userId="S::antti.sandvik@konnevesi.fi::5a5cb429-bb9a-412b-9ff9-f7328a9d2a93" providerId="AD" clId="Web-{404DA4E2-91C0-C859-A8D4-7EA18C9147A2}" dt="2022-09-23T12:02:08.768" v="749"/>
          <ac:spMkLst>
            <pc:docMk/>
            <pc:sldMk cId="2748350244" sldId="323"/>
            <ac:spMk id="40" creationId="{9822E561-F97C-4CBB-A9A6-A6BF6317BC84}"/>
          </ac:spMkLst>
        </pc:spChg>
        <pc:spChg chg="add">
          <ac:chgData name="Antti Sandvik" userId="S::antti.sandvik@konnevesi.fi::5a5cb429-bb9a-412b-9ff9-f7328a9d2a93" providerId="AD" clId="Web-{404DA4E2-91C0-C859-A8D4-7EA18C9147A2}" dt="2022-09-23T12:02:08.768" v="749"/>
          <ac:spMkLst>
            <pc:docMk/>
            <pc:sldMk cId="2748350244" sldId="323"/>
            <ac:spMk id="41" creationId="{B01B0E58-A5C8-4CDA-A2E0-35DF94E59857}"/>
          </ac:spMkLst>
        </pc:spChg>
        <pc:picChg chg="add mod">
          <ac:chgData name="Antti Sandvik" userId="S::antti.sandvik@konnevesi.fi::5a5cb429-bb9a-412b-9ff9-f7328a9d2a93" providerId="AD" clId="Web-{404DA4E2-91C0-C859-A8D4-7EA18C9147A2}" dt="2022-09-23T12:02:08.768" v="749"/>
          <ac:picMkLst>
            <pc:docMk/>
            <pc:sldMk cId="2748350244" sldId="323"/>
            <ac:picMk id="4" creationId="{3CF33CB3-4C76-C25C-6024-B4C751948CE0}"/>
          </ac:picMkLst>
        </pc:picChg>
      </pc:sldChg>
      <pc:sldChg chg="modSp new mod modClrScheme addAnim modAnim chgLayout">
        <pc:chgData name="Antti Sandvik" userId="S::antti.sandvik@konnevesi.fi::5a5cb429-bb9a-412b-9ff9-f7328a9d2a93" providerId="AD" clId="Web-{404DA4E2-91C0-C859-A8D4-7EA18C9147A2}" dt="2022-09-23T12:04:01.438" v="846" actId="20577"/>
        <pc:sldMkLst>
          <pc:docMk/>
          <pc:sldMk cId="3880410102" sldId="324"/>
        </pc:sldMkLst>
        <pc:spChg chg="mod ord">
          <ac:chgData name="Antti Sandvik" userId="S::antti.sandvik@konnevesi.fi::5a5cb429-bb9a-412b-9ff9-f7328a9d2a93" providerId="AD" clId="Web-{404DA4E2-91C0-C859-A8D4-7EA18C9147A2}" dt="2022-09-23T12:02:39.440" v="767" actId="20577"/>
          <ac:spMkLst>
            <pc:docMk/>
            <pc:sldMk cId="3880410102" sldId="324"/>
            <ac:spMk id="2" creationId="{3B7B8D24-E85B-78C7-E776-4812932216C9}"/>
          </ac:spMkLst>
        </pc:spChg>
        <pc:spChg chg="mod ord">
          <ac:chgData name="Antti Sandvik" userId="S::antti.sandvik@konnevesi.fi::5a5cb429-bb9a-412b-9ff9-f7328a9d2a93" providerId="AD" clId="Web-{404DA4E2-91C0-C859-A8D4-7EA18C9147A2}" dt="2022-09-23T12:04:01.438" v="846" actId="20577"/>
          <ac:spMkLst>
            <pc:docMk/>
            <pc:sldMk cId="3880410102" sldId="324"/>
            <ac:spMk id="3" creationId="{9B5FA17F-4920-E34D-06A9-D7DC8174567F}"/>
          </ac:spMkLst>
        </pc:spChg>
      </pc:sldChg>
      <pc:sldChg chg="modSp new">
        <pc:chgData name="Antti Sandvik" userId="S::antti.sandvik@konnevesi.fi::5a5cb429-bb9a-412b-9ff9-f7328a9d2a93" providerId="AD" clId="Web-{404DA4E2-91C0-C859-A8D4-7EA18C9147A2}" dt="2022-09-23T12:09:35.184" v="919" actId="20577"/>
        <pc:sldMkLst>
          <pc:docMk/>
          <pc:sldMk cId="3507959540" sldId="325"/>
        </pc:sldMkLst>
        <pc:spChg chg="mod">
          <ac:chgData name="Antti Sandvik" userId="S::antti.sandvik@konnevesi.fi::5a5cb429-bb9a-412b-9ff9-f7328a9d2a93" providerId="AD" clId="Web-{404DA4E2-91C0-C859-A8D4-7EA18C9147A2}" dt="2022-09-23T12:08:45.591" v="863" actId="20577"/>
          <ac:spMkLst>
            <pc:docMk/>
            <pc:sldMk cId="3507959540" sldId="325"/>
            <ac:spMk id="2" creationId="{F01601D7-8969-C1F9-921D-93138F3A47C4}"/>
          </ac:spMkLst>
        </pc:spChg>
        <pc:spChg chg="mod">
          <ac:chgData name="Antti Sandvik" userId="S::antti.sandvik@konnevesi.fi::5a5cb429-bb9a-412b-9ff9-f7328a9d2a93" providerId="AD" clId="Web-{404DA4E2-91C0-C859-A8D4-7EA18C9147A2}" dt="2022-09-23T12:09:35.184" v="919" actId="20577"/>
          <ac:spMkLst>
            <pc:docMk/>
            <pc:sldMk cId="3507959540" sldId="325"/>
            <ac:spMk id="3" creationId="{CDA4F1DB-B10B-2CE2-FACB-6652B15C54FA}"/>
          </ac:spMkLst>
        </pc:spChg>
      </pc:sldChg>
    </pc:docChg>
  </pc:docChgLst>
  <pc:docChgLst>
    <pc:chgData name="Antti Sandvik" userId="S::antti.sandvik@konnevesi.fi::5a5cb429-bb9a-412b-9ff9-f7328a9d2a93" providerId="AD" clId="Web-{F6FB0E67-71FC-75F5-D10A-DE59AC4F22D2}"/>
    <pc:docChg chg="modSld">
      <pc:chgData name="Antti Sandvik" userId="S::antti.sandvik@konnevesi.fi::5a5cb429-bb9a-412b-9ff9-f7328a9d2a93" providerId="AD" clId="Web-{F6FB0E67-71FC-75F5-D10A-DE59AC4F22D2}" dt="2022-10-05T17:24:45.043" v="24" actId="20577"/>
      <pc:docMkLst>
        <pc:docMk/>
      </pc:docMkLst>
      <pc:sldChg chg="modSp">
        <pc:chgData name="Antti Sandvik" userId="S::antti.sandvik@konnevesi.fi::5a5cb429-bb9a-412b-9ff9-f7328a9d2a93" providerId="AD" clId="Web-{F6FB0E67-71FC-75F5-D10A-DE59AC4F22D2}" dt="2022-10-05T17:22:59.575" v="9" actId="20577"/>
        <pc:sldMkLst>
          <pc:docMk/>
          <pc:sldMk cId="3507959540" sldId="325"/>
        </pc:sldMkLst>
        <pc:spChg chg="mod">
          <ac:chgData name="Antti Sandvik" userId="S::antti.sandvik@konnevesi.fi::5a5cb429-bb9a-412b-9ff9-f7328a9d2a93" providerId="AD" clId="Web-{F6FB0E67-71FC-75F5-D10A-DE59AC4F22D2}" dt="2022-10-05T17:22:59.575" v="9" actId="20577"/>
          <ac:spMkLst>
            <pc:docMk/>
            <pc:sldMk cId="3507959540" sldId="325"/>
            <ac:spMk id="2" creationId="{F01601D7-8969-C1F9-921D-93138F3A47C4}"/>
          </ac:spMkLst>
        </pc:spChg>
        <pc:graphicFrameChg chg="modGraphic">
          <ac:chgData name="Antti Sandvik" userId="S::antti.sandvik@konnevesi.fi::5a5cb429-bb9a-412b-9ff9-f7328a9d2a93" providerId="AD" clId="Web-{F6FB0E67-71FC-75F5-D10A-DE59AC4F22D2}" dt="2022-10-05T17:22:55.825" v="3" actId="20577"/>
          <ac:graphicFrameMkLst>
            <pc:docMk/>
            <pc:sldMk cId="3507959540" sldId="325"/>
            <ac:graphicFrameMk id="5" creationId="{7163A98C-F29D-EB3D-E2EF-992172709BFD}"/>
          </ac:graphicFrameMkLst>
        </pc:graphicFrameChg>
      </pc:sldChg>
      <pc:sldChg chg="modSp">
        <pc:chgData name="Antti Sandvik" userId="S::antti.sandvik@konnevesi.fi::5a5cb429-bb9a-412b-9ff9-f7328a9d2a93" providerId="AD" clId="Web-{F6FB0E67-71FC-75F5-D10A-DE59AC4F22D2}" dt="2022-10-05T17:24:45.043" v="24" actId="20577"/>
        <pc:sldMkLst>
          <pc:docMk/>
          <pc:sldMk cId="1979571981" sldId="336"/>
        </pc:sldMkLst>
        <pc:spChg chg="mod">
          <ac:chgData name="Antti Sandvik" userId="S::antti.sandvik@konnevesi.fi::5a5cb429-bb9a-412b-9ff9-f7328a9d2a93" providerId="AD" clId="Web-{F6FB0E67-71FC-75F5-D10A-DE59AC4F22D2}" dt="2022-10-05T17:24:45.043" v="24" actId="20577"/>
          <ac:spMkLst>
            <pc:docMk/>
            <pc:sldMk cId="1979571981" sldId="336"/>
            <ac:spMk id="2" creationId="{7D43DA7F-EFD8-57EF-D168-EF58241BB987}"/>
          </ac:spMkLst>
        </pc:spChg>
      </pc:sldChg>
      <pc:sldChg chg="modSp">
        <pc:chgData name="Antti Sandvik" userId="S::antti.sandvik@konnevesi.fi::5a5cb429-bb9a-412b-9ff9-f7328a9d2a93" providerId="AD" clId="Web-{F6FB0E67-71FC-75F5-D10A-DE59AC4F22D2}" dt="2022-10-05T17:23:48.981" v="10" actId="1076"/>
        <pc:sldMkLst>
          <pc:docMk/>
          <pc:sldMk cId="1368282114" sldId="337"/>
        </pc:sldMkLst>
        <pc:spChg chg="mod">
          <ac:chgData name="Antti Sandvik" userId="S::antti.sandvik@konnevesi.fi::5a5cb429-bb9a-412b-9ff9-f7328a9d2a93" providerId="AD" clId="Web-{F6FB0E67-71FC-75F5-D10A-DE59AC4F22D2}" dt="2022-10-05T17:23:48.981" v="10" actId="1076"/>
          <ac:spMkLst>
            <pc:docMk/>
            <pc:sldMk cId="1368282114" sldId="337"/>
            <ac:spMk id="136" creationId="{00000000-0000-0000-0000-000000000000}"/>
          </ac:spMkLst>
        </pc:spChg>
      </pc:sldChg>
    </pc:docChg>
  </pc:docChgLst>
  <pc:docChgLst>
    <pc:chgData name="Antti Sandvik" userId="S::antti.sandvik@konnevesi.fi::5a5cb429-bb9a-412b-9ff9-f7328a9d2a93" providerId="AD" clId="Web-{97B68A75-7AB6-B9FF-23ED-494B4AA35BA6}"/>
    <pc:docChg chg="addSld modSld">
      <pc:chgData name="Antti Sandvik" userId="S::antti.sandvik@konnevesi.fi::5a5cb429-bb9a-412b-9ff9-f7328a9d2a93" providerId="AD" clId="Web-{97B68A75-7AB6-B9FF-23ED-494B4AA35BA6}" dt="2022-10-07T08:03:46.428" v="36" actId="20577"/>
      <pc:docMkLst>
        <pc:docMk/>
      </pc:docMkLst>
      <pc:sldChg chg="modSp">
        <pc:chgData name="Antti Sandvik" userId="S::antti.sandvik@konnevesi.fi::5a5cb429-bb9a-412b-9ff9-f7328a9d2a93" providerId="AD" clId="Web-{97B68A75-7AB6-B9FF-23ED-494B4AA35BA6}" dt="2022-10-07T08:03:46.428" v="36" actId="20577"/>
        <pc:sldMkLst>
          <pc:docMk/>
          <pc:sldMk cId="3569796069" sldId="343"/>
        </pc:sldMkLst>
        <pc:spChg chg="mod">
          <ac:chgData name="Antti Sandvik" userId="S::antti.sandvik@konnevesi.fi::5a5cb429-bb9a-412b-9ff9-f7328a9d2a93" providerId="AD" clId="Web-{97B68A75-7AB6-B9FF-23ED-494B4AA35BA6}" dt="2022-10-07T08:03:46.428" v="36" actId="20577"/>
          <ac:spMkLst>
            <pc:docMk/>
            <pc:sldMk cId="3569796069" sldId="343"/>
            <ac:spMk id="3" creationId="{110F7FC4-BD29-C40A-03CC-C3E2CC22BAD8}"/>
          </ac:spMkLst>
        </pc:spChg>
      </pc:sldChg>
      <pc:sldChg chg="modSp new">
        <pc:chgData name="Antti Sandvik" userId="S::antti.sandvik@konnevesi.fi::5a5cb429-bb9a-412b-9ff9-f7328a9d2a93" providerId="AD" clId="Web-{97B68A75-7AB6-B9FF-23ED-494B4AA35BA6}" dt="2022-10-07T07:52:55.735" v="29" actId="20577"/>
        <pc:sldMkLst>
          <pc:docMk/>
          <pc:sldMk cId="2192002726" sldId="346"/>
        </pc:sldMkLst>
        <pc:spChg chg="mod">
          <ac:chgData name="Antti Sandvik" userId="S::antti.sandvik@konnevesi.fi::5a5cb429-bb9a-412b-9ff9-f7328a9d2a93" providerId="AD" clId="Web-{97B68A75-7AB6-B9FF-23ED-494B4AA35BA6}" dt="2022-10-07T07:52:55.735" v="29" actId="20577"/>
          <ac:spMkLst>
            <pc:docMk/>
            <pc:sldMk cId="2192002726" sldId="346"/>
            <ac:spMk id="2" creationId="{03D8D5FC-B141-FD0A-7DAE-71B8F90512C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713F9-CF8D-4279-9DAC-121FAE5D2B9B}"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C3DAA0F-4323-4B8E-A863-1FD14E6BE55E}">
      <dgm:prSet/>
      <dgm:spPr/>
      <dgm:t>
        <a:bodyPr/>
        <a:lstStyle/>
        <a:p>
          <a:r>
            <a:rPr lang="fi-FI"/>
            <a:t>Mihin suuntaan haluaisitte kehittää demokratiaa Suomessa?</a:t>
          </a:r>
          <a:endParaRPr lang="en-US"/>
        </a:p>
      </dgm:t>
    </dgm:pt>
    <dgm:pt modelId="{8641BBB6-BA82-41FE-A9BA-26E18F3E8A41}" type="parTrans" cxnId="{173EADFD-1474-4DA9-98A7-269A573EEE06}">
      <dgm:prSet/>
      <dgm:spPr/>
      <dgm:t>
        <a:bodyPr/>
        <a:lstStyle/>
        <a:p>
          <a:endParaRPr lang="en-US"/>
        </a:p>
      </dgm:t>
    </dgm:pt>
    <dgm:pt modelId="{8C171DAC-7176-416D-9D80-58DD7DDF2788}" type="sibTrans" cxnId="{173EADFD-1474-4DA9-98A7-269A573EEE06}">
      <dgm:prSet/>
      <dgm:spPr/>
      <dgm:t>
        <a:bodyPr/>
        <a:lstStyle/>
        <a:p>
          <a:endParaRPr lang="en-US"/>
        </a:p>
      </dgm:t>
    </dgm:pt>
    <dgm:pt modelId="{D4FC11A2-7DB9-495F-BE36-81903926C9DB}">
      <dgm:prSet/>
      <dgm:spPr/>
      <dgm:t>
        <a:bodyPr/>
        <a:lstStyle/>
        <a:p>
          <a:r>
            <a:rPr lang="fi-FI"/>
            <a:t>Oletteko ryhmässä täysin samaa mieltä? </a:t>
          </a:r>
          <a:endParaRPr lang="en-US"/>
        </a:p>
      </dgm:t>
    </dgm:pt>
    <dgm:pt modelId="{5BCAF9DB-8D2D-40BF-902E-D71E76FA374E}" type="parTrans" cxnId="{26D1191F-7A2D-4A1B-9904-8326EE5849C1}">
      <dgm:prSet/>
      <dgm:spPr/>
      <dgm:t>
        <a:bodyPr/>
        <a:lstStyle/>
        <a:p>
          <a:endParaRPr lang="en-US"/>
        </a:p>
      </dgm:t>
    </dgm:pt>
    <dgm:pt modelId="{D93138C2-420B-45DC-AFB1-0263E72CD93E}" type="sibTrans" cxnId="{26D1191F-7A2D-4A1B-9904-8326EE5849C1}">
      <dgm:prSet/>
      <dgm:spPr/>
      <dgm:t>
        <a:bodyPr/>
        <a:lstStyle/>
        <a:p>
          <a:endParaRPr lang="en-US"/>
        </a:p>
      </dgm:t>
    </dgm:pt>
    <dgm:pt modelId="{847A21A1-9102-449F-87E1-7F3FBEDD72A6}" type="pres">
      <dgm:prSet presAssocID="{C6C713F9-CF8D-4279-9DAC-121FAE5D2B9B}" presName="root" presStyleCnt="0">
        <dgm:presLayoutVars>
          <dgm:dir/>
          <dgm:resizeHandles val="exact"/>
        </dgm:presLayoutVars>
      </dgm:prSet>
      <dgm:spPr/>
    </dgm:pt>
    <dgm:pt modelId="{47059211-F102-4590-B156-F30907F8D7E0}" type="pres">
      <dgm:prSet presAssocID="{AC3DAA0F-4323-4B8E-A863-1FD14E6BE55E}" presName="compNode" presStyleCnt="0"/>
      <dgm:spPr/>
    </dgm:pt>
    <dgm:pt modelId="{D62FC806-685F-4EE3-96C2-F10327309E5D}" type="pres">
      <dgm:prSet presAssocID="{AC3DAA0F-4323-4B8E-A863-1FD14E6BE55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äyttäjät"/>
        </a:ext>
      </dgm:extLst>
    </dgm:pt>
    <dgm:pt modelId="{76186961-B409-4CC3-8873-5020E4B3B136}" type="pres">
      <dgm:prSet presAssocID="{AC3DAA0F-4323-4B8E-A863-1FD14E6BE55E}" presName="spaceRect" presStyleCnt="0"/>
      <dgm:spPr/>
    </dgm:pt>
    <dgm:pt modelId="{D58366A8-1719-44F6-AD7E-B706D4C39294}" type="pres">
      <dgm:prSet presAssocID="{AC3DAA0F-4323-4B8E-A863-1FD14E6BE55E}" presName="textRect" presStyleLbl="revTx" presStyleIdx="0" presStyleCnt="2">
        <dgm:presLayoutVars>
          <dgm:chMax val="1"/>
          <dgm:chPref val="1"/>
        </dgm:presLayoutVars>
      </dgm:prSet>
      <dgm:spPr/>
    </dgm:pt>
    <dgm:pt modelId="{480EB034-41A2-44F6-9D1E-9060B6950E16}" type="pres">
      <dgm:prSet presAssocID="{8C171DAC-7176-416D-9D80-58DD7DDF2788}" presName="sibTrans" presStyleCnt="0"/>
      <dgm:spPr/>
    </dgm:pt>
    <dgm:pt modelId="{49526DA9-2737-4626-BC57-4FA32CA1ECB4}" type="pres">
      <dgm:prSet presAssocID="{D4FC11A2-7DB9-495F-BE36-81903926C9DB}" presName="compNode" presStyleCnt="0"/>
      <dgm:spPr/>
    </dgm:pt>
    <dgm:pt modelId="{F6FE7F45-1715-4B7C-8896-65EE817F9026}" type="pres">
      <dgm:prSet presAssocID="{D4FC11A2-7DB9-495F-BE36-81903926C9D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lintamerkki"/>
        </a:ext>
      </dgm:extLst>
    </dgm:pt>
    <dgm:pt modelId="{3D6A87E4-70F8-48DB-9B49-30A4BA9D2953}" type="pres">
      <dgm:prSet presAssocID="{D4FC11A2-7DB9-495F-BE36-81903926C9DB}" presName="spaceRect" presStyleCnt="0"/>
      <dgm:spPr/>
    </dgm:pt>
    <dgm:pt modelId="{3475680B-9C73-48B5-9CA6-E92B106A7996}" type="pres">
      <dgm:prSet presAssocID="{D4FC11A2-7DB9-495F-BE36-81903926C9DB}" presName="textRect" presStyleLbl="revTx" presStyleIdx="1" presStyleCnt="2">
        <dgm:presLayoutVars>
          <dgm:chMax val="1"/>
          <dgm:chPref val="1"/>
        </dgm:presLayoutVars>
      </dgm:prSet>
      <dgm:spPr/>
    </dgm:pt>
  </dgm:ptLst>
  <dgm:cxnLst>
    <dgm:cxn modelId="{ED950C06-AA48-48FA-9892-1E91CA995147}" type="presOf" srcId="{AC3DAA0F-4323-4B8E-A863-1FD14E6BE55E}" destId="{D58366A8-1719-44F6-AD7E-B706D4C39294}" srcOrd="0" destOrd="0" presId="urn:microsoft.com/office/officeart/2018/2/layout/IconLabelList"/>
    <dgm:cxn modelId="{26D1191F-7A2D-4A1B-9904-8326EE5849C1}" srcId="{C6C713F9-CF8D-4279-9DAC-121FAE5D2B9B}" destId="{D4FC11A2-7DB9-495F-BE36-81903926C9DB}" srcOrd="1" destOrd="0" parTransId="{5BCAF9DB-8D2D-40BF-902E-D71E76FA374E}" sibTransId="{D93138C2-420B-45DC-AFB1-0263E72CD93E}"/>
    <dgm:cxn modelId="{645AA25E-C03F-4D89-A1A1-8E1B9F6387D6}" type="presOf" srcId="{D4FC11A2-7DB9-495F-BE36-81903926C9DB}" destId="{3475680B-9C73-48B5-9CA6-E92B106A7996}" srcOrd="0" destOrd="0" presId="urn:microsoft.com/office/officeart/2018/2/layout/IconLabelList"/>
    <dgm:cxn modelId="{7E7DB159-29A5-42E2-9CB8-59C1825C15C8}" type="presOf" srcId="{C6C713F9-CF8D-4279-9DAC-121FAE5D2B9B}" destId="{847A21A1-9102-449F-87E1-7F3FBEDD72A6}" srcOrd="0" destOrd="0" presId="urn:microsoft.com/office/officeart/2018/2/layout/IconLabelList"/>
    <dgm:cxn modelId="{173EADFD-1474-4DA9-98A7-269A573EEE06}" srcId="{C6C713F9-CF8D-4279-9DAC-121FAE5D2B9B}" destId="{AC3DAA0F-4323-4B8E-A863-1FD14E6BE55E}" srcOrd="0" destOrd="0" parTransId="{8641BBB6-BA82-41FE-A9BA-26E18F3E8A41}" sibTransId="{8C171DAC-7176-416D-9D80-58DD7DDF2788}"/>
    <dgm:cxn modelId="{D5680959-75FD-4E03-B817-31A481F18E2C}" type="presParOf" srcId="{847A21A1-9102-449F-87E1-7F3FBEDD72A6}" destId="{47059211-F102-4590-B156-F30907F8D7E0}" srcOrd="0" destOrd="0" presId="urn:microsoft.com/office/officeart/2018/2/layout/IconLabelList"/>
    <dgm:cxn modelId="{E5594CFB-78CD-4549-BC99-CEC17BF5D8D4}" type="presParOf" srcId="{47059211-F102-4590-B156-F30907F8D7E0}" destId="{D62FC806-685F-4EE3-96C2-F10327309E5D}" srcOrd="0" destOrd="0" presId="urn:microsoft.com/office/officeart/2018/2/layout/IconLabelList"/>
    <dgm:cxn modelId="{74D977E9-9A06-4B25-BC25-973E813F572B}" type="presParOf" srcId="{47059211-F102-4590-B156-F30907F8D7E0}" destId="{76186961-B409-4CC3-8873-5020E4B3B136}" srcOrd="1" destOrd="0" presId="urn:microsoft.com/office/officeart/2018/2/layout/IconLabelList"/>
    <dgm:cxn modelId="{D5E57C69-FBEC-4755-8453-870A089351EA}" type="presParOf" srcId="{47059211-F102-4590-B156-F30907F8D7E0}" destId="{D58366A8-1719-44F6-AD7E-B706D4C39294}" srcOrd="2" destOrd="0" presId="urn:microsoft.com/office/officeart/2018/2/layout/IconLabelList"/>
    <dgm:cxn modelId="{E05EDAD2-A53F-46FD-BE55-3D0C1F1D7020}" type="presParOf" srcId="{847A21A1-9102-449F-87E1-7F3FBEDD72A6}" destId="{480EB034-41A2-44F6-9D1E-9060B6950E16}" srcOrd="1" destOrd="0" presId="urn:microsoft.com/office/officeart/2018/2/layout/IconLabelList"/>
    <dgm:cxn modelId="{036E6D94-35C1-40AA-A02E-DF1FDF41CDFA}" type="presParOf" srcId="{847A21A1-9102-449F-87E1-7F3FBEDD72A6}" destId="{49526DA9-2737-4626-BC57-4FA32CA1ECB4}" srcOrd="2" destOrd="0" presId="urn:microsoft.com/office/officeart/2018/2/layout/IconLabelList"/>
    <dgm:cxn modelId="{3BA56B6C-BE3E-4C1B-8D35-5CD2881222BA}" type="presParOf" srcId="{49526DA9-2737-4626-BC57-4FA32CA1ECB4}" destId="{F6FE7F45-1715-4B7C-8896-65EE817F9026}" srcOrd="0" destOrd="0" presId="urn:microsoft.com/office/officeart/2018/2/layout/IconLabelList"/>
    <dgm:cxn modelId="{C6737861-3C9A-49AB-BDFD-8BCD1884EC60}" type="presParOf" srcId="{49526DA9-2737-4626-BC57-4FA32CA1ECB4}" destId="{3D6A87E4-70F8-48DB-9B49-30A4BA9D2953}" srcOrd="1" destOrd="0" presId="urn:microsoft.com/office/officeart/2018/2/layout/IconLabelList"/>
    <dgm:cxn modelId="{575C4474-E071-41D8-939C-C175E5492DB4}" type="presParOf" srcId="{49526DA9-2737-4626-BC57-4FA32CA1ECB4}" destId="{3475680B-9C73-48B5-9CA6-E92B106A799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9D9544-7708-4387-895A-15FAAA371C6C}" type="doc">
      <dgm:prSet loTypeId="urn:microsoft.com/office/officeart/2005/8/layout/process5" loCatId="process" qsTypeId="urn:microsoft.com/office/officeart/2005/8/quickstyle/simple2" qsCatId="simple" csTypeId="urn:microsoft.com/office/officeart/2005/8/colors/accent6_2" csCatId="accent6"/>
      <dgm:spPr/>
      <dgm:t>
        <a:bodyPr/>
        <a:lstStyle/>
        <a:p>
          <a:endParaRPr lang="en-US"/>
        </a:p>
      </dgm:t>
    </dgm:pt>
    <dgm:pt modelId="{00CFF494-B0B4-4DA8-96A5-389BA100F8B9}">
      <dgm:prSet/>
      <dgm:spPr/>
      <dgm:t>
        <a:bodyPr/>
        <a:lstStyle/>
        <a:p>
          <a:r>
            <a:rPr lang="fi-FI" dirty="0"/>
            <a:t>Apukysymyksiä:</a:t>
          </a:r>
          <a:endParaRPr lang="en-US" dirty="0"/>
        </a:p>
      </dgm:t>
    </dgm:pt>
    <dgm:pt modelId="{A25D8B81-798B-4458-9CFF-CEE8521B2BEE}" type="parTrans" cxnId="{39A48006-1E66-4269-A678-AAF475F7A904}">
      <dgm:prSet/>
      <dgm:spPr/>
      <dgm:t>
        <a:bodyPr/>
        <a:lstStyle/>
        <a:p>
          <a:endParaRPr lang="en-US"/>
        </a:p>
      </dgm:t>
    </dgm:pt>
    <dgm:pt modelId="{2763DF55-2324-4DD0-972B-A991293AF82E}" type="sibTrans" cxnId="{39A48006-1E66-4269-A678-AAF475F7A904}">
      <dgm:prSet/>
      <dgm:spPr/>
      <dgm:t>
        <a:bodyPr/>
        <a:lstStyle/>
        <a:p>
          <a:endParaRPr lang="en-US"/>
        </a:p>
      </dgm:t>
    </dgm:pt>
    <dgm:pt modelId="{59C8784D-09D2-464E-BDFF-2ED6C9CE0A70}">
      <dgm:prSet/>
      <dgm:spPr/>
      <dgm:t>
        <a:bodyPr/>
        <a:lstStyle/>
        <a:p>
          <a:r>
            <a:rPr lang="fi-FI" dirty="0"/>
            <a:t>Mitä tarkoittaa lasikatto? Mitkä asiat sitä luovat ja miten se näkyy?</a:t>
          </a:r>
          <a:endParaRPr lang="en-US" dirty="0"/>
        </a:p>
      </dgm:t>
    </dgm:pt>
    <dgm:pt modelId="{C1408E1F-11B6-44D7-B954-5BB44FC80AD3}" type="parTrans" cxnId="{EE310FE9-85E2-408E-89FF-D7AC5F5799C5}">
      <dgm:prSet/>
      <dgm:spPr/>
      <dgm:t>
        <a:bodyPr/>
        <a:lstStyle/>
        <a:p>
          <a:endParaRPr lang="en-US"/>
        </a:p>
      </dgm:t>
    </dgm:pt>
    <dgm:pt modelId="{B5422D11-E2FE-44BB-B15F-211C44C64ECC}" type="sibTrans" cxnId="{EE310FE9-85E2-408E-89FF-D7AC5F5799C5}">
      <dgm:prSet/>
      <dgm:spPr/>
      <dgm:t>
        <a:bodyPr/>
        <a:lstStyle/>
        <a:p>
          <a:endParaRPr lang="en-US"/>
        </a:p>
      </dgm:t>
    </dgm:pt>
    <dgm:pt modelId="{76B783C0-18A4-4F05-8316-01C850DCB573}">
      <dgm:prSet/>
      <dgm:spPr/>
      <dgm:t>
        <a:bodyPr/>
        <a:lstStyle/>
        <a:p>
          <a:r>
            <a:rPr lang="fi-FI" dirty="0"/>
            <a:t>Mitä muita sukupuoleen liittyviä tasa-arvo kysymyksiä Suomessa on?</a:t>
          </a:r>
          <a:endParaRPr lang="en-US" dirty="0"/>
        </a:p>
      </dgm:t>
    </dgm:pt>
    <dgm:pt modelId="{F15C2218-A0B4-4750-8E66-BED04CC09531}" type="parTrans" cxnId="{CC623749-A4DB-423C-891F-69220EBEECD4}">
      <dgm:prSet/>
      <dgm:spPr/>
      <dgm:t>
        <a:bodyPr/>
        <a:lstStyle/>
        <a:p>
          <a:endParaRPr lang="en-US"/>
        </a:p>
      </dgm:t>
    </dgm:pt>
    <dgm:pt modelId="{1D6D5459-8F18-4800-A6DC-0D695899057E}" type="sibTrans" cxnId="{CC623749-A4DB-423C-891F-69220EBEECD4}">
      <dgm:prSet/>
      <dgm:spPr/>
      <dgm:t>
        <a:bodyPr/>
        <a:lstStyle/>
        <a:p>
          <a:endParaRPr lang="en-US"/>
        </a:p>
      </dgm:t>
    </dgm:pt>
    <dgm:pt modelId="{172851D0-8350-4100-8D58-E1E4B29D1881}" type="pres">
      <dgm:prSet presAssocID="{F99D9544-7708-4387-895A-15FAAA371C6C}" presName="diagram" presStyleCnt="0">
        <dgm:presLayoutVars>
          <dgm:dir/>
          <dgm:resizeHandles val="exact"/>
        </dgm:presLayoutVars>
      </dgm:prSet>
      <dgm:spPr/>
    </dgm:pt>
    <dgm:pt modelId="{BEE3E7EF-0A86-4F70-8D6B-4839DE158710}" type="pres">
      <dgm:prSet presAssocID="{00CFF494-B0B4-4DA8-96A5-389BA100F8B9}" presName="node" presStyleLbl="node1" presStyleIdx="0" presStyleCnt="1">
        <dgm:presLayoutVars>
          <dgm:bulletEnabled val="1"/>
        </dgm:presLayoutVars>
      </dgm:prSet>
      <dgm:spPr/>
    </dgm:pt>
  </dgm:ptLst>
  <dgm:cxnLst>
    <dgm:cxn modelId="{39A48006-1E66-4269-A678-AAF475F7A904}" srcId="{F99D9544-7708-4387-895A-15FAAA371C6C}" destId="{00CFF494-B0B4-4DA8-96A5-389BA100F8B9}" srcOrd="0" destOrd="0" parTransId="{A25D8B81-798B-4458-9CFF-CEE8521B2BEE}" sibTransId="{2763DF55-2324-4DD0-972B-A991293AF82E}"/>
    <dgm:cxn modelId="{CC623749-A4DB-423C-891F-69220EBEECD4}" srcId="{00CFF494-B0B4-4DA8-96A5-389BA100F8B9}" destId="{76B783C0-18A4-4F05-8316-01C850DCB573}" srcOrd="1" destOrd="0" parTransId="{F15C2218-A0B4-4750-8E66-BED04CC09531}" sibTransId="{1D6D5459-8F18-4800-A6DC-0D695899057E}"/>
    <dgm:cxn modelId="{775A3D81-CF59-41D3-B886-7AA64211B484}" type="presOf" srcId="{59C8784D-09D2-464E-BDFF-2ED6C9CE0A70}" destId="{BEE3E7EF-0A86-4F70-8D6B-4839DE158710}" srcOrd="0" destOrd="1" presId="urn:microsoft.com/office/officeart/2005/8/layout/process5"/>
    <dgm:cxn modelId="{283CD595-8FF7-49D5-9CAB-F55BE45D3F48}" type="presOf" srcId="{00CFF494-B0B4-4DA8-96A5-389BA100F8B9}" destId="{BEE3E7EF-0A86-4F70-8D6B-4839DE158710}" srcOrd="0" destOrd="0" presId="urn:microsoft.com/office/officeart/2005/8/layout/process5"/>
    <dgm:cxn modelId="{8FEB409C-139E-4281-B5A5-452C7F562A59}" type="presOf" srcId="{F99D9544-7708-4387-895A-15FAAA371C6C}" destId="{172851D0-8350-4100-8D58-E1E4B29D1881}" srcOrd="0" destOrd="0" presId="urn:microsoft.com/office/officeart/2005/8/layout/process5"/>
    <dgm:cxn modelId="{F86035E3-2AB1-4106-B8D4-FABE981386FC}" type="presOf" srcId="{76B783C0-18A4-4F05-8316-01C850DCB573}" destId="{BEE3E7EF-0A86-4F70-8D6B-4839DE158710}" srcOrd="0" destOrd="2" presId="urn:microsoft.com/office/officeart/2005/8/layout/process5"/>
    <dgm:cxn modelId="{EE310FE9-85E2-408E-89FF-D7AC5F5799C5}" srcId="{00CFF494-B0B4-4DA8-96A5-389BA100F8B9}" destId="{59C8784D-09D2-464E-BDFF-2ED6C9CE0A70}" srcOrd="0" destOrd="0" parTransId="{C1408E1F-11B6-44D7-B954-5BB44FC80AD3}" sibTransId="{B5422D11-E2FE-44BB-B15F-211C44C64ECC}"/>
    <dgm:cxn modelId="{29116717-9039-4D58-AF94-09F2EE33FADE}" type="presParOf" srcId="{172851D0-8350-4100-8D58-E1E4B29D1881}" destId="{BEE3E7EF-0A86-4F70-8D6B-4839DE158710}"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516EFD-352F-47A1-A28B-8E74C3A06521}" type="doc">
      <dgm:prSet loTypeId="urn:microsoft.com/office/officeart/2005/8/layout/cycle6" loCatId="cycle" qsTypeId="urn:microsoft.com/office/officeart/2005/8/quickstyle/simple2" qsCatId="simple" csTypeId="urn:microsoft.com/office/officeart/2005/8/colors/accent1_2" csCatId="accent1"/>
      <dgm:spPr/>
      <dgm:t>
        <a:bodyPr/>
        <a:lstStyle/>
        <a:p>
          <a:endParaRPr lang="en-US"/>
        </a:p>
      </dgm:t>
    </dgm:pt>
    <dgm:pt modelId="{211F02AC-A32E-4C49-8E36-8B74D8C2128D}">
      <dgm:prSet/>
      <dgm:spPr/>
      <dgm:t>
        <a:bodyPr/>
        <a:lstStyle/>
        <a:p>
          <a:r>
            <a:rPr lang="fi-FI"/>
            <a:t>Mitä tarkoittaa?</a:t>
          </a:r>
          <a:endParaRPr lang="en-US"/>
        </a:p>
      </dgm:t>
    </dgm:pt>
    <dgm:pt modelId="{81BF7B35-CBF7-4C2D-BCE7-FAD8EA0C415D}" type="parTrans" cxnId="{5FEDD212-4743-4C41-A38B-375EAF32442D}">
      <dgm:prSet/>
      <dgm:spPr/>
      <dgm:t>
        <a:bodyPr/>
        <a:lstStyle/>
        <a:p>
          <a:endParaRPr lang="en-US"/>
        </a:p>
      </dgm:t>
    </dgm:pt>
    <dgm:pt modelId="{68997108-0363-44C8-89E8-3F42CBEAAF80}" type="sibTrans" cxnId="{5FEDD212-4743-4C41-A38B-375EAF32442D}">
      <dgm:prSet/>
      <dgm:spPr/>
      <dgm:t>
        <a:bodyPr/>
        <a:lstStyle/>
        <a:p>
          <a:endParaRPr lang="en-US"/>
        </a:p>
      </dgm:t>
    </dgm:pt>
    <dgm:pt modelId="{7DD330A5-5AD8-4E96-A982-2E830E539752}">
      <dgm:prSet/>
      <dgm:spPr/>
      <dgm:t>
        <a:bodyPr/>
        <a:lstStyle/>
        <a:p>
          <a:r>
            <a:rPr lang="fi-FI"/>
            <a:t>Kuinka se toteutuu Suomessa?</a:t>
          </a:r>
          <a:endParaRPr lang="en-US"/>
        </a:p>
      </dgm:t>
    </dgm:pt>
    <dgm:pt modelId="{60AD35DE-74E6-43D8-B3A3-F1848BEA3395}" type="parTrans" cxnId="{FBC775DF-B7EF-4D72-B251-9E03FD477366}">
      <dgm:prSet/>
      <dgm:spPr/>
      <dgm:t>
        <a:bodyPr/>
        <a:lstStyle/>
        <a:p>
          <a:endParaRPr lang="en-US"/>
        </a:p>
      </dgm:t>
    </dgm:pt>
    <dgm:pt modelId="{55863050-8236-47DD-B386-CBB22598DD3B}" type="sibTrans" cxnId="{FBC775DF-B7EF-4D72-B251-9E03FD477366}">
      <dgm:prSet/>
      <dgm:spPr/>
      <dgm:t>
        <a:bodyPr/>
        <a:lstStyle/>
        <a:p>
          <a:endParaRPr lang="en-US"/>
        </a:p>
      </dgm:t>
    </dgm:pt>
    <dgm:pt modelId="{71E23656-F344-47AF-B067-3ED99B8D179C}" type="pres">
      <dgm:prSet presAssocID="{A0516EFD-352F-47A1-A28B-8E74C3A06521}" presName="cycle" presStyleCnt="0">
        <dgm:presLayoutVars>
          <dgm:dir/>
          <dgm:resizeHandles val="exact"/>
        </dgm:presLayoutVars>
      </dgm:prSet>
      <dgm:spPr/>
    </dgm:pt>
    <dgm:pt modelId="{F2E09327-4015-450E-AEBD-BD734554FA67}" type="pres">
      <dgm:prSet presAssocID="{211F02AC-A32E-4C49-8E36-8B74D8C2128D}" presName="node" presStyleLbl="node1" presStyleIdx="0" presStyleCnt="2">
        <dgm:presLayoutVars>
          <dgm:bulletEnabled val="1"/>
        </dgm:presLayoutVars>
      </dgm:prSet>
      <dgm:spPr/>
    </dgm:pt>
    <dgm:pt modelId="{E0DFE3CC-0BB6-4C11-9F0D-A061BEEB751B}" type="pres">
      <dgm:prSet presAssocID="{211F02AC-A32E-4C49-8E36-8B74D8C2128D}" presName="spNode" presStyleCnt="0"/>
      <dgm:spPr/>
    </dgm:pt>
    <dgm:pt modelId="{85CB7F6C-E55A-4776-BCCA-AE35B229C842}" type="pres">
      <dgm:prSet presAssocID="{68997108-0363-44C8-89E8-3F42CBEAAF80}" presName="sibTrans" presStyleLbl="sibTrans1D1" presStyleIdx="0" presStyleCnt="2"/>
      <dgm:spPr/>
    </dgm:pt>
    <dgm:pt modelId="{7EFEDAF3-95F0-4EB5-9428-4E78EA829298}" type="pres">
      <dgm:prSet presAssocID="{7DD330A5-5AD8-4E96-A982-2E830E539752}" presName="node" presStyleLbl="node1" presStyleIdx="1" presStyleCnt="2">
        <dgm:presLayoutVars>
          <dgm:bulletEnabled val="1"/>
        </dgm:presLayoutVars>
      </dgm:prSet>
      <dgm:spPr/>
    </dgm:pt>
    <dgm:pt modelId="{09662FEA-2DCE-45AA-9E20-A6017360AA65}" type="pres">
      <dgm:prSet presAssocID="{7DD330A5-5AD8-4E96-A982-2E830E539752}" presName="spNode" presStyleCnt="0"/>
      <dgm:spPr/>
    </dgm:pt>
    <dgm:pt modelId="{D2146375-94B2-4587-B187-0B93E02FBF94}" type="pres">
      <dgm:prSet presAssocID="{55863050-8236-47DD-B386-CBB22598DD3B}" presName="sibTrans" presStyleLbl="sibTrans1D1" presStyleIdx="1" presStyleCnt="2"/>
      <dgm:spPr/>
    </dgm:pt>
  </dgm:ptLst>
  <dgm:cxnLst>
    <dgm:cxn modelId="{B1214812-5B6B-4FD6-BAFF-D4FFF8D694F8}" type="presOf" srcId="{211F02AC-A32E-4C49-8E36-8B74D8C2128D}" destId="{F2E09327-4015-450E-AEBD-BD734554FA67}" srcOrd="0" destOrd="0" presId="urn:microsoft.com/office/officeart/2005/8/layout/cycle6"/>
    <dgm:cxn modelId="{5FEDD212-4743-4C41-A38B-375EAF32442D}" srcId="{A0516EFD-352F-47A1-A28B-8E74C3A06521}" destId="{211F02AC-A32E-4C49-8E36-8B74D8C2128D}" srcOrd="0" destOrd="0" parTransId="{81BF7B35-CBF7-4C2D-BCE7-FAD8EA0C415D}" sibTransId="{68997108-0363-44C8-89E8-3F42CBEAAF80}"/>
    <dgm:cxn modelId="{606E511B-1DC3-4D4A-B23D-D3E5D34B7084}" type="presOf" srcId="{55863050-8236-47DD-B386-CBB22598DD3B}" destId="{D2146375-94B2-4587-B187-0B93E02FBF94}" srcOrd="0" destOrd="0" presId="urn:microsoft.com/office/officeart/2005/8/layout/cycle6"/>
    <dgm:cxn modelId="{9E36B11B-4883-417F-9920-3EC31698B000}" type="presOf" srcId="{7DD330A5-5AD8-4E96-A982-2E830E539752}" destId="{7EFEDAF3-95F0-4EB5-9428-4E78EA829298}" srcOrd="0" destOrd="0" presId="urn:microsoft.com/office/officeart/2005/8/layout/cycle6"/>
    <dgm:cxn modelId="{E21EBB8B-0445-4FCD-9936-70AA5C907527}" type="presOf" srcId="{68997108-0363-44C8-89E8-3F42CBEAAF80}" destId="{85CB7F6C-E55A-4776-BCCA-AE35B229C842}" srcOrd="0" destOrd="0" presId="urn:microsoft.com/office/officeart/2005/8/layout/cycle6"/>
    <dgm:cxn modelId="{FBC775DF-B7EF-4D72-B251-9E03FD477366}" srcId="{A0516EFD-352F-47A1-A28B-8E74C3A06521}" destId="{7DD330A5-5AD8-4E96-A982-2E830E539752}" srcOrd="1" destOrd="0" parTransId="{60AD35DE-74E6-43D8-B3A3-F1848BEA3395}" sibTransId="{55863050-8236-47DD-B386-CBB22598DD3B}"/>
    <dgm:cxn modelId="{23A537E5-4AD4-4544-9D60-5CB99C61BE9D}" type="presOf" srcId="{A0516EFD-352F-47A1-A28B-8E74C3A06521}" destId="{71E23656-F344-47AF-B067-3ED99B8D179C}" srcOrd="0" destOrd="0" presId="urn:microsoft.com/office/officeart/2005/8/layout/cycle6"/>
    <dgm:cxn modelId="{1EDFE75E-56E1-4713-94D0-691A277326C7}" type="presParOf" srcId="{71E23656-F344-47AF-B067-3ED99B8D179C}" destId="{F2E09327-4015-450E-AEBD-BD734554FA67}" srcOrd="0" destOrd="0" presId="urn:microsoft.com/office/officeart/2005/8/layout/cycle6"/>
    <dgm:cxn modelId="{3178E463-7F5F-4655-836F-FAFDEB083826}" type="presParOf" srcId="{71E23656-F344-47AF-B067-3ED99B8D179C}" destId="{E0DFE3CC-0BB6-4C11-9F0D-A061BEEB751B}" srcOrd="1" destOrd="0" presId="urn:microsoft.com/office/officeart/2005/8/layout/cycle6"/>
    <dgm:cxn modelId="{5008710E-F673-4560-A8C7-F87AE258655E}" type="presParOf" srcId="{71E23656-F344-47AF-B067-3ED99B8D179C}" destId="{85CB7F6C-E55A-4776-BCCA-AE35B229C842}" srcOrd="2" destOrd="0" presId="urn:microsoft.com/office/officeart/2005/8/layout/cycle6"/>
    <dgm:cxn modelId="{8E499C64-D6E4-4A56-9F87-5C8AEB077355}" type="presParOf" srcId="{71E23656-F344-47AF-B067-3ED99B8D179C}" destId="{7EFEDAF3-95F0-4EB5-9428-4E78EA829298}" srcOrd="3" destOrd="0" presId="urn:microsoft.com/office/officeart/2005/8/layout/cycle6"/>
    <dgm:cxn modelId="{F1B9D74D-FBFA-4BB5-87B7-EA2AA1258BE7}" type="presParOf" srcId="{71E23656-F344-47AF-B067-3ED99B8D179C}" destId="{09662FEA-2DCE-45AA-9E20-A6017360AA65}" srcOrd="4" destOrd="0" presId="urn:microsoft.com/office/officeart/2005/8/layout/cycle6"/>
    <dgm:cxn modelId="{8A7283EF-A7E4-4B35-A391-5685290FDD91}" type="presParOf" srcId="{71E23656-F344-47AF-B067-3ED99B8D179C}" destId="{D2146375-94B2-4587-B187-0B93E02FBF94}" srcOrd="5"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FC806-685F-4EE3-96C2-F10327309E5D}">
      <dsp:nvSpPr>
        <dsp:cNvPr id="0" name=""/>
        <dsp:cNvSpPr/>
      </dsp:nvSpPr>
      <dsp:spPr>
        <a:xfrm>
          <a:off x="1330059" y="41487"/>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8366A8-1719-44F6-AD7E-B706D4C39294}">
      <dsp:nvSpPr>
        <dsp:cNvPr id="0" name=""/>
        <dsp:cNvSpPr/>
      </dsp:nvSpPr>
      <dsp:spPr>
        <a:xfrm>
          <a:off x="380278" y="199719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fi-FI" sz="2000" kern="1200"/>
            <a:t>Mihin suuntaan haluaisitte kehittää demokratiaa Suomessa?</a:t>
          </a:r>
          <a:endParaRPr lang="en-US" sz="2000" kern="1200"/>
        </a:p>
      </dsp:txBody>
      <dsp:txXfrm>
        <a:off x="380278" y="1997191"/>
        <a:ext cx="3453750" cy="720000"/>
      </dsp:txXfrm>
    </dsp:sp>
    <dsp:sp modelId="{F6FE7F45-1715-4B7C-8896-65EE817F9026}">
      <dsp:nvSpPr>
        <dsp:cNvPr id="0" name=""/>
        <dsp:cNvSpPr/>
      </dsp:nvSpPr>
      <dsp:spPr>
        <a:xfrm>
          <a:off x="5388215" y="41487"/>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75680B-9C73-48B5-9CA6-E92B106A7996}">
      <dsp:nvSpPr>
        <dsp:cNvPr id="0" name=""/>
        <dsp:cNvSpPr/>
      </dsp:nvSpPr>
      <dsp:spPr>
        <a:xfrm>
          <a:off x="4438434" y="199719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fi-FI" sz="2000" kern="1200"/>
            <a:t>Oletteko ryhmässä täysin samaa mieltä? </a:t>
          </a:r>
          <a:endParaRPr lang="en-US" sz="2000" kern="1200"/>
        </a:p>
      </dsp:txBody>
      <dsp:txXfrm>
        <a:off x="4438434" y="1997191"/>
        <a:ext cx="345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3E7EF-0A86-4F70-8D6B-4839DE158710}">
      <dsp:nvSpPr>
        <dsp:cNvPr id="0" name=""/>
        <dsp:cNvSpPr/>
      </dsp:nvSpPr>
      <dsp:spPr>
        <a:xfrm>
          <a:off x="0" y="188140"/>
          <a:ext cx="5259278" cy="3155566"/>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fi-FI" sz="3300" kern="1200" dirty="0"/>
            <a:t>Apukysymyksiä:</a:t>
          </a:r>
          <a:endParaRPr lang="en-US" sz="3300" kern="1200" dirty="0"/>
        </a:p>
        <a:p>
          <a:pPr marL="228600" lvl="1" indent="-228600" algn="l" defTabSz="1155700">
            <a:lnSpc>
              <a:spcPct val="90000"/>
            </a:lnSpc>
            <a:spcBef>
              <a:spcPct val="0"/>
            </a:spcBef>
            <a:spcAft>
              <a:spcPct val="15000"/>
            </a:spcAft>
            <a:buChar char="•"/>
          </a:pPr>
          <a:r>
            <a:rPr lang="fi-FI" sz="2600" kern="1200" dirty="0"/>
            <a:t>Mitä tarkoittaa lasikatto? Mitkä asiat sitä luovat ja miten se näkyy?</a:t>
          </a:r>
          <a:endParaRPr lang="en-US" sz="2600" kern="1200" dirty="0"/>
        </a:p>
        <a:p>
          <a:pPr marL="228600" lvl="1" indent="-228600" algn="l" defTabSz="1155700">
            <a:lnSpc>
              <a:spcPct val="90000"/>
            </a:lnSpc>
            <a:spcBef>
              <a:spcPct val="0"/>
            </a:spcBef>
            <a:spcAft>
              <a:spcPct val="15000"/>
            </a:spcAft>
            <a:buChar char="•"/>
          </a:pPr>
          <a:r>
            <a:rPr lang="fi-FI" sz="2600" kern="1200" dirty="0"/>
            <a:t>Mitä muita sukupuoleen liittyviä tasa-arvo kysymyksiä Suomessa on?</a:t>
          </a:r>
          <a:endParaRPr lang="en-US" sz="2600" kern="1200" dirty="0"/>
        </a:p>
      </dsp:txBody>
      <dsp:txXfrm>
        <a:off x="92423" y="280563"/>
        <a:ext cx="5074432" cy="297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09327-4015-450E-AEBD-BD734554FA67}">
      <dsp:nvSpPr>
        <dsp:cNvPr id="0" name=""/>
        <dsp:cNvSpPr/>
      </dsp:nvSpPr>
      <dsp:spPr>
        <a:xfrm>
          <a:off x="854" y="953856"/>
          <a:ext cx="2498670" cy="1624135"/>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i-FI" sz="3000" kern="1200"/>
            <a:t>Mitä tarkoittaa?</a:t>
          </a:r>
          <a:endParaRPr lang="en-US" sz="3000" kern="1200"/>
        </a:p>
      </dsp:txBody>
      <dsp:txXfrm>
        <a:off x="80138" y="1033140"/>
        <a:ext cx="2340102" cy="1465567"/>
      </dsp:txXfrm>
    </dsp:sp>
    <dsp:sp modelId="{85CB7F6C-E55A-4776-BCCA-AE35B229C842}">
      <dsp:nvSpPr>
        <dsp:cNvPr id="0" name=""/>
        <dsp:cNvSpPr/>
      </dsp:nvSpPr>
      <dsp:spPr>
        <a:xfrm>
          <a:off x="1250190" y="386475"/>
          <a:ext cx="2758897" cy="2758897"/>
        </a:xfrm>
        <a:custGeom>
          <a:avLst/>
          <a:gdLst/>
          <a:ahLst/>
          <a:cxnLst/>
          <a:rect l="0" t="0" r="0" b="0"/>
          <a:pathLst>
            <a:path>
              <a:moveTo>
                <a:pt x="277633" y="549459"/>
              </a:moveTo>
              <a:arcTo wR="1379448" hR="1379448" stAng="13019425" swAng="636114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FEDAF3-95F0-4EB5-9428-4E78EA829298}">
      <dsp:nvSpPr>
        <dsp:cNvPr id="0" name=""/>
        <dsp:cNvSpPr/>
      </dsp:nvSpPr>
      <dsp:spPr>
        <a:xfrm>
          <a:off x="2759752" y="953856"/>
          <a:ext cx="2498670" cy="1624135"/>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i-FI" sz="3000" kern="1200"/>
            <a:t>Kuinka se toteutuu Suomessa?</a:t>
          </a:r>
          <a:endParaRPr lang="en-US" sz="3000" kern="1200"/>
        </a:p>
      </dsp:txBody>
      <dsp:txXfrm>
        <a:off x="2839036" y="1033140"/>
        <a:ext cx="2340102" cy="1465567"/>
      </dsp:txXfrm>
    </dsp:sp>
    <dsp:sp modelId="{D2146375-94B2-4587-B187-0B93E02FBF94}">
      <dsp:nvSpPr>
        <dsp:cNvPr id="0" name=""/>
        <dsp:cNvSpPr/>
      </dsp:nvSpPr>
      <dsp:spPr>
        <a:xfrm>
          <a:off x="1250190" y="386475"/>
          <a:ext cx="2758897" cy="2758897"/>
        </a:xfrm>
        <a:custGeom>
          <a:avLst/>
          <a:gdLst/>
          <a:ahLst/>
          <a:cxnLst/>
          <a:rect l="0" t="0" r="0" b="0"/>
          <a:pathLst>
            <a:path>
              <a:moveTo>
                <a:pt x="2481264" y="2209437"/>
              </a:moveTo>
              <a:arcTo wR="1379448" hR="1379448" stAng="2219425" swAng="636114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5e81decd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5e81decd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50b67dd3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150b67dd3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50b67dd3c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150b67dd3c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50b67dd3c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50b67dd3c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1163bfdce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1163bfdce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163bfdc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163bfdc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163bfdce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163bfdce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163bfdc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163bfdc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163bfdce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163bfdce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163bfdce8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163bfdce8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163bfdce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163bfdce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163bfdce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163bfdce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6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2844" cap="all">
                <a:solidFill>
                  <a:schemeClr val="accent2"/>
                </a:solidFill>
              </a:defRPr>
            </a:lvl1pPr>
            <a:lvl2pPr marL="812810" indent="0" algn="ctr">
              <a:buNone/>
              <a:defRPr>
                <a:solidFill>
                  <a:schemeClr val="tx1">
                    <a:tint val="75000"/>
                  </a:schemeClr>
                </a:solidFill>
              </a:defRPr>
            </a:lvl2pPr>
            <a:lvl3pPr marL="1625620" indent="0" algn="ctr">
              <a:buNone/>
              <a:defRPr>
                <a:solidFill>
                  <a:schemeClr val="tx1">
                    <a:tint val="75000"/>
                  </a:schemeClr>
                </a:solidFill>
              </a:defRPr>
            </a:lvl3pPr>
            <a:lvl4pPr marL="2438430" indent="0" algn="ctr">
              <a:buNone/>
              <a:defRPr>
                <a:solidFill>
                  <a:schemeClr val="tx1">
                    <a:tint val="75000"/>
                  </a:schemeClr>
                </a:solidFill>
              </a:defRPr>
            </a:lvl4pPr>
            <a:lvl5pPr marL="3251241" indent="0" algn="ctr">
              <a:buNone/>
              <a:defRPr>
                <a:solidFill>
                  <a:schemeClr val="tx1">
                    <a:tint val="75000"/>
                  </a:schemeClr>
                </a:solidFill>
              </a:defRPr>
            </a:lvl5pPr>
            <a:lvl6pPr marL="4064051" indent="0" algn="ctr">
              <a:buNone/>
              <a:defRPr>
                <a:solidFill>
                  <a:schemeClr val="tx1">
                    <a:tint val="75000"/>
                  </a:schemeClr>
                </a:solidFill>
              </a:defRPr>
            </a:lvl6pPr>
            <a:lvl7pPr marL="4876861" indent="0" algn="ctr">
              <a:buNone/>
              <a:defRPr>
                <a:solidFill>
                  <a:schemeClr val="tx1">
                    <a:tint val="75000"/>
                  </a:schemeClr>
                </a:solidFill>
              </a:defRPr>
            </a:lvl7pPr>
            <a:lvl8pPr marL="5689671" indent="0" algn="ctr">
              <a:buNone/>
              <a:defRPr>
                <a:solidFill>
                  <a:schemeClr val="tx1">
                    <a:tint val="75000"/>
                  </a:schemeClr>
                </a:solidFill>
              </a:defRPr>
            </a:lvl8pPr>
            <a:lvl9pPr marL="6502481"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238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627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575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extLst>
      <p:ext uri="{BB962C8B-B14F-4D97-AF65-F5344CB8AC3E}">
        <p14:creationId xmlns:p14="http://schemas.microsoft.com/office/powerpoint/2010/main" val="1263716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extLst>
      <p:ext uri="{BB962C8B-B14F-4D97-AF65-F5344CB8AC3E}">
        <p14:creationId xmlns:p14="http://schemas.microsoft.com/office/powerpoint/2010/main" val="95122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extLst>
      <p:ext uri="{BB962C8B-B14F-4D97-AF65-F5344CB8AC3E}">
        <p14:creationId xmlns:p14="http://schemas.microsoft.com/office/powerpoint/2010/main" val="2248817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extLst>
      <p:ext uri="{BB962C8B-B14F-4D97-AF65-F5344CB8AC3E}">
        <p14:creationId xmlns:p14="http://schemas.microsoft.com/office/powerpoint/2010/main" val="2112818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2402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64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3200" cap="all">
                <a:solidFill>
                  <a:schemeClr val="accent2"/>
                </a:solidFill>
              </a:defRPr>
            </a:lvl1pPr>
            <a:lvl2pPr marL="812810" indent="0">
              <a:buNone/>
              <a:defRPr sz="3200">
                <a:solidFill>
                  <a:schemeClr val="tx1">
                    <a:tint val="75000"/>
                  </a:schemeClr>
                </a:solidFill>
              </a:defRPr>
            </a:lvl2pPr>
            <a:lvl3pPr marL="1625620" indent="0">
              <a:buNone/>
              <a:defRPr sz="2844">
                <a:solidFill>
                  <a:schemeClr val="tx1">
                    <a:tint val="75000"/>
                  </a:schemeClr>
                </a:solidFill>
              </a:defRPr>
            </a:lvl3pPr>
            <a:lvl4pPr marL="2438430" indent="0">
              <a:buNone/>
              <a:defRPr sz="2489">
                <a:solidFill>
                  <a:schemeClr val="tx1">
                    <a:tint val="75000"/>
                  </a:schemeClr>
                </a:solidFill>
              </a:defRPr>
            </a:lvl4pPr>
            <a:lvl5pPr marL="3251241" indent="0">
              <a:buNone/>
              <a:defRPr sz="2489">
                <a:solidFill>
                  <a:schemeClr val="tx1">
                    <a:tint val="75000"/>
                  </a:schemeClr>
                </a:solidFill>
              </a:defRPr>
            </a:lvl5pPr>
            <a:lvl6pPr marL="4064051" indent="0">
              <a:buNone/>
              <a:defRPr sz="2489">
                <a:solidFill>
                  <a:schemeClr val="tx1">
                    <a:tint val="75000"/>
                  </a:schemeClr>
                </a:solidFill>
              </a:defRPr>
            </a:lvl6pPr>
            <a:lvl7pPr marL="4876861" indent="0">
              <a:buNone/>
              <a:defRPr sz="2489">
                <a:solidFill>
                  <a:schemeClr val="tx1">
                    <a:tint val="75000"/>
                  </a:schemeClr>
                </a:solidFill>
              </a:defRPr>
            </a:lvl7pPr>
            <a:lvl8pPr marL="5689671" indent="0">
              <a:buNone/>
              <a:defRPr sz="2489">
                <a:solidFill>
                  <a:schemeClr val="tx1">
                    <a:tint val="75000"/>
                  </a:schemeClr>
                </a:solidFill>
              </a:defRPr>
            </a:lvl8pPr>
            <a:lvl9pPr marL="6502481" indent="0">
              <a:buNone/>
              <a:defRPr sz="2489">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644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dirty="0"/>
              <a:t>Click to edit Master title style</a:t>
            </a:r>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235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dirty="0"/>
              <a:t>Click to edit Master title style</a:t>
            </a:r>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3911" b="0">
                <a:solidFill>
                  <a:schemeClr val="accent2"/>
                </a:solidFill>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3911" b="0">
                <a:solidFill>
                  <a:schemeClr val="accent2"/>
                </a:solidFill>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815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868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533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3556"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335862" y="450900"/>
            <a:ext cx="8469630" cy="3153600"/>
          </a:xfrm>
        </p:spPr>
        <p:txBody>
          <a:bodyPr anchor="ctr">
            <a:normAutofit/>
          </a:bodyPr>
          <a:lstStyle>
            <a:lvl1pPr>
              <a:defRPr sz="3556">
                <a:solidFill>
                  <a:schemeClr val="tx2"/>
                </a:solidFill>
              </a:defRPr>
            </a:lvl1pPr>
            <a:lvl2pPr>
              <a:defRPr sz="3200">
                <a:solidFill>
                  <a:schemeClr val="tx2"/>
                </a:solidFill>
              </a:defRPr>
            </a:lvl2pPr>
            <a:lvl3pPr>
              <a:defRPr sz="2844">
                <a:solidFill>
                  <a:schemeClr val="tx2"/>
                </a:solidFill>
              </a:defRPr>
            </a:lvl3pPr>
            <a:lvl4pPr>
              <a:defRPr sz="2489">
                <a:solidFill>
                  <a:schemeClr val="tx2"/>
                </a:solidFill>
              </a:defRPr>
            </a:lvl4pPr>
            <a:lvl5pPr>
              <a:defRPr sz="2489">
                <a:solidFill>
                  <a:schemeClr val="tx2"/>
                </a:solidFill>
              </a:defRPr>
            </a:lvl5pPr>
            <a:lvl6pPr>
              <a:defRPr sz="2489">
                <a:solidFill>
                  <a:schemeClr val="tx2"/>
                </a:solidFill>
              </a:defRPr>
            </a:lvl6pPr>
            <a:lvl7pPr>
              <a:defRPr sz="2489">
                <a:solidFill>
                  <a:schemeClr val="tx2"/>
                </a:solidFill>
              </a:defRPr>
            </a:lvl7pPr>
            <a:lvl8pPr>
              <a:defRPr sz="2489">
                <a:solidFill>
                  <a:schemeClr val="tx2"/>
                </a:solidFill>
              </a:defRPr>
            </a:lvl8pPr>
            <a:lvl9pPr>
              <a:defRPr sz="2489">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1956">
                <a:solidFill>
                  <a:schemeClr val="bg1"/>
                </a:solidFill>
              </a:defRPr>
            </a:lvl1pPr>
            <a:lvl2pPr marL="812810" indent="0">
              <a:buNone/>
              <a:defRPr sz="1956"/>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37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4267"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2844"/>
            </a:lvl1pPr>
            <a:lvl2pPr marL="812810" indent="0">
              <a:buNone/>
              <a:defRPr sz="2844"/>
            </a:lvl2pPr>
            <a:lvl3pPr marL="1625620" indent="0">
              <a:buNone/>
              <a:defRPr sz="2844"/>
            </a:lvl3pPr>
            <a:lvl4pPr marL="2438430" indent="0">
              <a:buNone/>
              <a:defRPr sz="2844"/>
            </a:lvl4pPr>
            <a:lvl5pPr marL="3251241" indent="0">
              <a:buNone/>
              <a:defRPr sz="2844"/>
            </a:lvl5pPr>
            <a:lvl6pPr marL="4064051" indent="0">
              <a:buNone/>
              <a:defRPr sz="2844"/>
            </a:lvl6pPr>
            <a:lvl7pPr marL="4876861" indent="0">
              <a:buNone/>
              <a:defRPr sz="2844"/>
            </a:lvl7pPr>
            <a:lvl8pPr marL="5689671" indent="0">
              <a:buNone/>
              <a:defRPr sz="2844"/>
            </a:lvl8pPr>
            <a:lvl9pPr marL="6502481" indent="0">
              <a:buNone/>
              <a:defRPr sz="2844"/>
            </a:lvl9pPr>
          </a:lstStyle>
          <a:p>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2133"/>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198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a:t>
            </a:r>
          </a:p>
          <a:p>
            <a:pPr lvl="7"/>
            <a:r>
              <a:rPr lang="en-US" dirty="0"/>
              <a:t>Eight</a:t>
            </a:r>
          </a:p>
          <a:p>
            <a:pPr lvl="8"/>
            <a:r>
              <a:rPr lang="en-US" dirty="0"/>
              <a:t>nine</a:t>
            </a:r>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1600">
                <a:solidFill>
                  <a:schemeClr val="accent2"/>
                </a:solidFill>
              </a:defRPr>
            </a:lvl1pPr>
          </a:lstStyle>
          <a:p>
            <a:fld id="{B61BEF0D-F0BB-DE4B-95CE-6DB70DBA9567}" type="datetimeFigureOut">
              <a:rPr lang="en-US" dirty="0"/>
              <a:pPr/>
              <a:t>10/7/2022</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16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16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6272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hyperlink" Target="https://materiaalit.otava.fi/web/state-jurdonjsgayse/6103cd55d161515c248c868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ulkopolitiikka.fi/lehti/1-2020/tyytymattomyys-demokratiaan-on-huippulukemissa-jyrkka-kaanne-alkoi-finanssikriisist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BoSUAReevM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stat.fi/tietotrendit/artikkelit/2020/tyooloprofiilit-paljastavat-jakautumisen-miehet-selvasti-yleisemmin-hyvissa-toissa-kuin-naise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yle.fi/uutiset/3-9422690"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271490" y="1062817"/>
            <a:ext cx="8245162" cy="1106260"/>
          </a:xfrm>
          <a:prstGeom prst="rect">
            <a:avLst/>
          </a:prstGeom>
        </p:spPr>
        <p:txBody>
          <a:bodyPr spcFirstLastPara="1" vert="horz" wrap="square" lIns="91425" tIns="91425" rIns="91425" bIns="91425" rtlCol="0" anchor="b" anchorCtr="0">
            <a:noAutofit/>
          </a:bodyPr>
          <a:lstStyle/>
          <a:p>
            <a:pPr marL="0" lvl="0" indent="0" algn="l" rtl="0">
              <a:spcBef>
                <a:spcPts val="0"/>
              </a:spcBef>
              <a:spcAft>
                <a:spcPts val="0"/>
              </a:spcAft>
              <a:buNone/>
            </a:pPr>
            <a:r>
              <a:rPr lang="fi" sz="4400" dirty="0"/>
              <a:t>YH01</a:t>
            </a:r>
            <a:endParaRPr lang="fi-FI" sz="4400"/>
          </a:p>
          <a:p>
            <a:pPr marL="0" lvl="0" indent="0" algn="l" rtl="0">
              <a:spcBef>
                <a:spcPts val="0"/>
              </a:spcBef>
              <a:spcAft>
                <a:spcPts val="0"/>
              </a:spcAft>
              <a:buNone/>
            </a:pPr>
            <a:r>
              <a:rPr lang="fi" sz="4400" dirty="0"/>
              <a:t>Suomalainen yhteiskunta</a:t>
            </a:r>
            <a:endParaRPr sz="5400" dirty="0"/>
          </a:p>
        </p:txBody>
      </p:sp>
      <p:sp>
        <p:nvSpPr>
          <p:cNvPr id="59" name="Google Shape;59;p13"/>
          <p:cNvSpPr txBox="1">
            <a:spLocks noGrp="1"/>
          </p:cNvSpPr>
          <p:nvPr>
            <p:ph type="subTitle" idx="1"/>
          </p:nvPr>
        </p:nvSpPr>
        <p:spPr>
          <a:xfrm>
            <a:off x="388922" y="3006755"/>
            <a:ext cx="8245160" cy="4427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 sz="2800" dirty="0">
                <a:solidFill>
                  <a:schemeClr val="bg1"/>
                </a:solidFill>
              </a:rPr>
              <a:t>Antti Sandvik</a:t>
            </a:r>
            <a:endParaRPr lang="fi-FI">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95190D-B841-7207-685F-F8ABE78F5865}"/>
              </a:ext>
            </a:extLst>
          </p:cNvPr>
          <p:cNvSpPr>
            <a:spLocks noGrp="1"/>
          </p:cNvSpPr>
          <p:nvPr>
            <p:ph type="title"/>
          </p:nvPr>
        </p:nvSpPr>
        <p:spPr/>
        <p:txBody>
          <a:bodyPr>
            <a:normAutofit fontScale="90000"/>
          </a:bodyPr>
          <a:lstStyle/>
          <a:p>
            <a:r>
              <a:rPr lang="fi-FI" dirty="0">
                <a:solidFill>
                  <a:schemeClr val="tx1"/>
                </a:solidFill>
              </a:rPr>
              <a:t>Alustava selailu – hoksaatteko jo jotain, josta haluaisitte esitelmänne tehdä?</a:t>
            </a:r>
          </a:p>
        </p:txBody>
      </p:sp>
      <p:sp>
        <p:nvSpPr>
          <p:cNvPr id="3" name="Tekstin paikkamerkki 2">
            <a:extLst>
              <a:ext uri="{FF2B5EF4-FFF2-40B4-BE49-F238E27FC236}">
                <a16:creationId xmlns:a16="http://schemas.microsoft.com/office/drawing/2014/main" id="{48FDFDC7-F6DF-653E-31C6-F1E84C28C397}"/>
              </a:ext>
            </a:extLst>
          </p:cNvPr>
          <p:cNvSpPr>
            <a:spLocks noGrp="1"/>
          </p:cNvSpPr>
          <p:nvPr>
            <p:ph type="body" idx="1"/>
          </p:nvPr>
        </p:nvSpPr>
        <p:spPr>
          <a:xfrm>
            <a:off x="311700" y="1431081"/>
            <a:ext cx="8520600" cy="3416400"/>
          </a:xfrm>
        </p:spPr>
        <p:txBody>
          <a:bodyPr/>
          <a:lstStyle/>
          <a:p>
            <a:r>
              <a:rPr lang="fi-FI" dirty="0"/>
              <a:t>Ei ole pakko olla suoraan opintojakson kirjasta</a:t>
            </a:r>
          </a:p>
        </p:txBody>
      </p:sp>
    </p:spTree>
    <p:extLst>
      <p:ext uri="{BB962C8B-B14F-4D97-AF65-F5344CB8AC3E}">
        <p14:creationId xmlns:p14="http://schemas.microsoft.com/office/powerpoint/2010/main" val="24870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FFAE7A-74CB-F4E9-7536-F50C90C965EC}"/>
              </a:ext>
            </a:extLst>
          </p:cNvPr>
          <p:cNvSpPr>
            <a:spLocks noGrp="1"/>
          </p:cNvSpPr>
          <p:nvPr>
            <p:ph type="title"/>
          </p:nvPr>
        </p:nvSpPr>
        <p:spPr/>
        <p:txBody>
          <a:bodyPr>
            <a:normAutofit/>
          </a:bodyPr>
          <a:lstStyle/>
          <a:p>
            <a:r>
              <a:rPr lang="fi-FI" dirty="0">
                <a:solidFill>
                  <a:schemeClr val="tx1"/>
                </a:solidFill>
              </a:rPr>
              <a:t>Ostaako isä Pinjalle auton? - Vaikutuskeinot</a:t>
            </a:r>
          </a:p>
        </p:txBody>
      </p:sp>
      <p:sp>
        <p:nvSpPr>
          <p:cNvPr id="3" name="Tekstin paikkamerkki 2">
            <a:extLst>
              <a:ext uri="{FF2B5EF4-FFF2-40B4-BE49-F238E27FC236}">
                <a16:creationId xmlns:a16="http://schemas.microsoft.com/office/drawing/2014/main" id="{B4E45E00-B601-284B-3837-C0BAC8B04951}"/>
              </a:ext>
            </a:extLst>
          </p:cNvPr>
          <p:cNvSpPr>
            <a:spLocks noGrp="1"/>
          </p:cNvSpPr>
          <p:nvPr>
            <p:ph type="body" idx="1"/>
          </p:nvPr>
        </p:nvSpPr>
        <p:spPr/>
        <p:txBody>
          <a:bodyPr/>
          <a:lstStyle/>
          <a:p>
            <a:r>
              <a:rPr lang="fi-FI" dirty="0">
                <a:solidFill>
                  <a:schemeClr val="tx1"/>
                </a:solidFill>
              </a:rPr>
              <a:t>Lukekaa teksti ja vastatkaa kysymyksiin 1-3</a:t>
            </a:r>
          </a:p>
          <a:p>
            <a:pPr>
              <a:lnSpc>
                <a:spcPct val="114999"/>
              </a:lnSpc>
            </a:pPr>
            <a:r>
              <a:rPr lang="fi-FI" dirty="0">
                <a:solidFill>
                  <a:schemeClr val="tx1"/>
                </a:solidFill>
              </a:rPr>
              <a:t>Kolmosta voitte pohtia halutessanne pienryhmissä</a:t>
            </a:r>
          </a:p>
        </p:txBody>
      </p:sp>
    </p:spTree>
    <p:extLst>
      <p:ext uri="{BB962C8B-B14F-4D97-AF65-F5344CB8AC3E}">
        <p14:creationId xmlns:p14="http://schemas.microsoft.com/office/powerpoint/2010/main" val="223165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2095DE-9D4C-E47B-E9DA-FFE816ACA9CC}"/>
              </a:ext>
            </a:extLst>
          </p:cNvPr>
          <p:cNvSpPr>
            <a:spLocks noGrp="1"/>
          </p:cNvSpPr>
          <p:nvPr>
            <p:ph type="title"/>
          </p:nvPr>
        </p:nvSpPr>
        <p:spPr>
          <a:xfrm>
            <a:off x="110094" y="360123"/>
            <a:ext cx="8183700" cy="785700"/>
          </a:xfrm>
        </p:spPr>
        <p:txBody>
          <a:bodyPr>
            <a:normAutofit fontScale="90000"/>
          </a:bodyPr>
          <a:lstStyle/>
          <a:p>
            <a:r>
              <a:rPr lang="fi-FI" dirty="0">
                <a:solidFill>
                  <a:schemeClr val="tx1"/>
                </a:solidFill>
              </a:rPr>
              <a:t>Jakso 1 Tavoitteena hyvä </a:t>
            </a:r>
            <a:r>
              <a:rPr lang="fi-FI" dirty="0" err="1">
                <a:solidFill>
                  <a:schemeClr val="tx1"/>
                </a:solidFill>
              </a:rPr>
              <a:t>yhteiskuntA</a:t>
            </a:r>
            <a:endParaRPr lang="fi-FI" dirty="0" err="1"/>
          </a:p>
        </p:txBody>
      </p:sp>
      <p:pic>
        <p:nvPicPr>
          <p:cNvPr id="4" name="Kuva 4" descr="Kuva, joka sisältää kohteen teksti, graffiti&#10;&#10;Kuvaus luotu automaattisesti">
            <a:extLst>
              <a:ext uri="{FF2B5EF4-FFF2-40B4-BE49-F238E27FC236}">
                <a16:creationId xmlns:a16="http://schemas.microsoft.com/office/drawing/2014/main" id="{32B85F95-62A1-BE39-BCB3-FB96F8BEA150}"/>
              </a:ext>
            </a:extLst>
          </p:cNvPr>
          <p:cNvPicPr>
            <a:picLocks noChangeAspect="1"/>
          </p:cNvPicPr>
          <p:nvPr/>
        </p:nvPicPr>
        <p:blipFill>
          <a:blip r:embed="rId2"/>
          <a:stretch>
            <a:fillRect/>
          </a:stretch>
        </p:blipFill>
        <p:spPr>
          <a:xfrm>
            <a:off x="3090796" y="1070422"/>
            <a:ext cx="5874706" cy="3910794"/>
          </a:xfrm>
          <a:prstGeom prst="rect">
            <a:avLst/>
          </a:prstGeom>
        </p:spPr>
      </p:pic>
      <p:sp>
        <p:nvSpPr>
          <p:cNvPr id="5" name="Tekstiruutu 4">
            <a:extLst>
              <a:ext uri="{FF2B5EF4-FFF2-40B4-BE49-F238E27FC236}">
                <a16:creationId xmlns:a16="http://schemas.microsoft.com/office/drawing/2014/main" id="{F97A1AA4-4C30-DB44-4B06-F4BBB9116B73}"/>
              </a:ext>
            </a:extLst>
          </p:cNvPr>
          <p:cNvSpPr txBox="1"/>
          <p:nvPr/>
        </p:nvSpPr>
        <p:spPr>
          <a:xfrm>
            <a:off x="254435" y="1575539"/>
            <a:ext cx="28418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dirty="0"/>
              <a:t>Luetaan jakson tavoitteet</a:t>
            </a:r>
          </a:p>
        </p:txBody>
      </p:sp>
    </p:spTree>
    <p:extLst>
      <p:ext uri="{BB962C8B-B14F-4D97-AF65-F5344CB8AC3E}">
        <p14:creationId xmlns:p14="http://schemas.microsoft.com/office/powerpoint/2010/main" val="103984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3" descr="Kuva, joka sisältää kohteen ulko, maa, puu, lika&#10;&#10;Kuvaus luotu automaattisesti">
            <a:extLst>
              <a:ext uri="{FF2B5EF4-FFF2-40B4-BE49-F238E27FC236}">
                <a16:creationId xmlns:a16="http://schemas.microsoft.com/office/drawing/2014/main" id="{F66D3AE2-C650-1BCE-7C3E-AD2F507B289F}"/>
              </a:ext>
            </a:extLst>
          </p:cNvPr>
          <p:cNvPicPr>
            <a:picLocks noChangeAspect="1"/>
          </p:cNvPicPr>
          <p:nvPr/>
        </p:nvPicPr>
        <p:blipFill rotWithShape="1">
          <a:blip r:embed="rId2"/>
          <a:srcRect l="3134" r="8694" b="-2"/>
          <a:stretch/>
        </p:blipFill>
        <p:spPr>
          <a:xfrm>
            <a:off x="334900" y="542924"/>
            <a:ext cx="5623962" cy="4257676"/>
          </a:xfrm>
          <a:prstGeom prst="rect">
            <a:avLst/>
          </a:prstGeom>
        </p:spPr>
      </p:pic>
      <p:sp>
        <p:nvSpPr>
          <p:cNvPr id="18" name="Rectangle 17">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7B794AE5-82BC-90BF-E61E-8E5AE9DD6465}"/>
              </a:ext>
            </a:extLst>
          </p:cNvPr>
          <p:cNvSpPr>
            <a:spLocks noGrp="1"/>
          </p:cNvSpPr>
          <p:nvPr>
            <p:ph type="title"/>
          </p:nvPr>
        </p:nvSpPr>
        <p:spPr>
          <a:xfrm>
            <a:off x="6222206" y="1064418"/>
            <a:ext cx="2311182" cy="1564402"/>
          </a:xfrm>
        </p:spPr>
        <p:txBody>
          <a:bodyPr vert="horz" lIns="91440" tIns="45720" rIns="91440" bIns="45720" rtlCol="0" anchor="b">
            <a:normAutofit/>
          </a:bodyPr>
          <a:lstStyle/>
          <a:p>
            <a:pPr>
              <a:lnSpc>
                <a:spcPct val="90000"/>
              </a:lnSpc>
              <a:spcBef>
                <a:spcPct val="0"/>
              </a:spcBef>
            </a:pPr>
            <a:r>
              <a:rPr lang="en-US" sz="2300">
                <a:solidFill>
                  <a:srgbClr val="FFFFFF"/>
                </a:solidFill>
              </a:rPr>
              <a:t>1. Kansalaiset – medborgare</a:t>
            </a:r>
          </a:p>
        </p:txBody>
      </p:sp>
      <p:grpSp>
        <p:nvGrpSpPr>
          <p:cNvPr id="20" name="Group 19">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21" name="Rectangle 20">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77002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1CBAE6-1E7C-6ACD-E496-D668FAA4C67A}"/>
              </a:ext>
            </a:extLst>
          </p:cNvPr>
          <p:cNvSpPr>
            <a:spLocks noGrp="1"/>
          </p:cNvSpPr>
          <p:nvPr>
            <p:ph type="title"/>
          </p:nvPr>
        </p:nvSpPr>
        <p:spPr>
          <a:xfrm>
            <a:off x="311700" y="508137"/>
            <a:ext cx="8520600" cy="2006400"/>
          </a:xfrm>
        </p:spPr>
        <p:txBody>
          <a:bodyPr wrap="square" anchor="b">
            <a:normAutofit/>
          </a:bodyPr>
          <a:lstStyle/>
          <a:p>
            <a:pPr>
              <a:lnSpc>
                <a:spcPct val="90000"/>
              </a:lnSpc>
            </a:pPr>
            <a:r>
              <a:rPr lang="fi-FI" sz="5400" dirty="0">
                <a:solidFill>
                  <a:schemeClr val="accent2"/>
                </a:solidFill>
              </a:rPr>
              <a:t>Millaisessa Suomessa elämme?</a:t>
            </a:r>
          </a:p>
        </p:txBody>
      </p:sp>
      <p:sp>
        <p:nvSpPr>
          <p:cNvPr id="3" name="Tekstin paikkamerkki 2">
            <a:extLst>
              <a:ext uri="{FF2B5EF4-FFF2-40B4-BE49-F238E27FC236}">
                <a16:creationId xmlns:a16="http://schemas.microsoft.com/office/drawing/2014/main" id="{6CF8463A-A6AF-7B3A-F2B5-3E560594701E}"/>
              </a:ext>
            </a:extLst>
          </p:cNvPr>
          <p:cNvSpPr>
            <a:spLocks noGrp="1"/>
          </p:cNvSpPr>
          <p:nvPr>
            <p:ph type="body" idx="1"/>
          </p:nvPr>
        </p:nvSpPr>
        <p:spPr>
          <a:xfrm>
            <a:off x="147296" y="2751237"/>
            <a:ext cx="8825921" cy="1770525"/>
          </a:xfrm>
        </p:spPr>
        <p:txBody>
          <a:bodyPr spcFirstLastPara="1" wrap="square" lIns="91425" tIns="91425" rIns="91425" bIns="91425" anchor="t" anchorCtr="0">
            <a:noAutofit/>
          </a:bodyPr>
          <a:lstStyle/>
          <a:p>
            <a:pPr marL="114300" indent="0">
              <a:lnSpc>
                <a:spcPct val="105000"/>
              </a:lnSpc>
              <a:spcAft>
                <a:spcPts val="600"/>
              </a:spcAft>
              <a:buNone/>
            </a:pPr>
            <a:r>
              <a:rPr lang="fi-FI" sz="2400" b="1" dirty="0"/>
              <a:t>Keksikää ryhmässä sanoja, jotka vastaavat seuraaviin kysymyksiin: </a:t>
            </a:r>
          </a:p>
          <a:p>
            <a:pPr marL="114300" indent="0">
              <a:lnSpc>
                <a:spcPct val="105000"/>
              </a:lnSpc>
              <a:spcAft>
                <a:spcPts val="600"/>
              </a:spcAft>
              <a:buNone/>
            </a:pPr>
            <a:r>
              <a:rPr lang="fi-FI" sz="2400" b="1" dirty="0"/>
              <a:t>- Millainen on suomalainen yhteiskunta?</a:t>
            </a:r>
          </a:p>
          <a:p>
            <a:pPr marL="114300" indent="0">
              <a:lnSpc>
                <a:spcPct val="105000"/>
              </a:lnSpc>
              <a:spcAft>
                <a:spcPts val="600"/>
              </a:spcAft>
              <a:buNone/>
            </a:pPr>
            <a:r>
              <a:rPr lang="fi-FI" sz="2400" b="1" dirty="0"/>
              <a:t>- Minkälaisiin asioihin suomalaisessa yhteiskunnassa pitäisi kiinnittää huomiota tulevaisuudessa?</a:t>
            </a:r>
          </a:p>
          <a:p>
            <a:pPr marL="114300" indent="0">
              <a:lnSpc>
                <a:spcPct val="105000"/>
              </a:lnSpc>
              <a:spcAft>
                <a:spcPts val="600"/>
              </a:spcAft>
              <a:buNone/>
            </a:pPr>
            <a:endParaRPr lang="fi-FI" sz="2400" dirty="0"/>
          </a:p>
        </p:txBody>
      </p:sp>
    </p:spTree>
    <p:extLst>
      <p:ext uri="{BB962C8B-B14F-4D97-AF65-F5344CB8AC3E}">
        <p14:creationId xmlns:p14="http://schemas.microsoft.com/office/powerpoint/2010/main" val="334132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048A9-3C41-4AEF-F948-27A5B214F1FB}"/>
              </a:ext>
            </a:extLst>
          </p:cNvPr>
          <p:cNvSpPr>
            <a:spLocks noGrp="1"/>
          </p:cNvSpPr>
          <p:nvPr>
            <p:ph type="title"/>
          </p:nvPr>
        </p:nvSpPr>
        <p:spPr/>
        <p:txBody>
          <a:bodyPr wrap="square" anchor="b">
            <a:normAutofit/>
          </a:bodyPr>
          <a:lstStyle/>
          <a:p>
            <a:r>
              <a:rPr lang="fi-FI" dirty="0" err="1">
                <a:solidFill>
                  <a:schemeClr val="accent2"/>
                </a:solidFill>
              </a:rPr>
              <a:t>Pedanetistä</a:t>
            </a:r>
            <a:r>
              <a:rPr lang="fi-FI" dirty="0">
                <a:solidFill>
                  <a:schemeClr val="accent2"/>
                </a:solidFill>
              </a:rPr>
              <a:t> äänestys</a:t>
            </a:r>
          </a:p>
        </p:txBody>
      </p:sp>
      <p:sp>
        <p:nvSpPr>
          <p:cNvPr id="3" name="Tekstin paikkamerkki 2">
            <a:extLst>
              <a:ext uri="{FF2B5EF4-FFF2-40B4-BE49-F238E27FC236}">
                <a16:creationId xmlns:a16="http://schemas.microsoft.com/office/drawing/2014/main" id="{94E14705-CF12-F261-ED9F-776CFE4A2BC5}"/>
              </a:ext>
            </a:extLst>
          </p:cNvPr>
          <p:cNvSpPr>
            <a:spLocks noGrp="1"/>
          </p:cNvSpPr>
          <p:nvPr>
            <p:ph type="body" idx="2"/>
          </p:nvPr>
        </p:nvSpPr>
        <p:spPr/>
        <p:txBody>
          <a:bodyPr wrap="square" anchor="ctr">
            <a:normAutofit/>
          </a:bodyPr>
          <a:lstStyle/>
          <a:p>
            <a:pPr>
              <a:spcAft>
                <a:spcPts val="600"/>
              </a:spcAft>
            </a:pPr>
            <a:r>
              <a:rPr lang="fi-FI" sz="2400" b="1" dirty="0">
                <a:solidFill>
                  <a:schemeClr val="bg1"/>
                </a:solidFill>
              </a:rPr>
              <a:t>Kenellä pitäisi olla päävastuu hyvästä elämästä – yksilöllä vai yhteiskunnalla?</a:t>
            </a:r>
            <a:endParaRPr lang="fi-FI" b="1">
              <a:solidFill>
                <a:schemeClr val="bg1"/>
              </a:solidFill>
            </a:endParaRPr>
          </a:p>
          <a:p>
            <a:pPr>
              <a:spcAft>
                <a:spcPts val="600"/>
              </a:spcAft>
            </a:pPr>
            <a:endParaRPr lang="fi-FI"/>
          </a:p>
        </p:txBody>
      </p:sp>
    </p:spTree>
    <p:extLst>
      <p:ext uri="{BB962C8B-B14F-4D97-AF65-F5344CB8AC3E}">
        <p14:creationId xmlns:p14="http://schemas.microsoft.com/office/powerpoint/2010/main" val="2931236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A65695-AEFB-659C-D530-B3E38AE9D575}"/>
              </a:ext>
            </a:extLst>
          </p:cNvPr>
          <p:cNvSpPr>
            <a:spLocks noGrp="1"/>
          </p:cNvSpPr>
          <p:nvPr>
            <p:ph type="title"/>
          </p:nvPr>
        </p:nvSpPr>
        <p:spPr/>
        <p:txBody>
          <a:bodyPr>
            <a:normAutofit fontScale="90000"/>
          </a:bodyPr>
          <a:lstStyle/>
          <a:p>
            <a:r>
              <a:rPr lang="fi-FI" dirty="0">
                <a:solidFill>
                  <a:schemeClr val="tx2"/>
                </a:solidFill>
              </a:rPr>
              <a:t>LUETAAN LUVUN KAKSI ENSIMMÄISTÄ KAPPALETTA</a:t>
            </a:r>
          </a:p>
        </p:txBody>
      </p:sp>
      <p:sp>
        <p:nvSpPr>
          <p:cNvPr id="3" name="Alaotsikko 2">
            <a:extLst>
              <a:ext uri="{FF2B5EF4-FFF2-40B4-BE49-F238E27FC236}">
                <a16:creationId xmlns:a16="http://schemas.microsoft.com/office/drawing/2014/main" id="{CC337F2F-8E9B-1C29-5902-3B59C1CE1322}"/>
              </a:ext>
            </a:extLst>
          </p:cNvPr>
          <p:cNvSpPr>
            <a:spLocks noGrp="1"/>
          </p:cNvSpPr>
          <p:nvPr>
            <p:ph type="subTitle" idx="1"/>
          </p:nvPr>
        </p:nvSpPr>
        <p:spPr/>
        <p:txBody>
          <a:bodyPr/>
          <a:lstStyle/>
          <a:p>
            <a:pPr marL="305435" indent="-305435"/>
            <a:r>
              <a:rPr lang="fi-FI" dirty="0"/>
              <a:t>Tehdään sitten tehtävät 1 ja 2</a:t>
            </a:r>
          </a:p>
        </p:txBody>
      </p:sp>
      <p:sp>
        <p:nvSpPr>
          <p:cNvPr id="4" name="Tekstin paikkamerkki 3">
            <a:extLst>
              <a:ext uri="{FF2B5EF4-FFF2-40B4-BE49-F238E27FC236}">
                <a16:creationId xmlns:a16="http://schemas.microsoft.com/office/drawing/2014/main" id="{9081F5E2-A77E-96D0-EE6F-EBA541287B6C}"/>
              </a:ext>
            </a:extLst>
          </p:cNvPr>
          <p:cNvSpPr>
            <a:spLocks noGrp="1"/>
          </p:cNvSpPr>
          <p:nvPr>
            <p:ph type="body" idx="2"/>
          </p:nvPr>
        </p:nvSpPr>
        <p:spPr/>
        <p:txBody>
          <a:bodyPr/>
          <a:lstStyle/>
          <a:p>
            <a:endParaRPr lang="fi-FI"/>
          </a:p>
        </p:txBody>
      </p:sp>
    </p:spTree>
    <p:extLst>
      <p:ext uri="{BB962C8B-B14F-4D97-AF65-F5344CB8AC3E}">
        <p14:creationId xmlns:p14="http://schemas.microsoft.com/office/powerpoint/2010/main" val="110653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A3C39F-D362-86C6-695E-CB300FD24D67}"/>
              </a:ext>
            </a:extLst>
          </p:cNvPr>
          <p:cNvSpPr>
            <a:spLocks noGrp="1"/>
          </p:cNvSpPr>
          <p:nvPr>
            <p:ph type="title"/>
          </p:nvPr>
        </p:nvSpPr>
        <p:spPr/>
        <p:txBody>
          <a:bodyPr>
            <a:normAutofit fontScale="90000"/>
          </a:bodyPr>
          <a:lstStyle/>
          <a:p>
            <a:r>
              <a:rPr lang="fi-FI" dirty="0"/>
              <a:t>Kansalaisjärjestöt ja kansalaisyhteiskunta</a:t>
            </a:r>
          </a:p>
        </p:txBody>
      </p:sp>
      <p:sp>
        <p:nvSpPr>
          <p:cNvPr id="3" name="Alaotsikko 2">
            <a:extLst>
              <a:ext uri="{FF2B5EF4-FFF2-40B4-BE49-F238E27FC236}">
                <a16:creationId xmlns:a16="http://schemas.microsoft.com/office/drawing/2014/main" id="{0F81CD84-249D-F482-C06B-1060CC2F6A29}"/>
              </a:ext>
            </a:extLst>
          </p:cNvPr>
          <p:cNvSpPr>
            <a:spLocks noGrp="1"/>
          </p:cNvSpPr>
          <p:nvPr>
            <p:ph idx="1"/>
          </p:nvPr>
        </p:nvSpPr>
        <p:spPr>
          <a:xfrm>
            <a:off x="263663" y="1635373"/>
            <a:ext cx="8444443" cy="3228453"/>
          </a:xfrm>
        </p:spPr>
        <p:txBody>
          <a:bodyPr/>
          <a:lstStyle/>
          <a:p>
            <a:pPr marL="305435" indent="-305435"/>
            <a:r>
              <a:rPr lang="fi-FI" dirty="0"/>
              <a:t>Video: </a:t>
            </a:r>
            <a:r>
              <a:rPr lang="fi-FI" dirty="0">
                <a:ea typeface="+mn-lt"/>
                <a:cs typeface="+mn-lt"/>
                <a:hlinkClick r:id="rId2"/>
              </a:rPr>
              <a:t>https://materiaalit.otava.fi/web/state-jurdonjsgayse/6103cd55d161515c248c8686</a:t>
            </a:r>
            <a:endParaRPr lang="fi-FI">
              <a:ea typeface="+mn-lt"/>
              <a:cs typeface="+mn-lt"/>
            </a:endParaRPr>
          </a:p>
          <a:p>
            <a:pPr marL="305435" indent="-305435"/>
            <a:r>
              <a:rPr lang="fi-FI" dirty="0"/>
              <a:t>Miten videolla puhutaan kansalaisjärjestöjen puolesta? Mitä ne ovat?</a:t>
            </a:r>
          </a:p>
          <a:p>
            <a:pPr marL="305435" indent="-305435"/>
            <a:r>
              <a:rPr lang="fi-FI" dirty="0"/>
              <a:t>Yhteiskunnan jako kolmeen sektoriin:</a:t>
            </a:r>
          </a:p>
          <a:p>
            <a:pPr marL="629920" lvl="1" indent="-305435"/>
            <a:r>
              <a:rPr lang="fi-FI" dirty="0"/>
              <a:t>Julkinen sektori : valtio, kunnat, hyvinvointialueet, julkiset sosiaaliturvarahastot</a:t>
            </a:r>
          </a:p>
          <a:p>
            <a:pPr marL="629920" lvl="1" indent="-305435"/>
            <a:r>
              <a:rPr lang="fi-FI" dirty="0"/>
              <a:t>Yksityinen sektori: ihmiset, kotitaloudet, yritykset</a:t>
            </a:r>
          </a:p>
          <a:p>
            <a:pPr marL="629920" lvl="1" indent="-305435"/>
            <a:r>
              <a:rPr lang="fi-FI" dirty="0"/>
              <a:t>Kolmas sektori: voittoa tavoittelemattomat järjestöt, kuten kansalaisjärjestöt</a:t>
            </a:r>
          </a:p>
          <a:p>
            <a:pPr marL="324485" lvl="1" indent="0">
              <a:buNone/>
            </a:pPr>
            <a:r>
              <a:rPr lang="fi-FI" dirty="0"/>
              <a:t>Kansalaisyhteiskunta: yhteiskunta, jonka kehittämisessä ja toiminnassa kansalaiset ovat aktiivisesi mukana</a:t>
            </a:r>
          </a:p>
        </p:txBody>
      </p:sp>
    </p:spTree>
    <p:extLst>
      <p:ext uri="{BB962C8B-B14F-4D97-AF65-F5344CB8AC3E}">
        <p14:creationId xmlns:p14="http://schemas.microsoft.com/office/powerpoint/2010/main" val="26165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AFA03C-D290-F91D-086B-B551CE1670BA}"/>
              </a:ext>
            </a:extLst>
          </p:cNvPr>
          <p:cNvSpPr>
            <a:spLocks noGrp="1"/>
          </p:cNvSpPr>
          <p:nvPr>
            <p:ph type="title"/>
          </p:nvPr>
        </p:nvSpPr>
        <p:spPr/>
        <p:txBody>
          <a:bodyPr>
            <a:normAutofit fontScale="90000"/>
          </a:bodyPr>
          <a:lstStyle/>
          <a:p>
            <a:r>
              <a:rPr lang="fi-FI" dirty="0"/>
              <a:t>Etsitään muutamia esimerkkejä kansalaisjärjestöistä ja niiden toiminnasta</a:t>
            </a:r>
          </a:p>
        </p:txBody>
      </p:sp>
      <p:sp>
        <p:nvSpPr>
          <p:cNvPr id="3" name="Sisällön paikkamerkki 2">
            <a:extLst>
              <a:ext uri="{FF2B5EF4-FFF2-40B4-BE49-F238E27FC236}">
                <a16:creationId xmlns:a16="http://schemas.microsoft.com/office/drawing/2014/main" id="{E386B8A6-8AB0-21C0-494D-7175478BF47A}"/>
              </a:ext>
            </a:extLst>
          </p:cNvPr>
          <p:cNvSpPr>
            <a:spLocks noGrp="1"/>
          </p:cNvSpPr>
          <p:nvPr>
            <p:ph idx="1"/>
          </p:nvPr>
        </p:nvSpPr>
        <p:spPr/>
        <p:txBody>
          <a:bodyPr/>
          <a:lstStyle/>
          <a:p>
            <a:pPr marL="305435" indent="-305435"/>
            <a:r>
              <a:rPr lang="fi-FI" sz="2000" dirty="0"/>
              <a:t>Millä alueilla kansalaisjärjestöjä toimii? Millaisia tavoitteita niillä on?</a:t>
            </a:r>
            <a:endParaRPr lang="fi-FI" dirty="0"/>
          </a:p>
          <a:p>
            <a:pPr marL="305435" indent="-305435"/>
            <a:r>
              <a:rPr lang="fi-FI" sz="2000" dirty="0"/>
              <a:t>Miksi valtio tukee kansalaisjärjestöjä? Voiko tässä ilmetä mahdollisia ristiriitoja mielestänne?</a:t>
            </a:r>
          </a:p>
        </p:txBody>
      </p:sp>
    </p:spTree>
    <p:extLst>
      <p:ext uri="{BB962C8B-B14F-4D97-AF65-F5344CB8AC3E}">
        <p14:creationId xmlns:p14="http://schemas.microsoft.com/office/powerpoint/2010/main" val="130810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75C1B30C-9CF2-4A94-98DE-78EB3E31A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1">
            <a:extLst>
              <a:ext uri="{FF2B5EF4-FFF2-40B4-BE49-F238E27FC236}">
                <a16:creationId xmlns:a16="http://schemas.microsoft.com/office/drawing/2014/main" id="{62A78910-3783-4F13-AB69-E0AE41E31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3">
            <a:extLst>
              <a:ext uri="{FF2B5EF4-FFF2-40B4-BE49-F238E27FC236}">
                <a16:creationId xmlns:a16="http://schemas.microsoft.com/office/drawing/2014/main" id="{A2BC4FA5-B0FE-4EFB-8490-3F736533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25" name="Rectangle 15">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342900"/>
            <a:ext cx="4207038" cy="714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9">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1776" y="340368"/>
            <a:ext cx="4197324" cy="7377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Kuva 4" descr="Kuva, joka sisältää kohteen henkilö&#10;&#10;Kuvaus luotu automaattisesti">
            <a:extLst>
              <a:ext uri="{FF2B5EF4-FFF2-40B4-BE49-F238E27FC236}">
                <a16:creationId xmlns:a16="http://schemas.microsoft.com/office/drawing/2014/main" id="{48E98B92-E7AA-B426-6999-03A29F58295E}"/>
              </a:ext>
            </a:extLst>
          </p:cNvPr>
          <p:cNvPicPr>
            <a:picLocks noGrp="1" noChangeAspect="1"/>
          </p:cNvPicPr>
          <p:nvPr>
            <p:ph idx="1"/>
          </p:nvPr>
        </p:nvPicPr>
        <p:blipFill>
          <a:blip r:embed="rId2"/>
          <a:stretch>
            <a:fillRect/>
          </a:stretch>
        </p:blipFill>
        <p:spPr>
          <a:xfrm>
            <a:off x="334899" y="1167651"/>
            <a:ext cx="4207038" cy="2808197"/>
          </a:xfrm>
          <a:prstGeom prst="rect">
            <a:avLst/>
          </a:prstGeom>
        </p:spPr>
      </p:pic>
      <p:pic>
        <p:nvPicPr>
          <p:cNvPr id="5" name="Kuva 5" descr="Kuva, joka sisältää kohteen henkilö&#10;&#10;Kuvaus luotu automaattisesti">
            <a:extLst>
              <a:ext uri="{FF2B5EF4-FFF2-40B4-BE49-F238E27FC236}">
                <a16:creationId xmlns:a16="http://schemas.microsoft.com/office/drawing/2014/main" id="{05B25083-92F2-E099-AAF6-ADD185138D21}"/>
              </a:ext>
            </a:extLst>
          </p:cNvPr>
          <p:cNvPicPr>
            <a:picLocks noChangeAspect="1"/>
          </p:cNvPicPr>
          <p:nvPr/>
        </p:nvPicPr>
        <p:blipFill>
          <a:blip r:embed="rId3"/>
          <a:stretch>
            <a:fillRect/>
          </a:stretch>
        </p:blipFill>
        <p:spPr>
          <a:xfrm>
            <a:off x="4611776" y="1170893"/>
            <a:ext cx="4197324" cy="2801713"/>
          </a:xfrm>
          <a:prstGeom prst="rect">
            <a:avLst/>
          </a:prstGeom>
        </p:spPr>
      </p:pic>
    </p:spTree>
    <p:extLst>
      <p:ext uri="{BB962C8B-B14F-4D97-AF65-F5344CB8AC3E}">
        <p14:creationId xmlns:p14="http://schemas.microsoft.com/office/powerpoint/2010/main" val="41175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 </a:t>
            </a:r>
            <a:endParaRPr/>
          </a:p>
        </p:txBody>
      </p:sp>
      <p:sp>
        <p:nvSpPr>
          <p:cNvPr id="65" name="Google Shape;65;p14"/>
          <p:cNvSpPr txBox="1">
            <a:spLocks noGrp="1"/>
          </p:cNvSpPr>
          <p:nvPr>
            <p:ph type="body" idx="1"/>
          </p:nvPr>
        </p:nvSpPr>
        <p:spPr>
          <a:xfrm>
            <a:off x="311700" y="962150"/>
            <a:ext cx="8520600" cy="3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sz="2200">
                <a:solidFill>
                  <a:schemeClr val="dk2"/>
                </a:solidFill>
              </a:rPr>
              <a:t>Yhteiskuntaoppia opiskellaan lukiossa vähintään kolmen pakollisen moduulin oppimäärä. Sen lisäksi kaikissa lukioissa on mahdollista opiskella lakitietoa (YH4). </a:t>
            </a:r>
            <a:endParaRPr sz="2200">
              <a:solidFill>
                <a:schemeClr val="dk2"/>
              </a:solidFill>
            </a:endParaRPr>
          </a:p>
          <a:p>
            <a:pPr marL="0" lvl="0" indent="0" algn="l" rtl="0">
              <a:spcBef>
                <a:spcPts val="1200"/>
              </a:spcBef>
              <a:spcAft>
                <a:spcPts val="1200"/>
              </a:spcAft>
              <a:buNone/>
            </a:pPr>
            <a:r>
              <a:rPr lang="fi" sz="2200">
                <a:solidFill>
                  <a:schemeClr val="dk2"/>
                </a:solidFill>
              </a:rPr>
              <a:t>Yhteiskuntaopin opinnoista on hyötyä. Tavoitteena on, että opit ymmärtämään ympäröivää yhteiskuntaa paremmin – ja tiedät, millaisia oikeuksia ja velvollisuuksia sinulla on yhteiskunnan erilaisissa rooleissa.</a:t>
            </a:r>
            <a:endParaRPr sz="2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D7CEDF-DED5-52B5-0400-F36B18916B6A}"/>
              </a:ext>
            </a:extLst>
          </p:cNvPr>
          <p:cNvSpPr>
            <a:spLocks noGrp="1"/>
          </p:cNvSpPr>
          <p:nvPr>
            <p:ph type="title"/>
          </p:nvPr>
        </p:nvSpPr>
        <p:spPr/>
        <p:txBody>
          <a:bodyPr/>
          <a:lstStyle/>
          <a:p>
            <a:r>
              <a:rPr lang="fi-FI" dirty="0"/>
              <a:t>Kansalaisaloitteet</a:t>
            </a:r>
          </a:p>
        </p:txBody>
      </p:sp>
      <p:sp>
        <p:nvSpPr>
          <p:cNvPr id="3" name="Sisällön paikkamerkki 2">
            <a:extLst>
              <a:ext uri="{FF2B5EF4-FFF2-40B4-BE49-F238E27FC236}">
                <a16:creationId xmlns:a16="http://schemas.microsoft.com/office/drawing/2014/main" id="{C45782F1-5F63-A603-03D0-5C780E05FCC4}"/>
              </a:ext>
            </a:extLst>
          </p:cNvPr>
          <p:cNvSpPr>
            <a:spLocks noGrp="1"/>
          </p:cNvSpPr>
          <p:nvPr>
            <p:ph idx="1"/>
          </p:nvPr>
        </p:nvSpPr>
        <p:spPr>
          <a:xfrm>
            <a:off x="341950" y="1549257"/>
            <a:ext cx="8366156" cy="2844843"/>
          </a:xfrm>
        </p:spPr>
        <p:txBody>
          <a:bodyPr/>
          <a:lstStyle/>
          <a:p>
            <a:pPr marL="305435" indent="-305435"/>
            <a:r>
              <a:rPr lang="fi-FI" sz="2000" b="1" dirty="0"/>
              <a:t>Tutustu Kansalaisaloite.fi-sivustoon ja vastaa kysymyksiin.</a:t>
            </a:r>
            <a:endParaRPr lang="fi-FI" sz="2000" dirty="0"/>
          </a:p>
          <a:p>
            <a:pPr marL="305435" indent="-305435"/>
            <a:r>
              <a:rPr lang="fi-FI" sz="2000" b="1" dirty="0"/>
              <a:t>Valitse mielestäsi kaksi merkityksellistä kansalaisaloitetta. Perustele valintasi.</a:t>
            </a:r>
            <a:endParaRPr lang="fi-FI" sz="2000" dirty="0"/>
          </a:p>
          <a:p>
            <a:pPr marL="305435" indent="-305435"/>
            <a:r>
              <a:rPr lang="fi-FI" sz="2000" b="1" dirty="0"/>
              <a:t>Valitse mielestäsi kaksi turhaa kansalaisaloitetta. Perustele valintasi.</a:t>
            </a:r>
            <a:endParaRPr lang="fi-FI" sz="2000" dirty="0"/>
          </a:p>
          <a:p>
            <a:pPr marL="305435" indent="-305435"/>
            <a:endParaRPr lang="fi-FI" sz="2000" dirty="0"/>
          </a:p>
        </p:txBody>
      </p:sp>
    </p:spTree>
    <p:extLst>
      <p:ext uri="{BB962C8B-B14F-4D97-AF65-F5344CB8AC3E}">
        <p14:creationId xmlns:p14="http://schemas.microsoft.com/office/powerpoint/2010/main" val="53952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00F091-C575-14FA-E37B-F5BCF4B308FB}"/>
              </a:ext>
            </a:extLst>
          </p:cNvPr>
          <p:cNvSpPr>
            <a:spLocks noGrp="1"/>
          </p:cNvSpPr>
          <p:nvPr>
            <p:ph type="title"/>
          </p:nvPr>
        </p:nvSpPr>
        <p:spPr/>
        <p:txBody>
          <a:bodyPr>
            <a:normAutofit fontScale="90000"/>
          </a:bodyPr>
          <a:lstStyle/>
          <a:p>
            <a:r>
              <a:rPr lang="fi-FI" dirty="0"/>
              <a:t>Minkälaisia ajatuksia herää Lassin ajatuksista?</a:t>
            </a:r>
          </a:p>
        </p:txBody>
      </p:sp>
      <p:pic>
        <p:nvPicPr>
          <p:cNvPr id="4" name="Kuva 4">
            <a:extLst>
              <a:ext uri="{FF2B5EF4-FFF2-40B4-BE49-F238E27FC236}">
                <a16:creationId xmlns:a16="http://schemas.microsoft.com/office/drawing/2014/main" id="{719A6D18-D6C8-6882-5AF9-46832B336882}"/>
              </a:ext>
            </a:extLst>
          </p:cNvPr>
          <p:cNvPicPr>
            <a:picLocks noGrp="1" noChangeAspect="1"/>
          </p:cNvPicPr>
          <p:nvPr>
            <p:ph idx="1"/>
          </p:nvPr>
        </p:nvPicPr>
        <p:blipFill>
          <a:blip r:embed="rId2"/>
          <a:stretch>
            <a:fillRect/>
          </a:stretch>
        </p:blipFill>
        <p:spPr>
          <a:xfrm>
            <a:off x="435895" y="1691182"/>
            <a:ext cx="8272211" cy="2647108"/>
          </a:xfrm>
        </p:spPr>
      </p:pic>
    </p:spTree>
    <p:extLst>
      <p:ext uri="{BB962C8B-B14F-4D97-AF65-F5344CB8AC3E}">
        <p14:creationId xmlns:p14="http://schemas.microsoft.com/office/powerpoint/2010/main" val="122603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Kuva 4" descr="Kuva, joka sisältää kohteen nuoli&#10;&#10;Kuvaus luotu automaattisesti">
            <a:extLst>
              <a:ext uri="{FF2B5EF4-FFF2-40B4-BE49-F238E27FC236}">
                <a16:creationId xmlns:a16="http://schemas.microsoft.com/office/drawing/2014/main" id="{00785A8F-0FDD-CE15-2552-54CDB4C1C05A}"/>
              </a:ext>
            </a:extLst>
          </p:cNvPr>
          <p:cNvPicPr>
            <a:picLocks noGrp="1" noChangeAspect="1"/>
          </p:cNvPicPr>
          <p:nvPr>
            <p:ph idx="1"/>
          </p:nvPr>
        </p:nvPicPr>
        <p:blipFill rotWithShape="1">
          <a:blip r:embed="rId2"/>
          <a:srcRect l="5963" t="9091" r="3531" b="-1"/>
          <a:stretch/>
        </p:blipFill>
        <p:spPr>
          <a:xfrm>
            <a:off x="20" y="10"/>
            <a:ext cx="9143980" cy="5143490"/>
          </a:xfrm>
          <a:prstGeom prst="rect">
            <a:avLst/>
          </a:prstGeom>
        </p:spPr>
      </p:pic>
      <p:sp>
        <p:nvSpPr>
          <p:cNvPr id="19" name="Rectangle 18">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9257916F-271C-4D56-AEDE-0309D1746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C75C176-BB0F-4087-B339-FC37356C0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549" y="3321050"/>
            <a:ext cx="8445500" cy="1471873"/>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65631229-0A5B-EF54-9BE3-43F9C9D70118}"/>
              </a:ext>
            </a:extLst>
          </p:cNvPr>
          <p:cNvSpPr>
            <a:spLocks noGrp="1"/>
          </p:cNvSpPr>
          <p:nvPr>
            <p:ph type="title"/>
          </p:nvPr>
        </p:nvSpPr>
        <p:spPr>
          <a:xfrm>
            <a:off x="457199" y="3429000"/>
            <a:ext cx="8223856" cy="671433"/>
          </a:xfrm>
        </p:spPr>
        <p:txBody>
          <a:bodyPr vert="horz" lIns="91440" tIns="45720" rIns="91440" bIns="45720" rtlCol="0" anchor="b">
            <a:normAutofit/>
          </a:bodyPr>
          <a:lstStyle/>
          <a:p>
            <a:r>
              <a:rPr lang="en-US" sz="3000">
                <a:solidFill>
                  <a:srgbClr val="FFFFFF"/>
                </a:solidFill>
              </a:rPr>
              <a:t>2 Demokratia ja perusoikeudet</a:t>
            </a:r>
          </a:p>
        </p:txBody>
      </p:sp>
    </p:spTree>
    <p:extLst>
      <p:ext uri="{BB962C8B-B14F-4D97-AF65-F5344CB8AC3E}">
        <p14:creationId xmlns:p14="http://schemas.microsoft.com/office/powerpoint/2010/main" val="3526543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AEECA4-6BB3-81F1-C100-76EE651BAB44}"/>
              </a:ext>
            </a:extLst>
          </p:cNvPr>
          <p:cNvSpPr>
            <a:spLocks noGrp="1"/>
          </p:cNvSpPr>
          <p:nvPr>
            <p:ph type="title"/>
          </p:nvPr>
        </p:nvSpPr>
        <p:spPr/>
        <p:txBody>
          <a:bodyPr/>
          <a:lstStyle/>
          <a:p>
            <a:r>
              <a:rPr lang="fi-FI" dirty="0"/>
              <a:t>Ennakkotietoa</a:t>
            </a:r>
          </a:p>
        </p:txBody>
      </p:sp>
      <p:sp>
        <p:nvSpPr>
          <p:cNvPr id="3" name="Sisällön paikkamerkki 2">
            <a:extLst>
              <a:ext uri="{FF2B5EF4-FFF2-40B4-BE49-F238E27FC236}">
                <a16:creationId xmlns:a16="http://schemas.microsoft.com/office/drawing/2014/main" id="{06D9CA21-F8F9-A71D-E372-ED4D14A6FBA4}"/>
              </a:ext>
            </a:extLst>
          </p:cNvPr>
          <p:cNvSpPr>
            <a:spLocks noGrp="1"/>
          </p:cNvSpPr>
          <p:nvPr>
            <p:ph idx="1"/>
          </p:nvPr>
        </p:nvSpPr>
        <p:spPr/>
        <p:txBody>
          <a:bodyPr/>
          <a:lstStyle/>
          <a:p>
            <a:pPr marL="305435" indent="-305435"/>
            <a:r>
              <a:rPr lang="fi-FI" dirty="0"/>
              <a:t>Demokratia:</a:t>
            </a:r>
          </a:p>
          <a:p>
            <a:pPr marL="305435" indent="-305435"/>
            <a:r>
              <a:rPr lang="fi-FI" dirty="0"/>
              <a:t>Suora demokratia:</a:t>
            </a:r>
          </a:p>
          <a:p>
            <a:pPr marL="305435" indent="-305435"/>
            <a:r>
              <a:rPr lang="fi-FI" dirty="0"/>
              <a:t>Epäsuora demokratia: </a:t>
            </a:r>
          </a:p>
        </p:txBody>
      </p:sp>
    </p:spTree>
    <p:extLst>
      <p:ext uri="{BB962C8B-B14F-4D97-AF65-F5344CB8AC3E}">
        <p14:creationId xmlns:p14="http://schemas.microsoft.com/office/powerpoint/2010/main" val="285325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3FA954A-D2CC-EFE2-AB83-75213DBFB1C4}"/>
              </a:ext>
            </a:extLst>
          </p:cNvPr>
          <p:cNvSpPr>
            <a:spLocks noGrp="1"/>
          </p:cNvSpPr>
          <p:nvPr>
            <p:ph type="title"/>
          </p:nvPr>
        </p:nvSpPr>
        <p:spPr>
          <a:xfrm>
            <a:off x="3600857" y="754379"/>
            <a:ext cx="5204478" cy="3603769"/>
          </a:xfrm>
        </p:spPr>
        <p:txBody>
          <a:bodyPr vert="horz" lIns="91440" tIns="45720" rIns="91440" bIns="45720" rtlCol="0" anchor="ctr">
            <a:normAutofit/>
          </a:bodyPr>
          <a:lstStyle/>
          <a:p>
            <a:r>
              <a:rPr lang="en-US" sz="4500">
                <a:solidFill>
                  <a:schemeClr val="tx2"/>
                </a:solidFill>
              </a:rPr>
              <a:t>Poliittisia järjestelmiä</a:t>
            </a:r>
          </a:p>
        </p:txBody>
      </p:sp>
      <p:sp>
        <p:nvSpPr>
          <p:cNvPr id="18" name="Rectangle 17">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44500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263C5CA3-D030-BBA3-8BFF-87EA08B81D25}"/>
              </a:ext>
            </a:extLst>
          </p:cNvPr>
          <p:cNvSpPr>
            <a:spLocks noGrp="1"/>
          </p:cNvSpPr>
          <p:nvPr>
            <p:ph idx="1"/>
          </p:nvPr>
        </p:nvSpPr>
        <p:spPr>
          <a:xfrm>
            <a:off x="576200" y="757047"/>
            <a:ext cx="2308756" cy="3601101"/>
          </a:xfrm>
        </p:spPr>
        <p:txBody>
          <a:bodyPr vert="horz" lIns="91440" tIns="45720" rIns="91440" bIns="45720" rtlCol="0" anchor="ctr">
            <a:normAutofit/>
          </a:bodyPr>
          <a:lstStyle/>
          <a:p>
            <a:pPr marL="0" indent="0" algn="ctr">
              <a:buNone/>
            </a:pPr>
            <a:r>
              <a:rPr lang="en-US" cap="all">
                <a:solidFill>
                  <a:srgbClr val="FFFFFF"/>
                </a:solidFill>
              </a:rPr>
              <a:t>Otavan PowerPoint</a:t>
            </a:r>
          </a:p>
        </p:txBody>
      </p:sp>
    </p:spTree>
    <p:extLst>
      <p:ext uri="{BB962C8B-B14F-4D97-AF65-F5344CB8AC3E}">
        <p14:creationId xmlns:p14="http://schemas.microsoft.com/office/powerpoint/2010/main" val="33878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E78B2D-4D4F-2767-014D-01C430EE4B42}"/>
              </a:ext>
            </a:extLst>
          </p:cNvPr>
          <p:cNvSpPr>
            <a:spLocks noGrp="1"/>
          </p:cNvSpPr>
          <p:nvPr>
            <p:ph type="title"/>
          </p:nvPr>
        </p:nvSpPr>
        <p:spPr/>
        <p:txBody>
          <a:bodyPr/>
          <a:lstStyle/>
          <a:p>
            <a:r>
              <a:rPr lang="fi-FI" dirty="0"/>
              <a:t>Demokratioiden mahdollisia ongelmia</a:t>
            </a:r>
          </a:p>
        </p:txBody>
      </p:sp>
      <p:sp>
        <p:nvSpPr>
          <p:cNvPr id="3" name="Sisällön paikkamerkki 2">
            <a:extLst>
              <a:ext uri="{FF2B5EF4-FFF2-40B4-BE49-F238E27FC236}">
                <a16:creationId xmlns:a16="http://schemas.microsoft.com/office/drawing/2014/main" id="{DD1808A4-F261-ADB4-9C56-D83B154F354B}"/>
              </a:ext>
            </a:extLst>
          </p:cNvPr>
          <p:cNvSpPr>
            <a:spLocks noGrp="1"/>
          </p:cNvSpPr>
          <p:nvPr>
            <p:ph idx="1"/>
          </p:nvPr>
        </p:nvSpPr>
        <p:spPr>
          <a:xfrm>
            <a:off x="435895" y="1521073"/>
            <a:ext cx="8272211" cy="3437383"/>
          </a:xfrm>
        </p:spPr>
        <p:txBody>
          <a:bodyPr/>
          <a:lstStyle/>
          <a:p>
            <a:pPr marL="0" indent="0">
              <a:buNone/>
            </a:pPr>
            <a:r>
              <a:rPr lang="fi-FI" dirty="0"/>
              <a:t>Luetaan osio demokratian ongelmista, sivu 18</a:t>
            </a:r>
          </a:p>
          <a:p>
            <a:pPr marL="0" indent="0">
              <a:buNone/>
            </a:pPr>
            <a:r>
              <a:rPr lang="fi-FI" dirty="0"/>
              <a:t>Voitte sitten keskustella pienryhmissä siitä, millaisia ajatuksia tekstistä herää</a:t>
            </a:r>
          </a:p>
          <a:p>
            <a:pPr marL="305435" indent="-305435"/>
            <a:endParaRPr lang="fi-FI" dirty="0"/>
          </a:p>
        </p:txBody>
      </p:sp>
    </p:spTree>
    <p:extLst>
      <p:ext uri="{BB962C8B-B14F-4D97-AF65-F5344CB8AC3E}">
        <p14:creationId xmlns:p14="http://schemas.microsoft.com/office/powerpoint/2010/main" val="1994718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315" y="342900"/>
            <a:ext cx="4686340" cy="43948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8984A919-EC1A-053E-35C4-92B01335DE11}"/>
              </a:ext>
            </a:extLst>
          </p:cNvPr>
          <p:cNvSpPr>
            <a:spLocks noGrp="1"/>
          </p:cNvSpPr>
          <p:nvPr>
            <p:ph type="title"/>
          </p:nvPr>
        </p:nvSpPr>
        <p:spPr>
          <a:xfrm>
            <a:off x="1617259" y="637308"/>
            <a:ext cx="4145245" cy="3559377"/>
          </a:xfrm>
        </p:spPr>
        <p:txBody>
          <a:bodyPr vert="horz" lIns="91440" tIns="45720" rIns="91440" bIns="45720" rtlCol="0" anchor="ctr">
            <a:normAutofit/>
          </a:bodyPr>
          <a:lstStyle/>
          <a:p>
            <a:r>
              <a:rPr lang="en-US" sz="3800" dirty="0" err="1">
                <a:solidFill>
                  <a:srgbClr val="FFFFFF"/>
                </a:solidFill>
              </a:rPr>
              <a:t>Pedanet</a:t>
            </a:r>
            <a:r>
              <a:rPr lang="en-US" sz="3800" dirty="0">
                <a:solidFill>
                  <a:srgbClr val="FFFFFF"/>
                </a:solidFill>
              </a:rPr>
              <a:t> – </a:t>
            </a:r>
            <a:r>
              <a:rPr lang="en-US" sz="3800" dirty="0" err="1">
                <a:solidFill>
                  <a:srgbClr val="FFFFFF"/>
                </a:solidFill>
              </a:rPr>
              <a:t>Lainauksia</a:t>
            </a:r>
            <a:r>
              <a:rPr lang="en-US" sz="3800" dirty="0">
                <a:solidFill>
                  <a:srgbClr val="FFFFFF"/>
                </a:solidFill>
              </a:rPr>
              <a:t> </a:t>
            </a:r>
            <a:r>
              <a:rPr lang="en-US" sz="3800" dirty="0" err="1">
                <a:solidFill>
                  <a:srgbClr val="FFFFFF"/>
                </a:solidFill>
              </a:rPr>
              <a:t>demokratiasta</a:t>
            </a:r>
            <a:r>
              <a:rPr lang="en-US" sz="3800" dirty="0">
                <a:solidFill>
                  <a:srgbClr val="FFFFFF"/>
                </a:solidFill>
              </a:rPr>
              <a:t> </a:t>
            </a:r>
            <a:r>
              <a:rPr lang="en-US" sz="3800" dirty="0" err="1">
                <a:solidFill>
                  <a:srgbClr val="FFFFFF"/>
                </a:solidFill>
              </a:rPr>
              <a:t>Ryhmissä</a:t>
            </a:r>
          </a:p>
        </p:txBody>
      </p:sp>
      <p:sp>
        <p:nvSpPr>
          <p:cNvPr id="20" name="Rectangle 19">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4" y="340231"/>
            <a:ext cx="2711696" cy="439747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893" y="342900"/>
            <a:ext cx="829623" cy="43948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489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a:extLst>
              <a:ext uri="{FF2B5EF4-FFF2-40B4-BE49-F238E27FC236}">
                <a16:creationId xmlns:a16="http://schemas.microsoft.com/office/drawing/2014/main" id="{0AAB00CB-8CCF-BA1B-3616-A3557300D785}"/>
              </a:ext>
            </a:extLst>
          </p:cNvPr>
          <p:cNvPicPr>
            <a:picLocks noChangeAspect="1"/>
          </p:cNvPicPr>
          <p:nvPr/>
        </p:nvPicPr>
        <p:blipFill rotWithShape="1">
          <a:blip r:embed="rId2"/>
          <a:srcRect t="9091" r="12728" b="1"/>
          <a:stretch/>
        </p:blipFill>
        <p:spPr>
          <a:xfrm>
            <a:off x="20" y="10"/>
            <a:ext cx="9143980" cy="5143490"/>
          </a:xfrm>
          <a:prstGeom prst="rect">
            <a:avLst/>
          </a:prstGeom>
        </p:spPr>
      </p:pic>
      <p:grpSp>
        <p:nvGrpSpPr>
          <p:cNvPr id="11" name="Group 10">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2" name="Rectangle 11">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Otsikko 1">
            <a:extLst>
              <a:ext uri="{FF2B5EF4-FFF2-40B4-BE49-F238E27FC236}">
                <a16:creationId xmlns:a16="http://schemas.microsoft.com/office/drawing/2014/main" id="{F39A4014-5028-8459-F0AC-93D0B49EF6F5}"/>
              </a:ext>
            </a:extLst>
          </p:cNvPr>
          <p:cNvSpPr>
            <a:spLocks noGrp="1"/>
          </p:cNvSpPr>
          <p:nvPr>
            <p:ph type="title"/>
          </p:nvPr>
        </p:nvSpPr>
        <p:spPr>
          <a:xfrm>
            <a:off x="438150" y="755217"/>
            <a:ext cx="2559050" cy="1029132"/>
          </a:xfrm>
        </p:spPr>
        <p:txBody>
          <a:bodyPr anchor="ctr">
            <a:normAutofit/>
          </a:bodyPr>
          <a:lstStyle/>
          <a:p>
            <a:pPr>
              <a:lnSpc>
                <a:spcPct val="90000"/>
              </a:lnSpc>
            </a:pPr>
            <a:r>
              <a:rPr lang="fi-FI" sz="2200">
                <a:solidFill>
                  <a:srgbClr val="FFFFFF"/>
                </a:solidFill>
              </a:rPr>
              <a:t>Vielä demokratioista</a:t>
            </a:r>
          </a:p>
        </p:txBody>
      </p:sp>
      <p:sp>
        <p:nvSpPr>
          <p:cNvPr id="3" name="Sisällön paikkamerkki 2">
            <a:extLst>
              <a:ext uri="{FF2B5EF4-FFF2-40B4-BE49-F238E27FC236}">
                <a16:creationId xmlns:a16="http://schemas.microsoft.com/office/drawing/2014/main" id="{06C0F2BF-FF92-BC81-BD36-3C36F4C3F9CD}"/>
              </a:ext>
            </a:extLst>
          </p:cNvPr>
          <p:cNvSpPr>
            <a:spLocks noGrp="1"/>
          </p:cNvSpPr>
          <p:nvPr>
            <p:ph idx="1"/>
          </p:nvPr>
        </p:nvSpPr>
        <p:spPr>
          <a:xfrm>
            <a:off x="435894" y="1828799"/>
            <a:ext cx="2561306" cy="2673350"/>
          </a:xfrm>
        </p:spPr>
        <p:txBody>
          <a:bodyPr>
            <a:normAutofit/>
          </a:bodyPr>
          <a:lstStyle/>
          <a:p>
            <a:pPr marL="305435" indent="-305435"/>
            <a:r>
              <a:rPr lang="fi-FI">
                <a:solidFill>
                  <a:srgbClr val="FFFFFF"/>
                </a:solidFill>
              </a:rPr>
              <a:t>Sananvapaus on keskeistä</a:t>
            </a:r>
          </a:p>
          <a:p>
            <a:pPr marL="305435" indent="-305435"/>
            <a:r>
              <a:rPr lang="fi-FI">
                <a:solidFill>
                  <a:srgbClr val="FFFFFF"/>
                </a:solidFill>
              </a:rPr>
              <a:t>Vaalien kuuluu olla vapaita</a:t>
            </a:r>
          </a:p>
          <a:p>
            <a:pPr marL="305435" indent="-305435"/>
            <a:r>
              <a:rPr lang="fi-FI">
                <a:solidFill>
                  <a:srgbClr val="FFFFFF"/>
                </a:solidFill>
              </a:rPr>
              <a:t>Ovat yleensä oikeusvaltioita: julkisessa toiminnassa noudatetaan lakia</a:t>
            </a:r>
          </a:p>
          <a:p>
            <a:pPr marL="305435" indent="-305435"/>
            <a:endParaRPr lang="fi-FI">
              <a:solidFill>
                <a:srgbClr val="FFFFFF"/>
              </a:solidFill>
            </a:endParaRPr>
          </a:p>
        </p:txBody>
      </p:sp>
    </p:spTree>
    <p:extLst>
      <p:ext uri="{BB962C8B-B14F-4D97-AF65-F5344CB8AC3E}">
        <p14:creationId xmlns:p14="http://schemas.microsoft.com/office/powerpoint/2010/main" val="98052091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631"/>
            <a:ext cx="9143999" cy="4664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a:extLst>
              <a:ext uri="{FF2B5EF4-FFF2-40B4-BE49-F238E27FC236}">
                <a16:creationId xmlns:a16="http://schemas.microsoft.com/office/drawing/2014/main" id="{DA7FE9AA-D0BD-7E53-7643-F1914B211613}"/>
              </a:ext>
            </a:extLst>
          </p:cNvPr>
          <p:cNvPicPr>
            <a:picLocks noChangeAspect="1"/>
          </p:cNvPicPr>
          <p:nvPr/>
        </p:nvPicPr>
        <p:blipFill>
          <a:blip r:embed="rId2"/>
          <a:stretch>
            <a:fillRect/>
          </a:stretch>
        </p:blipFill>
        <p:spPr>
          <a:xfrm>
            <a:off x="1255126" y="785748"/>
            <a:ext cx="3772790" cy="3772790"/>
          </a:xfrm>
          <a:prstGeom prst="rect">
            <a:avLst/>
          </a:prstGeom>
        </p:spPr>
      </p:pic>
      <p:sp>
        <p:nvSpPr>
          <p:cNvPr id="19" name="Rectangle 18">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92BCCD68-902C-EEB5-9B61-E90BE9FBCD2F}"/>
              </a:ext>
            </a:extLst>
          </p:cNvPr>
          <p:cNvSpPr>
            <a:spLocks noGrp="1"/>
          </p:cNvSpPr>
          <p:nvPr>
            <p:ph type="title"/>
          </p:nvPr>
        </p:nvSpPr>
        <p:spPr>
          <a:xfrm>
            <a:off x="6222206" y="1064418"/>
            <a:ext cx="2311182" cy="1564402"/>
          </a:xfrm>
        </p:spPr>
        <p:txBody>
          <a:bodyPr vert="horz" lIns="91440" tIns="45720" rIns="91440" bIns="45720" rtlCol="0" anchor="b">
            <a:normAutofit/>
          </a:bodyPr>
          <a:lstStyle/>
          <a:p>
            <a:pPr>
              <a:lnSpc>
                <a:spcPct val="90000"/>
              </a:lnSpc>
            </a:pPr>
            <a:r>
              <a:rPr lang="en-US" sz="2000">
                <a:solidFill>
                  <a:srgbClr val="FFFFFF"/>
                </a:solidFill>
              </a:rPr>
              <a:t>Demokratian ja diktatuurin vertailu</a:t>
            </a:r>
            <a:br>
              <a:rPr lang="en-US" sz="2000">
                <a:solidFill>
                  <a:srgbClr val="FFFFFF"/>
                </a:solidFill>
              </a:rPr>
            </a:br>
            <a:r>
              <a:rPr lang="en-US" sz="2000">
                <a:solidFill>
                  <a:srgbClr val="FFFFFF"/>
                </a:solidFill>
              </a:rPr>
              <a:t>- moniste</a:t>
            </a:r>
          </a:p>
        </p:txBody>
      </p:sp>
      <p:sp>
        <p:nvSpPr>
          <p:cNvPr id="3" name="Sisällön paikkamerkki 2">
            <a:extLst>
              <a:ext uri="{FF2B5EF4-FFF2-40B4-BE49-F238E27FC236}">
                <a16:creationId xmlns:a16="http://schemas.microsoft.com/office/drawing/2014/main" id="{F7F02F5F-5242-D668-A739-856B7CC2F03B}"/>
              </a:ext>
            </a:extLst>
          </p:cNvPr>
          <p:cNvSpPr>
            <a:spLocks noGrp="1"/>
          </p:cNvSpPr>
          <p:nvPr>
            <p:ph idx="1"/>
          </p:nvPr>
        </p:nvSpPr>
        <p:spPr>
          <a:xfrm>
            <a:off x="6222206" y="2628821"/>
            <a:ext cx="2311182" cy="1300241"/>
          </a:xfrm>
        </p:spPr>
        <p:txBody>
          <a:bodyPr vert="horz" lIns="91440" tIns="45720" rIns="91440" bIns="45720" rtlCol="0" anchor="t">
            <a:normAutofit/>
          </a:bodyPr>
          <a:lstStyle/>
          <a:p>
            <a:pPr marL="0" indent="0">
              <a:buNone/>
            </a:pPr>
            <a:r>
              <a:rPr lang="en-US" sz="1600" cap="all">
                <a:solidFill>
                  <a:srgbClr val="EBEBEB"/>
                </a:solidFill>
              </a:rPr>
              <a:t>Täyttäkää kappaleen avulla </a:t>
            </a:r>
          </a:p>
        </p:txBody>
      </p:sp>
    </p:spTree>
    <p:extLst>
      <p:ext uri="{BB962C8B-B14F-4D97-AF65-F5344CB8AC3E}">
        <p14:creationId xmlns:p14="http://schemas.microsoft.com/office/powerpoint/2010/main" val="48276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06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kartta&#10;&#10;Kuvaus luotu automaattisesti">
            <a:extLst>
              <a:ext uri="{FF2B5EF4-FFF2-40B4-BE49-F238E27FC236}">
                <a16:creationId xmlns:a16="http://schemas.microsoft.com/office/drawing/2014/main" id="{8DEF9359-9B2F-B8E7-D263-E338F693355D}"/>
              </a:ext>
            </a:extLst>
          </p:cNvPr>
          <p:cNvPicPr>
            <a:picLocks noGrp="1" noChangeAspect="1"/>
          </p:cNvPicPr>
          <p:nvPr>
            <p:ph idx="1"/>
          </p:nvPr>
        </p:nvPicPr>
        <p:blipFill>
          <a:blip r:embed="rId2"/>
          <a:stretch>
            <a:fillRect/>
          </a:stretch>
        </p:blipFill>
        <p:spPr>
          <a:xfrm>
            <a:off x="134936" y="-25400"/>
            <a:ext cx="8874124" cy="5194299"/>
          </a:xfrm>
          <a:prstGeom prst="rect">
            <a:avLst/>
          </a:prstGeom>
        </p:spPr>
      </p:pic>
    </p:spTree>
    <p:extLst>
      <p:ext uri="{BB962C8B-B14F-4D97-AF65-F5344CB8AC3E}">
        <p14:creationId xmlns:p14="http://schemas.microsoft.com/office/powerpoint/2010/main" val="400861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dirty="0">
                <a:solidFill>
                  <a:schemeClr val="tx1"/>
                </a:solidFill>
              </a:rPr>
              <a:t>Opintojakson tavoitteena on, että opiskelija</a:t>
            </a:r>
            <a:endParaRPr lang="fi-FI">
              <a:solidFill>
                <a:schemeClr val="tx1"/>
              </a:solidFill>
            </a:endParaRPr>
          </a:p>
        </p:txBody>
      </p:sp>
      <p:sp>
        <p:nvSpPr>
          <p:cNvPr id="71" name="Google Shape;71;p15"/>
          <p:cNvSpPr txBox="1">
            <a:spLocks noGrp="1"/>
          </p:cNvSpPr>
          <p:nvPr>
            <p:ph type="body" idx="1"/>
          </p:nvPr>
        </p:nvSpPr>
        <p:spPr>
          <a:xfrm>
            <a:off x="311700" y="1152475"/>
            <a:ext cx="8520600" cy="37041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Char char="●"/>
            </a:pPr>
            <a:r>
              <a:rPr lang="fi" sz="2200">
                <a:solidFill>
                  <a:schemeClr val="dk2"/>
                </a:solidFill>
              </a:rPr>
              <a:t>osaa lukea ja tuottaa oppiaineelle ominaista asiatekstiä</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ymmärtää suomalaisen yhteiskuntarakenteen perusteet</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tuntee kansalaisen perusoikeudet, vaikuttamiskeinot ja -mahdollisuudet, osaa toimia aktiivisena kansalaisena sekä kiinnostuu yhteiskunnallisesta osallistumisesta</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tuntee hyvinvointivaltion ja oikeusvaltion perusteet ja pystyy vertailemaan erilaisia hyvinvointimalleja Pohjoismaissa, Euroopassa ja muualla maailmassa</a:t>
            </a:r>
            <a:endParaRPr sz="2200">
              <a:solidFill>
                <a:schemeClr val="dk2"/>
              </a:solidFill>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10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xEl>
                                              <p:pRg st="1" end="1"/>
                                            </p:txEl>
                                          </p:spTgt>
                                        </p:tgtEl>
                                        <p:attrNameLst>
                                          <p:attrName>style.visibility</p:attrName>
                                        </p:attrNameLst>
                                      </p:cBhvr>
                                      <p:to>
                                        <p:strVal val="visible"/>
                                      </p:to>
                                    </p:set>
                                    <p:animEffect transition="in" filter="fade">
                                      <p:cBhvr>
                                        <p:cTn id="12" dur="1000"/>
                                        <p:tgtEl>
                                          <p:spTgt spid="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xEl>
                                              <p:pRg st="2" end="2"/>
                                            </p:txEl>
                                          </p:spTgt>
                                        </p:tgtEl>
                                        <p:attrNameLst>
                                          <p:attrName>style.visibility</p:attrName>
                                        </p:attrNameLst>
                                      </p:cBhvr>
                                      <p:to>
                                        <p:strVal val="visible"/>
                                      </p:to>
                                    </p:set>
                                    <p:animEffect transition="in" filter="fade">
                                      <p:cBhvr>
                                        <p:cTn id="17" dur="1000"/>
                                        <p:tgtEl>
                                          <p:spTgt spid="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xEl>
                                              <p:pRg st="3" end="3"/>
                                            </p:txEl>
                                          </p:spTgt>
                                        </p:tgtEl>
                                        <p:attrNameLst>
                                          <p:attrName>style.visibility</p:attrName>
                                        </p:attrNameLst>
                                      </p:cBhvr>
                                      <p:to>
                                        <p:strVal val="visible"/>
                                      </p:to>
                                    </p:set>
                                    <p:animEffect transition="in" filter="fade">
                                      <p:cBhvr>
                                        <p:cTn id="22" dur="1000"/>
                                        <p:tgtEl>
                                          <p:spTgt spid="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xEl>
                                              <p:pRg st="4" end="4"/>
                                            </p:txEl>
                                          </p:spTgt>
                                        </p:tgtEl>
                                        <p:attrNameLst>
                                          <p:attrName>style.visibility</p:attrName>
                                        </p:attrNameLst>
                                      </p:cBhvr>
                                      <p:to>
                                        <p:strVal val="visible"/>
                                      </p:to>
                                    </p:set>
                                    <p:animEffect transition="in" filter="fade">
                                      <p:cBhvr>
                                        <p:cTn id="27" dur="1000"/>
                                        <p:tgtEl>
                                          <p:spTgt spid="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68AD9F-0F94-784C-2D84-FE3555233BB1}"/>
              </a:ext>
            </a:extLst>
          </p:cNvPr>
          <p:cNvSpPr>
            <a:spLocks noGrp="1"/>
          </p:cNvSpPr>
          <p:nvPr>
            <p:ph type="title"/>
          </p:nvPr>
        </p:nvSpPr>
        <p:spPr/>
        <p:txBody>
          <a:bodyPr/>
          <a:lstStyle/>
          <a:p>
            <a:r>
              <a:rPr lang="fi-FI" dirty="0"/>
              <a:t>Demokratian eri muotoja</a:t>
            </a:r>
          </a:p>
        </p:txBody>
      </p:sp>
      <p:sp>
        <p:nvSpPr>
          <p:cNvPr id="3" name="Sisällön paikkamerkki 2">
            <a:extLst>
              <a:ext uri="{FF2B5EF4-FFF2-40B4-BE49-F238E27FC236}">
                <a16:creationId xmlns:a16="http://schemas.microsoft.com/office/drawing/2014/main" id="{561EAAD0-5682-784F-6109-F73E1C3231AD}"/>
              </a:ext>
            </a:extLst>
          </p:cNvPr>
          <p:cNvSpPr>
            <a:spLocks noGrp="1"/>
          </p:cNvSpPr>
          <p:nvPr>
            <p:ph idx="1"/>
          </p:nvPr>
        </p:nvSpPr>
        <p:spPr>
          <a:xfrm>
            <a:off x="435895" y="1635373"/>
            <a:ext cx="8272211" cy="3354039"/>
          </a:xfrm>
        </p:spPr>
        <p:txBody>
          <a:bodyPr>
            <a:normAutofit/>
          </a:bodyPr>
          <a:lstStyle/>
          <a:p>
            <a:pPr marL="305435" indent="-305435"/>
            <a:r>
              <a:rPr lang="fi-FI" dirty="0"/>
              <a:t>Edustuksellinen demokratia: Edustuslaitosta, kuten parlamenttia käyttävä demokratia. Yleisin demokratian muoto nykyään</a:t>
            </a:r>
          </a:p>
          <a:p>
            <a:pPr marL="305435" indent="-305435"/>
            <a:r>
              <a:rPr lang="fi-FI" dirty="0"/>
              <a:t>Suora demokratia: Ihmiset päättävät asioista suoraan ilman välikäsiä, ei edustuslaitosta - Sveitsissä toteutetaan sitovilla kansanäänestyksillä</a:t>
            </a:r>
          </a:p>
          <a:p>
            <a:pPr marL="305435" indent="-305435"/>
            <a:r>
              <a:rPr lang="fi-FI" dirty="0" err="1"/>
              <a:t>Deliberatiivinen</a:t>
            </a:r>
            <a:r>
              <a:rPr lang="fi-FI" dirty="0"/>
              <a:t> demokratia: Keskusteleva demokratia. Kansalaisilla oikeus osallistua tasapuolisesti keskusteluun ennen päätöksentekoa. Korostaa riittävää taustatietoa, eri osapuolten kuulemista ja vahvaa perustelua päätöksille</a:t>
            </a:r>
          </a:p>
          <a:p>
            <a:pPr marL="305435" indent="-305435"/>
            <a:r>
              <a:rPr lang="fi-FI" dirty="0"/>
              <a:t>Häivedemokratia: Päätöksenteko puolueettomien asiantuntijoiden avulla, puolueiden poliittisten tavoitteiden nähdään usein hidastavan päätöksentekoa. Poliitikot seuraavat asiantuntijoita, päätöksenteko siirtyy siis asiantuntijoille</a:t>
            </a:r>
          </a:p>
        </p:txBody>
      </p:sp>
    </p:spTree>
    <p:extLst>
      <p:ext uri="{BB962C8B-B14F-4D97-AF65-F5344CB8AC3E}">
        <p14:creationId xmlns:p14="http://schemas.microsoft.com/office/powerpoint/2010/main" val="7273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53BBA7-5E19-8026-D954-7AECBEA5E1BC}"/>
              </a:ext>
            </a:extLst>
          </p:cNvPr>
          <p:cNvSpPr>
            <a:spLocks noGrp="1"/>
          </p:cNvSpPr>
          <p:nvPr>
            <p:ph type="title"/>
          </p:nvPr>
        </p:nvSpPr>
        <p:spPr/>
        <p:txBody>
          <a:bodyPr/>
          <a:lstStyle/>
          <a:p>
            <a:r>
              <a:rPr lang="fi-FI" dirty="0"/>
              <a:t>Kappaleen 2 tehtävä 4</a:t>
            </a:r>
          </a:p>
        </p:txBody>
      </p:sp>
      <p:sp>
        <p:nvSpPr>
          <p:cNvPr id="3" name="Sisällön paikkamerkki 2">
            <a:extLst>
              <a:ext uri="{FF2B5EF4-FFF2-40B4-BE49-F238E27FC236}">
                <a16:creationId xmlns:a16="http://schemas.microsoft.com/office/drawing/2014/main" id="{9BB50A72-6564-93AD-20D6-E6DF51B3908A}"/>
              </a:ext>
            </a:extLst>
          </p:cNvPr>
          <p:cNvSpPr>
            <a:spLocks noGrp="1"/>
          </p:cNvSpPr>
          <p:nvPr>
            <p:ph idx="1"/>
          </p:nvPr>
        </p:nvSpPr>
        <p:spPr>
          <a:xfrm>
            <a:off x="364458" y="1619498"/>
            <a:ext cx="8343648" cy="2774602"/>
          </a:xfrm>
        </p:spPr>
        <p:txBody>
          <a:bodyPr/>
          <a:lstStyle/>
          <a:p>
            <a:pPr marL="305435" indent="-305435"/>
            <a:r>
              <a:rPr lang="fi-FI" dirty="0"/>
              <a:t>Sitten: Mitä perusoikeudet ovat? Kuinka ne eroavat ihmisoikeuksista?</a:t>
            </a:r>
          </a:p>
          <a:p>
            <a:pPr marL="305435" indent="-305435"/>
            <a:r>
              <a:rPr lang="fi-FI" dirty="0"/>
              <a:t>Kuinka niitä suojellaan Suomessa?</a:t>
            </a:r>
          </a:p>
          <a:p>
            <a:pPr marL="305435" indent="-305435"/>
            <a:r>
              <a:rPr lang="fi-FI" dirty="0"/>
              <a:t>Mitä perusoikeuksien jako positiivisiin ja negatiivisiin merkitsee?</a:t>
            </a:r>
          </a:p>
          <a:p>
            <a:pPr marL="305435" indent="-305435"/>
            <a:r>
              <a:rPr lang="fi-FI" dirty="0"/>
              <a:t>Pohtivat tehtävät:  Tehtävät 5 ja 6</a:t>
            </a:r>
          </a:p>
          <a:p>
            <a:pPr marL="305435" indent="-305435"/>
            <a:r>
              <a:rPr lang="fi-FI" dirty="0"/>
              <a:t>+: Pohdi sananvapauden ja sen tuoman suojan ylittämisen rajaa – astumista vihapuheen tai kunnianloukkauksen puolelle</a:t>
            </a:r>
          </a:p>
          <a:p>
            <a:pPr marL="305435" indent="-305435"/>
            <a:endParaRPr lang="fi-FI" dirty="0"/>
          </a:p>
        </p:txBody>
      </p:sp>
    </p:spTree>
    <p:extLst>
      <p:ext uri="{BB962C8B-B14F-4D97-AF65-F5344CB8AC3E}">
        <p14:creationId xmlns:p14="http://schemas.microsoft.com/office/powerpoint/2010/main" val="10761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460805"/>
            <a:ext cx="4207476" cy="4208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A5F61834-3EA2-1E93-16B3-EEB48FADB975}"/>
              </a:ext>
            </a:extLst>
          </p:cNvPr>
          <p:cNvSpPr>
            <a:spLocks noGrp="1"/>
          </p:cNvSpPr>
          <p:nvPr>
            <p:ph type="title"/>
          </p:nvPr>
        </p:nvSpPr>
        <p:spPr>
          <a:xfrm>
            <a:off x="571590" y="720542"/>
            <a:ext cx="3726367" cy="760350"/>
          </a:xfrm>
        </p:spPr>
        <p:txBody>
          <a:bodyPr>
            <a:normAutofit/>
          </a:bodyPr>
          <a:lstStyle/>
          <a:p>
            <a:pPr>
              <a:lnSpc>
                <a:spcPct val="90000"/>
              </a:lnSpc>
            </a:pPr>
            <a:r>
              <a:rPr lang="fi-FI" sz="2400">
                <a:solidFill>
                  <a:srgbClr val="FFFFFF"/>
                </a:solidFill>
              </a:rPr>
              <a:t>Huomio: Enemmistön diktatuuri</a:t>
            </a:r>
          </a:p>
        </p:txBody>
      </p:sp>
      <p:sp>
        <p:nvSpPr>
          <p:cNvPr id="13" name="Rectangle 12">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4204358"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8238" y="342900"/>
            <a:ext cx="4200005"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519D911F-7330-87DF-B5CB-F6AA0D014288}"/>
              </a:ext>
            </a:extLst>
          </p:cNvPr>
          <p:cNvSpPr>
            <a:spLocks noGrp="1"/>
          </p:cNvSpPr>
          <p:nvPr>
            <p:ph idx="1"/>
          </p:nvPr>
        </p:nvSpPr>
        <p:spPr>
          <a:xfrm>
            <a:off x="365290" y="1642951"/>
            <a:ext cx="4126053" cy="2921763"/>
          </a:xfrm>
        </p:spPr>
        <p:txBody>
          <a:bodyPr>
            <a:normAutofit/>
          </a:bodyPr>
          <a:lstStyle/>
          <a:p>
            <a:pPr marL="305435" indent="-305435">
              <a:spcBef>
                <a:spcPts val="0"/>
              </a:spcBef>
              <a:spcAft>
                <a:spcPts val="0"/>
              </a:spcAft>
            </a:pPr>
            <a:r>
              <a:rPr lang="fi" dirty="0">
                <a:solidFill>
                  <a:srgbClr val="FFFFFF"/>
                </a:solidFill>
                <a:ea typeface="+mn-lt"/>
                <a:cs typeface="+mn-lt"/>
              </a:rPr>
              <a:t>Demokratian toimivuutta voidaan mitata myös sillä, kuinka hyvin se ottaa vähemmistöjen kannan huomioon</a:t>
            </a:r>
            <a:endParaRPr lang="en-US" dirty="0">
              <a:solidFill>
                <a:srgbClr val="FFFFFF"/>
              </a:solidFill>
              <a:ea typeface="+mn-lt"/>
              <a:cs typeface="+mn-lt"/>
            </a:endParaRPr>
          </a:p>
          <a:p>
            <a:pPr marL="629920" lvl="1" indent="-305435">
              <a:spcBef>
                <a:spcPts val="0"/>
              </a:spcBef>
              <a:spcAft>
                <a:spcPts val="0"/>
              </a:spcAft>
            </a:pPr>
            <a:r>
              <a:rPr lang="fi" dirty="0">
                <a:solidFill>
                  <a:srgbClr val="FFFFFF"/>
                </a:solidFill>
                <a:ea typeface="+mn-lt"/>
                <a:cs typeface="+mn-lt"/>
              </a:rPr>
              <a:t>Uhkakuvana onkin enemmistön diktatuuri, jossa ei piitata vähemmistöjen oikeuksista</a:t>
            </a:r>
            <a:endParaRPr lang="en-US">
              <a:solidFill>
                <a:srgbClr val="FFFFFF"/>
              </a:solidFill>
              <a:ea typeface="+mn-lt"/>
              <a:cs typeface="+mn-lt"/>
            </a:endParaRPr>
          </a:p>
          <a:p>
            <a:pPr marL="629920" lvl="1" indent="-305435">
              <a:spcBef>
                <a:spcPts val="0"/>
              </a:spcBef>
              <a:spcAft>
                <a:spcPts val="0"/>
              </a:spcAft>
            </a:pPr>
            <a:r>
              <a:rPr lang="fi" dirty="0">
                <a:solidFill>
                  <a:srgbClr val="FFFFFF"/>
                </a:solidFill>
                <a:ea typeface="+mn-lt"/>
                <a:cs typeface="+mn-lt"/>
              </a:rPr>
              <a:t>Edes enemmistön päätöksellä ei kansalaisen perusoikeuksien loukkaaminen ole sallittua</a:t>
            </a:r>
            <a:endParaRPr lang="en-US" dirty="0">
              <a:solidFill>
                <a:srgbClr val="FFFFFF"/>
              </a:solidFill>
              <a:ea typeface="+mn-lt"/>
              <a:cs typeface="+mn-lt"/>
            </a:endParaRPr>
          </a:p>
          <a:p>
            <a:pPr marL="305435" indent="-305435"/>
            <a:endParaRPr lang="fi-FI">
              <a:solidFill>
                <a:srgbClr val="FFFFFF"/>
              </a:solidFill>
            </a:endParaRPr>
          </a:p>
        </p:txBody>
      </p:sp>
      <p:pic>
        <p:nvPicPr>
          <p:cNvPr id="4" name="Kuva 4" descr="Kuva, joka sisältää kohteen teksti, ulko, merkki, taivas&#10;&#10;Kuvaus luotu automaattisesti">
            <a:extLst>
              <a:ext uri="{FF2B5EF4-FFF2-40B4-BE49-F238E27FC236}">
                <a16:creationId xmlns:a16="http://schemas.microsoft.com/office/drawing/2014/main" id="{FCE6AA72-D27F-524A-BC45-94976E945FB7}"/>
              </a:ext>
            </a:extLst>
          </p:cNvPr>
          <p:cNvPicPr>
            <a:picLocks noChangeAspect="1"/>
          </p:cNvPicPr>
          <p:nvPr/>
        </p:nvPicPr>
        <p:blipFill>
          <a:blip r:embed="rId2"/>
          <a:stretch>
            <a:fillRect/>
          </a:stretch>
        </p:blipFill>
        <p:spPr>
          <a:xfrm>
            <a:off x="4851063" y="1607758"/>
            <a:ext cx="3714356" cy="1934809"/>
          </a:xfrm>
          <a:prstGeom prst="rect">
            <a:avLst/>
          </a:prstGeom>
        </p:spPr>
      </p:pic>
    </p:spTree>
    <p:extLst>
      <p:ext uri="{BB962C8B-B14F-4D97-AF65-F5344CB8AC3E}">
        <p14:creationId xmlns:p14="http://schemas.microsoft.com/office/powerpoint/2010/main" val="24403338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631"/>
            <a:ext cx="9143999" cy="4664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teksti, kuljetus&#10;&#10;Kuvaus luotu automaattisesti">
            <a:extLst>
              <a:ext uri="{FF2B5EF4-FFF2-40B4-BE49-F238E27FC236}">
                <a16:creationId xmlns:a16="http://schemas.microsoft.com/office/drawing/2014/main" id="{DEC5185B-3837-6207-130E-C835EE58629C}"/>
              </a:ext>
            </a:extLst>
          </p:cNvPr>
          <p:cNvPicPr>
            <a:picLocks noGrp="1" noChangeAspect="1"/>
          </p:cNvPicPr>
          <p:nvPr>
            <p:ph idx="1"/>
          </p:nvPr>
        </p:nvPicPr>
        <p:blipFill>
          <a:blip r:embed="rId2"/>
          <a:stretch>
            <a:fillRect/>
          </a:stretch>
        </p:blipFill>
        <p:spPr>
          <a:xfrm>
            <a:off x="-857" y="616720"/>
            <a:ext cx="5959320" cy="4047345"/>
          </a:xfrm>
          <a:prstGeom prst="rect">
            <a:avLst/>
          </a:prstGeom>
        </p:spPr>
      </p:pic>
      <p:sp>
        <p:nvSpPr>
          <p:cNvPr id="19" name="Rectangle 18">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DEF96C94-3383-2958-4042-42C7E6B1C62E}"/>
              </a:ext>
            </a:extLst>
          </p:cNvPr>
          <p:cNvSpPr>
            <a:spLocks noGrp="1"/>
          </p:cNvSpPr>
          <p:nvPr>
            <p:ph type="title"/>
          </p:nvPr>
        </p:nvSpPr>
        <p:spPr>
          <a:xfrm>
            <a:off x="6150769" y="1413669"/>
            <a:ext cx="2390557" cy="1651714"/>
          </a:xfrm>
        </p:spPr>
        <p:txBody>
          <a:bodyPr vert="horz" lIns="91440" tIns="45720" rIns="91440" bIns="45720" rtlCol="0" anchor="b">
            <a:normAutofit fontScale="90000"/>
          </a:bodyPr>
          <a:lstStyle/>
          <a:p>
            <a:pPr>
              <a:lnSpc>
                <a:spcPct val="90000"/>
              </a:lnSpc>
            </a:pPr>
            <a:r>
              <a:rPr lang="en-US" sz="2500" b="1" i="1" dirty="0">
                <a:solidFill>
                  <a:srgbClr val="FFFFFF"/>
                </a:solidFill>
              </a:rPr>
              <a:t>Kuka </a:t>
            </a:r>
            <a:r>
              <a:rPr lang="en-US" sz="2500" b="1" i="1" err="1">
                <a:solidFill>
                  <a:srgbClr val="FFFFFF"/>
                </a:solidFill>
              </a:rPr>
              <a:t>kannattaa</a:t>
            </a:r>
            <a:r>
              <a:rPr lang="en-US" sz="2500" b="1" i="1" dirty="0">
                <a:solidFill>
                  <a:srgbClr val="FFFFFF"/>
                </a:solidFill>
              </a:rPr>
              <a:t>, </a:t>
            </a:r>
            <a:r>
              <a:rPr lang="en-US" sz="2500" b="1" i="1" err="1">
                <a:solidFill>
                  <a:srgbClr val="FFFFFF"/>
                </a:solidFill>
              </a:rPr>
              <a:t>että</a:t>
            </a:r>
            <a:r>
              <a:rPr lang="en-US" sz="2500" b="1" i="1" dirty="0">
                <a:solidFill>
                  <a:srgbClr val="FFFFFF"/>
                </a:solidFill>
              </a:rPr>
              <a:t> </a:t>
            </a:r>
            <a:r>
              <a:rPr lang="en-US" sz="2500" b="1" i="1" err="1">
                <a:solidFill>
                  <a:srgbClr val="FFFFFF"/>
                </a:solidFill>
              </a:rPr>
              <a:t>syödään</a:t>
            </a:r>
            <a:r>
              <a:rPr lang="en-US" sz="2500" b="1" i="1" dirty="0">
                <a:solidFill>
                  <a:srgbClr val="FFFFFF"/>
                </a:solidFill>
              </a:rPr>
              <a:t> </a:t>
            </a:r>
            <a:r>
              <a:rPr lang="en-US" sz="2500" b="1" i="1" err="1">
                <a:solidFill>
                  <a:srgbClr val="FFFFFF"/>
                </a:solidFill>
              </a:rPr>
              <a:t>lammas</a:t>
            </a:r>
            <a:r>
              <a:rPr lang="en-US" sz="2500" b="1" i="1" dirty="0">
                <a:solidFill>
                  <a:srgbClr val="FFFFFF"/>
                </a:solidFill>
              </a:rPr>
              <a:t>?</a:t>
            </a:r>
          </a:p>
        </p:txBody>
      </p:sp>
    </p:spTree>
    <p:extLst>
      <p:ext uri="{BB962C8B-B14F-4D97-AF65-F5344CB8AC3E}">
        <p14:creationId xmlns:p14="http://schemas.microsoft.com/office/powerpoint/2010/main" val="4107838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3FCAC0-8F6F-590B-D458-E1291D9B6EB9}"/>
              </a:ext>
            </a:extLst>
          </p:cNvPr>
          <p:cNvSpPr>
            <a:spLocks noGrp="1"/>
          </p:cNvSpPr>
          <p:nvPr>
            <p:ph type="title"/>
          </p:nvPr>
        </p:nvSpPr>
        <p:spPr/>
        <p:txBody>
          <a:bodyPr/>
          <a:lstStyle/>
          <a:p>
            <a:r>
              <a:rPr lang="fi-FI" dirty="0"/>
              <a:t>Artikkelitehtävä - </a:t>
            </a:r>
            <a:r>
              <a:rPr lang="fi-FI" dirty="0" err="1"/>
              <a:t>pedanetistä</a:t>
            </a:r>
            <a:r>
              <a:rPr lang="fi-FI" dirty="0"/>
              <a:t> linkki</a:t>
            </a:r>
          </a:p>
        </p:txBody>
      </p:sp>
      <p:sp>
        <p:nvSpPr>
          <p:cNvPr id="3" name="Sisällön paikkamerkki 2">
            <a:extLst>
              <a:ext uri="{FF2B5EF4-FFF2-40B4-BE49-F238E27FC236}">
                <a16:creationId xmlns:a16="http://schemas.microsoft.com/office/drawing/2014/main" id="{48552B9A-62B4-C0D5-2EB1-E3345F2827B5}"/>
              </a:ext>
            </a:extLst>
          </p:cNvPr>
          <p:cNvSpPr>
            <a:spLocks noGrp="1"/>
          </p:cNvSpPr>
          <p:nvPr>
            <p:ph idx="1"/>
          </p:nvPr>
        </p:nvSpPr>
        <p:spPr>
          <a:xfrm>
            <a:off x="126333" y="1635373"/>
            <a:ext cx="8581773" cy="3393727"/>
          </a:xfrm>
        </p:spPr>
        <p:txBody>
          <a:bodyPr/>
          <a:lstStyle/>
          <a:p>
            <a:pPr marL="305435" indent="-305435"/>
            <a:r>
              <a:rPr lang="fi-FI" b="1" dirty="0"/>
              <a:t>Lue </a:t>
            </a:r>
            <a:r>
              <a:rPr lang="fi-FI" b="1" i="1" dirty="0"/>
              <a:t>Ulkopolitiikan</a:t>
            </a:r>
            <a:r>
              <a:rPr lang="fi-FI" b="1" dirty="0"/>
              <a:t> (11.3.2020) </a:t>
            </a:r>
            <a:r>
              <a:rPr lang="fi-FI" b="1" dirty="0">
                <a:hlinkClick r:id="rId2"/>
              </a:rPr>
              <a:t>artikkeli</a:t>
            </a:r>
            <a:r>
              <a:rPr lang="fi-FI" b="1" dirty="0"/>
              <a:t> “Tyytymättömyys demokratiaan on huippulukemissa – jyrkkä käänne alkoi finanssikriisistä”.</a:t>
            </a:r>
            <a:br>
              <a:rPr lang="fi-FI" b="1" dirty="0"/>
            </a:br>
            <a:endParaRPr lang="fi-FI" b="1" dirty="0"/>
          </a:p>
          <a:p>
            <a:pPr marL="305435" indent="-305435"/>
            <a:r>
              <a:rPr lang="fi-FI" b="1" dirty="0"/>
              <a:t>Mitkä ovat päähuomiosi kuviosta “Demokratiaan tyytymättömien osuus väestöstä”?</a:t>
            </a:r>
            <a:endParaRPr lang="fi-FI" dirty="0"/>
          </a:p>
          <a:p>
            <a:pPr marL="305435" indent="-305435"/>
            <a:r>
              <a:rPr lang="fi-FI" b="1" dirty="0"/>
              <a:t>Erittele artikkelissa esitettyjä syitä, miksi kansalaiset ovat tyytymättömiä demokratiaan.</a:t>
            </a:r>
            <a:endParaRPr lang="fi-FI" dirty="0"/>
          </a:p>
          <a:p>
            <a:pPr marL="305435" indent="-305435"/>
            <a:r>
              <a:rPr lang="fi-FI" b="1" dirty="0"/>
              <a:t>Kehitelkää pareittain ehdotuksia demokratian parantamiseksi.</a:t>
            </a:r>
            <a:endParaRPr lang="fi-FI" dirty="0"/>
          </a:p>
          <a:p>
            <a:pPr marL="305435" indent="-305435"/>
            <a:endParaRPr lang="fi-FI" dirty="0"/>
          </a:p>
        </p:txBody>
      </p:sp>
    </p:spTree>
    <p:extLst>
      <p:ext uri="{BB962C8B-B14F-4D97-AF65-F5344CB8AC3E}">
        <p14:creationId xmlns:p14="http://schemas.microsoft.com/office/powerpoint/2010/main" val="3102301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ACA85C-B94E-0736-DB7A-FE45E9F2EC15}"/>
              </a:ext>
            </a:extLst>
          </p:cNvPr>
          <p:cNvSpPr>
            <a:spLocks noGrp="1"/>
          </p:cNvSpPr>
          <p:nvPr>
            <p:ph type="title"/>
          </p:nvPr>
        </p:nvSpPr>
        <p:spPr>
          <a:xfrm>
            <a:off x="435894" y="526617"/>
            <a:ext cx="8272212" cy="760350"/>
          </a:xfrm>
        </p:spPr>
        <p:txBody>
          <a:bodyPr>
            <a:normAutofit/>
          </a:bodyPr>
          <a:lstStyle/>
          <a:p>
            <a:r>
              <a:rPr lang="fi-FI">
                <a:solidFill>
                  <a:srgbClr val="FFFEFF"/>
                </a:solidFill>
              </a:rPr>
              <a:t>Ryhmäporina</a:t>
            </a:r>
          </a:p>
        </p:txBody>
      </p:sp>
      <p:graphicFrame>
        <p:nvGraphicFramePr>
          <p:cNvPr id="5" name="Sisällön paikkamerkki 2">
            <a:extLst>
              <a:ext uri="{FF2B5EF4-FFF2-40B4-BE49-F238E27FC236}">
                <a16:creationId xmlns:a16="http://schemas.microsoft.com/office/drawing/2014/main" id="{F24B870D-7BE3-DF7D-C97E-BBBECCE8C5AA}"/>
              </a:ext>
            </a:extLst>
          </p:cNvPr>
          <p:cNvGraphicFramePr>
            <a:graphicFrameLocks noGrp="1"/>
          </p:cNvGraphicFramePr>
          <p:nvPr>
            <p:ph idx="1"/>
            <p:extLst>
              <p:ext uri="{D42A27DB-BD31-4B8C-83A1-F6EECF244321}">
                <p14:modId xmlns:p14="http://schemas.microsoft.com/office/powerpoint/2010/main" val="2944043019"/>
              </p:ext>
            </p:extLst>
          </p:nvPr>
        </p:nvGraphicFramePr>
        <p:xfrm>
          <a:off x="435768" y="1635918"/>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9103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3AD70A0-0866-0314-1FC1-2EC1705F1D97}"/>
              </a:ext>
            </a:extLst>
          </p:cNvPr>
          <p:cNvSpPr>
            <a:spLocks noGrp="1"/>
          </p:cNvSpPr>
          <p:nvPr>
            <p:ph type="title"/>
          </p:nvPr>
        </p:nvSpPr>
        <p:spPr>
          <a:xfrm>
            <a:off x="559671" y="804923"/>
            <a:ext cx="2290568" cy="3533654"/>
          </a:xfrm>
        </p:spPr>
        <p:txBody>
          <a:bodyPr anchor="ctr">
            <a:normAutofit/>
          </a:bodyPr>
          <a:lstStyle/>
          <a:p>
            <a:r>
              <a:rPr lang="fi-FI" sz="2000">
                <a:solidFill>
                  <a:schemeClr val="accent1"/>
                </a:solidFill>
              </a:rPr>
              <a:t>Perusoikeudet</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542923"/>
            <a:ext cx="5623962" cy="4257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FA4B0B10-7AA2-A245-92C6-1F6B3B99F0CF}"/>
              </a:ext>
            </a:extLst>
          </p:cNvPr>
          <p:cNvSpPr>
            <a:spLocks noGrp="1"/>
          </p:cNvSpPr>
          <p:nvPr>
            <p:ph idx="1"/>
          </p:nvPr>
        </p:nvSpPr>
        <p:spPr>
          <a:xfrm>
            <a:off x="3112046" y="891039"/>
            <a:ext cx="5184550" cy="4050352"/>
          </a:xfrm>
        </p:spPr>
        <p:txBody>
          <a:bodyPr vert="horz" lIns="91440" tIns="45720" rIns="91440" bIns="45720" rtlCol="0" anchor="ctr">
            <a:noAutofit/>
          </a:bodyPr>
          <a:lstStyle/>
          <a:p>
            <a:pPr marL="305435" indent="-305435">
              <a:lnSpc>
                <a:spcPct val="90000"/>
              </a:lnSpc>
            </a:pPr>
            <a:r>
              <a:rPr lang="fi-FI" sz="1600" dirty="0">
                <a:solidFill>
                  <a:srgbClr val="FFFFFF"/>
                </a:solidFill>
              </a:rPr>
              <a:t>Käsitys ihmisoikeuksista muodostui 1700-luvun valistuksen myötä - nykyään perustuvat kansainvälisiin sopimuksiin</a:t>
            </a:r>
          </a:p>
          <a:p>
            <a:pPr marL="305435" indent="-305435">
              <a:lnSpc>
                <a:spcPct val="90000"/>
              </a:lnSpc>
            </a:pPr>
            <a:r>
              <a:rPr lang="fi-FI" sz="1600" dirty="0">
                <a:solidFill>
                  <a:srgbClr val="FFFFFF"/>
                </a:solidFill>
              </a:rPr>
              <a:t>Suomen perustuslaissa kirjattuna olevat ihmisoikeudet ovat perusoikeuksia</a:t>
            </a:r>
          </a:p>
          <a:p>
            <a:pPr marL="629920" lvl="1" indent="-305435">
              <a:lnSpc>
                <a:spcPct val="90000"/>
              </a:lnSpc>
            </a:pPr>
            <a:r>
              <a:rPr lang="fi-FI" dirty="0">
                <a:solidFill>
                  <a:srgbClr val="FFFFFF"/>
                </a:solidFill>
              </a:rPr>
              <a:t>Ovat paremmin suojattuna, määrittelevät valtion ja yksilön suhteen</a:t>
            </a:r>
          </a:p>
          <a:p>
            <a:pPr marL="305435" indent="-305435">
              <a:lnSpc>
                <a:spcPct val="90000"/>
              </a:lnSpc>
            </a:pPr>
            <a:r>
              <a:rPr lang="fi-FI" sz="1600" dirty="0">
                <a:solidFill>
                  <a:srgbClr val="FFFFFF"/>
                </a:solidFill>
              </a:rPr>
              <a:t>Jaetaan negatiivisiin ja positiivisiin perusoikeuksiin</a:t>
            </a:r>
          </a:p>
          <a:p>
            <a:pPr marL="305435" indent="-305435">
              <a:lnSpc>
                <a:spcPct val="90000"/>
              </a:lnSpc>
            </a:pPr>
            <a:r>
              <a:rPr lang="fi-FI" sz="1600" dirty="0">
                <a:solidFill>
                  <a:srgbClr val="FFFFFF"/>
                </a:solidFill>
              </a:rPr>
              <a:t>Negatiiviset: vapausoikeuksia, vapautta pakkovallasta ja väkivallasta - jotain kielletään</a:t>
            </a:r>
          </a:p>
          <a:p>
            <a:pPr marL="305435" indent="-305435">
              <a:lnSpc>
                <a:spcPct val="90000"/>
              </a:lnSpc>
            </a:pPr>
            <a:r>
              <a:rPr lang="fi-FI" sz="1600" dirty="0">
                <a:solidFill>
                  <a:srgbClr val="FFFFFF"/>
                </a:solidFill>
              </a:rPr>
              <a:t>Positiiviset: antavat mahdollisuutta hyvään elämään, hyvinvointioikeuksia, </a:t>
            </a:r>
            <a:r>
              <a:rPr lang="fi-FI" sz="1600" err="1">
                <a:solidFill>
                  <a:srgbClr val="FFFFFF"/>
                </a:solidFill>
              </a:rPr>
              <a:t>esim</a:t>
            </a:r>
            <a:r>
              <a:rPr lang="fi-FI" sz="1600" dirty="0">
                <a:solidFill>
                  <a:srgbClr val="FFFFFF"/>
                </a:solidFill>
              </a:rPr>
              <a:t> koulutus ja sosiaaliturva – jotain pidetään yllä, säädetään pakolliseksi</a:t>
            </a:r>
          </a:p>
          <a:p>
            <a:pPr marL="305435" indent="-305435">
              <a:lnSpc>
                <a:spcPct val="90000"/>
              </a:lnSpc>
            </a:pPr>
            <a:r>
              <a:rPr lang="fi-FI" sz="1600" dirty="0">
                <a:solidFill>
                  <a:srgbClr val="FFFFFF"/>
                </a:solidFill>
              </a:rPr>
              <a:t>Mitä velvollisuuksia kansalaisilla Suomessa on?</a:t>
            </a:r>
          </a:p>
          <a:p>
            <a:pPr marL="629920" lvl="1" indent="-305435">
              <a:lnSpc>
                <a:spcPct val="90000"/>
              </a:lnSpc>
            </a:pPr>
            <a:r>
              <a:rPr lang="fi-FI" dirty="0">
                <a:solidFill>
                  <a:srgbClr val="FFFFFF"/>
                </a:solidFill>
              </a:rPr>
              <a:t>, </a:t>
            </a:r>
          </a:p>
          <a:p>
            <a:pPr marL="305435" indent="-305435">
              <a:lnSpc>
                <a:spcPct val="90000"/>
              </a:lnSpc>
            </a:pPr>
            <a:endParaRPr lang="fi-FI" sz="1300">
              <a:solidFill>
                <a:srgbClr val="FFFFFF"/>
              </a:solidFill>
            </a:endParaRPr>
          </a:p>
          <a:p>
            <a:pPr marL="324485" lvl="1" indent="0">
              <a:lnSpc>
                <a:spcPct val="90000"/>
              </a:lnSpc>
              <a:buNone/>
            </a:pPr>
            <a:endParaRPr lang="fi-FI" sz="1300">
              <a:solidFill>
                <a:srgbClr val="FFFFFF"/>
              </a:solidFill>
            </a:endParaRPr>
          </a:p>
        </p:txBody>
      </p:sp>
    </p:spTree>
    <p:extLst>
      <p:ext uri="{BB962C8B-B14F-4D97-AF65-F5344CB8AC3E}">
        <p14:creationId xmlns:p14="http://schemas.microsoft.com/office/powerpoint/2010/main" val="24216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2A1093-4BA6-67EE-D84C-52039E0EE41C}"/>
              </a:ext>
            </a:extLst>
          </p:cNvPr>
          <p:cNvSpPr>
            <a:spLocks noGrp="1"/>
          </p:cNvSpPr>
          <p:nvPr>
            <p:ph type="title"/>
          </p:nvPr>
        </p:nvSpPr>
        <p:spPr/>
        <p:txBody>
          <a:bodyPr>
            <a:normAutofit fontScale="90000"/>
          </a:bodyPr>
          <a:lstStyle/>
          <a:p>
            <a:r>
              <a:rPr lang="fi-FI" dirty="0"/>
              <a:t>esimerkkejä tilanteista, jolloin perusoikeudet voivat olla uhattuina</a:t>
            </a:r>
          </a:p>
        </p:txBody>
      </p:sp>
      <p:sp>
        <p:nvSpPr>
          <p:cNvPr id="3" name="Sisällön paikkamerkki 2">
            <a:extLst>
              <a:ext uri="{FF2B5EF4-FFF2-40B4-BE49-F238E27FC236}">
                <a16:creationId xmlns:a16="http://schemas.microsoft.com/office/drawing/2014/main" id="{9704C8DA-3C48-CD28-7268-89C025FE4D69}"/>
              </a:ext>
            </a:extLst>
          </p:cNvPr>
          <p:cNvSpPr>
            <a:spLocks noGrp="1"/>
          </p:cNvSpPr>
          <p:nvPr>
            <p:ph idx="1"/>
          </p:nvPr>
        </p:nvSpPr>
        <p:spPr/>
        <p:txBody>
          <a:bodyPr/>
          <a:lstStyle/>
          <a:p>
            <a:pPr marL="305435" indent="-305435"/>
            <a:r>
              <a:rPr lang="fi-FI" dirty="0"/>
              <a:t>Tutustukaa myös sivujen 22-23 keskeisimpiin perusoikeuksiin</a:t>
            </a:r>
          </a:p>
        </p:txBody>
      </p:sp>
    </p:spTree>
    <p:extLst>
      <p:ext uri="{BB962C8B-B14F-4D97-AF65-F5344CB8AC3E}">
        <p14:creationId xmlns:p14="http://schemas.microsoft.com/office/powerpoint/2010/main" val="695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0"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EB3484D7-C1AA-4B09-AA2C-D0B420C38AF6}"/>
              </a:ext>
            </a:extLst>
          </p:cNvPr>
          <p:cNvSpPr>
            <a:spLocks noGrp="1"/>
          </p:cNvSpPr>
          <p:nvPr>
            <p:ph type="title"/>
          </p:nvPr>
        </p:nvSpPr>
        <p:spPr>
          <a:xfrm>
            <a:off x="478965" y="647771"/>
            <a:ext cx="2633424" cy="2834996"/>
          </a:xfrm>
        </p:spPr>
        <p:txBody>
          <a:bodyPr vert="horz" lIns="91440" tIns="45720" rIns="91440" bIns="45720" rtlCol="0" anchor="ctr">
            <a:normAutofit/>
          </a:bodyPr>
          <a:lstStyle/>
          <a:p>
            <a:pPr algn="ctr">
              <a:lnSpc>
                <a:spcPct val="90000"/>
              </a:lnSpc>
            </a:pPr>
            <a:r>
              <a:rPr lang="en-US" sz="2800">
                <a:solidFill>
                  <a:srgbClr val="FFFFFF"/>
                </a:solidFill>
              </a:rPr>
              <a:t>3 Tavoitteena tasa-arvoinen yhteiskunta</a:t>
            </a:r>
          </a:p>
        </p:txBody>
      </p:sp>
      <p:sp>
        <p:nvSpPr>
          <p:cNvPr id="4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965" y="342900"/>
            <a:ext cx="2633424" cy="6857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Kuva 4">
            <a:extLst>
              <a:ext uri="{FF2B5EF4-FFF2-40B4-BE49-F238E27FC236}">
                <a16:creationId xmlns:a16="http://schemas.microsoft.com/office/drawing/2014/main" id="{3CF33CB3-4C76-C25C-6024-B4C751948CE0}"/>
              </a:ext>
            </a:extLst>
          </p:cNvPr>
          <p:cNvPicPr>
            <a:picLocks noChangeAspect="1"/>
          </p:cNvPicPr>
          <p:nvPr/>
        </p:nvPicPr>
        <p:blipFill rotWithShape="1">
          <a:blip r:embed="rId2"/>
          <a:srcRect l="4886" r="1130" b="3"/>
          <a:stretch/>
        </p:blipFill>
        <p:spPr>
          <a:xfrm>
            <a:off x="3490721" y="342900"/>
            <a:ext cx="5314613" cy="4424737"/>
          </a:xfrm>
          <a:prstGeom prst="rect">
            <a:avLst/>
          </a:prstGeom>
        </p:spPr>
      </p:pic>
    </p:spTree>
    <p:extLst>
      <p:ext uri="{BB962C8B-B14F-4D97-AF65-F5344CB8AC3E}">
        <p14:creationId xmlns:p14="http://schemas.microsoft.com/office/powerpoint/2010/main" val="2748350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97CA5D-BCDD-4F61-B77F-34068368B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a:extLst>
              <a:ext uri="{FF2B5EF4-FFF2-40B4-BE49-F238E27FC236}">
                <a16:creationId xmlns:a16="http://schemas.microsoft.com/office/drawing/2014/main" id="{C9439B84-4056-2AFB-BE8F-033F4EBCE53B}"/>
              </a:ext>
            </a:extLst>
          </p:cNvPr>
          <p:cNvPicPr>
            <a:picLocks noChangeAspect="1"/>
          </p:cNvPicPr>
          <p:nvPr/>
        </p:nvPicPr>
        <p:blipFill rotWithShape="1">
          <a:blip r:embed="rId2">
            <a:duotone>
              <a:schemeClr val="bg2">
                <a:shade val="45000"/>
                <a:satMod val="135000"/>
              </a:schemeClr>
              <a:prstClr val="white"/>
            </a:duotone>
            <a:alphaModFix amt="35000"/>
          </a:blip>
          <a:srcRect l="3099" r="3568" b="1"/>
          <a:stretch/>
        </p:blipFill>
        <p:spPr>
          <a:xfrm>
            <a:off x="20" y="10"/>
            <a:ext cx="9143980" cy="5143490"/>
          </a:xfrm>
          <a:prstGeom prst="rect">
            <a:avLst/>
          </a:prstGeom>
        </p:spPr>
      </p:pic>
      <p:sp>
        <p:nvSpPr>
          <p:cNvPr id="11" name="Rectangle 10">
            <a:extLst>
              <a:ext uri="{FF2B5EF4-FFF2-40B4-BE49-F238E27FC236}">
                <a16:creationId xmlns:a16="http://schemas.microsoft.com/office/drawing/2014/main" id="{BB80117C-7F39-43C5-86D0-1B3E99AB5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3B7B8D24-E85B-78C7-E776-4812932216C9}"/>
              </a:ext>
            </a:extLst>
          </p:cNvPr>
          <p:cNvSpPr>
            <a:spLocks noGrp="1"/>
          </p:cNvSpPr>
          <p:nvPr>
            <p:ph type="title"/>
          </p:nvPr>
        </p:nvSpPr>
        <p:spPr>
          <a:xfrm>
            <a:off x="435894" y="526617"/>
            <a:ext cx="8272212" cy="760350"/>
          </a:xfrm>
        </p:spPr>
        <p:txBody>
          <a:bodyPr>
            <a:normAutofit/>
          </a:bodyPr>
          <a:lstStyle/>
          <a:p>
            <a:pPr>
              <a:lnSpc>
                <a:spcPct val="90000"/>
              </a:lnSpc>
            </a:pPr>
            <a:r>
              <a:rPr lang="fi-FI" sz="2400">
                <a:solidFill>
                  <a:srgbClr val="FFFFFF"/>
                </a:solidFill>
              </a:rPr>
              <a:t>Pohtikaa hetken kysymystä: Onko Suomi tasa-arvoinen maa?</a:t>
            </a:r>
          </a:p>
        </p:txBody>
      </p:sp>
      <p:grpSp>
        <p:nvGrpSpPr>
          <p:cNvPr id="13" name="Group 12">
            <a:extLst>
              <a:ext uri="{FF2B5EF4-FFF2-40B4-BE49-F238E27FC236}">
                <a16:creationId xmlns:a16="http://schemas.microsoft.com/office/drawing/2014/main" id="{22A9BB93-2DF4-4EFD-94C3-A0CC895CDE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14" name="Rectangle 13">
              <a:extLst>
                <a:ext uri="{FF2B5EF4-FFF2-40B4-BE49-F238E27FC236}">
                  <a16:creationId xmlns:a16="http://schemas.microsoft.com/office/drawing/2014/main" id="{50B3C702-83B2-4274-BF5A-C42475E28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B7BEE93-7680-4E07-8B35-53D4D53F2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626784A-218C-4257-AC79-DD5BC6EF9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Tekstin paikkamerkki 2">
            <a:extLst>
              <a:ext uri="{FF2B5EF4-FFF2-40B4-BE49-F238E27FC236}">
                <a16:creationId xmlns:a16="http://schemas.microsoft.com/office/drawing/2014/main" id="{9B5FA17F-4920-E34D-06A9-D7DC8174567F}"/>
              </a:ext>
            </a:extLst>
          </p:cNvPr>
          <p:cNvSpPr>
            <a:spLocks noGrp="1"/>
          </p:cNvSpPr>
          <p:nvPr>
            <p:ph idx="1"/>
          </p:nvPr>
        </p:nvSpPr>
        <p:spPr>
          <a:xfrm>
            <a:off x="435894" y="1635372"/>
            <a:ext cx="8272211" cy="2758727"/>
          </a:xfrm>
        </p:spPr>
        <p:txBody>
          <a:bodyPr>
            <a:normAutofit/>
          </a:bodyPr>
          <a:lstStyle/>
          <a:p>
            <a:pPr marL="0" indent="0">
              <a:buNone/>
            </a:pPr>
            <a:endParaRPr lang="fi-FI" dirty="0"/>
          </a:p>
          <a:p>
            <a:pPr marL="305435" indent="-305435"/>
            <a:r>
              <a:rPr lang="fi-FI" dirty="0"/>
              <a:t>Pidetään kohta </a:t>
            </a:r>
            <a:r>
              <a:rPr lang="fi-FI" b="1" dirty="0"/>
              <a:t>lyhyt väittely</a:t>
            </a:r>
            <a:r>
              <a:rPr lang="fi-FI" dirty="0"/>
              <a:t> : Kummalle kannalle olisitte valmiita asettautumaan?</a:t>
            </a:r>
          </a:p>
          <a:p>
            <a:pPr marL="305435" indent="-305435"/>
            <a:r>
              <a:rPr lang="fi-FI" dirty="0"/>
              <a:t>Pohtikaa oman ryhmänne kanssa miten perustelisitte omaa kantaanne ja mitä vastapuoli voisi sanoa – Kuinka siis puolustatte omaa kantaanne</a:t>
            </a:r>
          </a:p>
        </p:txBody>
      </p:sp>
    </p:spTree>
    <p:extLst>
      <p:ext uri="{BB962C8B-B14F-4D97-AF65-F5344CB8AC3E}">
        <p14:creationId xmlns:p14="http://schemas.microsoft.com/office/powerpoint/2010/main" val="38804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a:spLocks noGrp="1"/>
          </p:cNvSpPr>
          <p:nvPr>
            <p:ph type="body" idx="1"/>
          </p:nvPr>
        </p:nvSpPr>
        <p:spPr>
          <a:xfrm>
            <a:off x="350844" y="963333"/>
            <a:ext cx="8520600" cy="4326600"/>
          </a:xfrm>
          <a:prstGeom prst="rect">
            <a:avLst/>
          </a:prstGeom>
        </p:spPr>
        <p:txBody>
          <a:bodyPr spcFirstLastPara="1" wrap="square" lIns="91425" tIns="91425" rIns="91425" bIns="91425" anchor="t" anchorCtr="0">
            <a:normAutofit lnSpcReduction="10000"/>
          </a:bodyPr>
          <a:lstStyle/>
          <a:p>
            <a:pPr marL="457200" lvl="0" indent="-323850" algn="l" rtl="0">
              <a:spcBef>
                <a:spcPts val="1200"/>
              </a:spcBef>
              <a:spcAft>
                <a:spcPts val="0"/>
              </a:spcAft>
              <a:buClr>
                <a:schemeClr val="dk2"/>
              </a:buClr>
              <a:buSzPts val="1500"/>
              <a:buChar char="●"/>
            </a:pPr>
            <a:r>
              <a:rPr lang="fi" sz="2200">
                <a:solidFill>
                  <a:schemeClr val="dk2"/>
                </a:solidFill>
              </a:rPr>
              <a:t>osaa tarkastella ja arvioida median välityksellä tapahtuvaa yhteiskunnallista vaikuttamista</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pystyy tarkastelemaan demokratian mahdollisuuksia ja haasteita analyyttisesti erilaisista näkökulmista</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osaa arvioida kriittisesti yhteiskunnallista tietoa ja yhteiskunnallisten päätösten perusteita paikallisella ja valtiollisella tasolla sekä niiden vaikutuksia eri väestöryhmien ja yhteiskunnallisten toimijoiden kannalta</a:t>
            </a:r>
            <a:endParaRPr sz="2200">
              <a:solidFill>
                <a:schemeClr val="dk2"/>
              </a:solidFill>
            </a:endParaRPr>
          </a:p>
          <a:p>
            <a:pPr marL="457200" lvl="0" indent="-323850" algn="l" rtl="0">
              <a:spcBef>
                <a:spcPts val="0"/>
              </a:spcBef>
              <a:spcAft>
                <a:spcPts val="0"/>
              </a:spcAft>
              <a:buClr>
                <a:schemeClr val="dk2"/>
              </a:buClr>
              <a:buSzPts val="1500"/>
              <a:buChar char="●"/>
            </a:pPr>
            <a:r>
              <a:rPr lang="fi" sz="2200">
                <a:solidFill>
                  <a:schemeClr val="dk2"/>
                </a:solidFill>
              </a:rPr>
              <a:t>osaa suunnitella tarkoituksenmukaisia keinoja käyttävää poliittista kansalaisvaikuttamista paikallisten, kansallisten ja kansainvälisten kysymysten ratkaisemisessa.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1000"/>
                                        <p:tgtEl>
                                          <p:spTgt spid="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xEl>
                                              <p:pRg st="1" end="1"/>
                                            </p:txEl>
                                          </p:spTgt>
                                        </p:tgtEl>
                                        <p:attrNameLst>
                                          <p:attrName>style.visibility</p:attrName>
                                        </p:attrNameLst>
                                      </p:cBhvr>
                                      <p:to>
                                        <p:strVal val="visible"/>
                                      </p:to>
                                    </p:set>
                                    <p:animEffect transition="in" filter="fade">
                                      <p:cBhvr>
                                        <p:cTn id="12" dur="1000"/>
                                        <p:tgtEl>
                                          <p:spTgt spid="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xEl>
                                              <p:pRg st="2" end="2"/>
                                            </p:txEl>
                                          </p:spTgt>
                                        </p:tgtEl>
                                        <p:attrNameLst>
                                          <p:attrName>style.visibility</p:attrName>
                                        </p:attrNameLst>
                                      </p:cBhvr>
                                      <p:to>
                                        <p:strVal val="visible"/>
                                      </p:to>
                                    </p:set>
                                    <p:animEffect transition="in" filter="fade">
                                      <p:cBhvr>
                                        <p:cTn id="17" dur="1000"/>
                                        <p:tgtEl>
                                          <p:spTgt spid="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
                                            <p:txEl>
                                              <p:pRg st="3" end="3"/>
                                            </p:txEl>
                                          </p:spTgt>
                                        </p:tgtEl>
                                        <p:attrNameLst>
                                          <p:attrName>style.visibility</p:attrName>
                                        </p:attrNameLst>
                                      </p:cBhvr>
                                      <p:to>
                                        <p:strVal val="visible"/>
                                      </p:to>
                                    </p:set>
                                    <p:animEffect transition="in" filter="fade">
                                      <p:cBhvr>
                                        <p:cTn id="22" dur="1000"/>
                                        <p:tgtEl>
                                          <p:spTgt spid="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7B7822-A631-B629-3310-BB4AFA28B9D7}"/>
              </a:ext>
            </a:extLst>
          </p:cNvPr>
          <p:cNvSpPr>
            <a:spLocks noGrp="1"/>
          </p:cNvSpPr>
          <p:nvPr>
            <p:ph type="title"/>
          </p:nvPr>
        </p:nvSpPr>
        <p:spPr/>
        <p:txBody>
          <a:bodyPr/>
          <a:lstStyle/>
          <a:p>
            <a:r>
              <a:rPr lang="fi-FI" dirty="0"/>
              <a:t>Perusoikeudet</a:t>
            </a:r>
          </a:p>
        </p:txBody>
      </p:sp>
      <p:sp>
        <p:nvSpPr>
          <p:cNvPr id="4" name="Tekstiruutu 1">
            <a:extLst>
              <a:ext uri="{FF2B5EF4-FFF2-40B4-BE49-F238E27FC236}">
                <a16:creationId xmlns:a16="http://schemas.microsoft.com/office/drawing/2014/main" id="{F8C0578E-71D6-75E0-B18C-A804416BB744}"/>
              </a:ext>
            </a:extLst>
          </p:cNvPr>
          <p:cNvSpPr txBox="1"/>
          <p:nvPr/>
        </p:nvSpPr>
        <p:spPr>
          <a:xfrm>
            <a:off x="3137770" y="2311835"/>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5" name="Tekstiruutu 1">
            <a:extLst>
              <a:ext uri="{FF2B5EF4-FFF2-40B4-BE49-F238E27FC236}">
                <a16:creationId xmlns:a16="http://schemas.microsoft.com/office/drawing/2014/main" id="{F8C0578E-71D6-75E0-B18C-A804416BB744}"/>
              </a:ext>
            </a:extLst>
          </p:cNvPr>
          <p:cNvSpPr txBox="1"/>
          <p:nvPr/>
        </p:nvSpPr>
        <p:spPr>
          <a:xfrm>
            <a:off x="501434" y="1726635"/>
            <a:ext cx="5111579" cy="20990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hlinkClick r:id="rId2"/>
              </a:rPr>
              <a:t>https://www.youtube.com/watch?v=BoSUAReevMM</a:t>
            </a:r>
            <a:endParaRPr lang="en-US" dirty="0"/>
          </a:p>
          <a:p>
            <a:endParaRPr lang="en-US" dirty="0"/>
          </a:p>
          <a:p>
            <a:pPr marL="457200" indent="-355600">
              <a:lnSpc>
                <a:spcPct val="114999"/>
              </a:lnSpc>
              <a:spcBef>
                <a:spcPts val="1200"/>
              </a:spcBef>
              <a:buFont typeface="Calibri,Sans-Serif"/>
              <a:buChar char="●"/>
            </a:pPr>
            <a:r>
              <a:rPr lang="fi" dirty="0"/>
              <a:t>Kiinnittäkää huomiota tasa-arvon kehittymiseen Suomessa</a:t>
            </a:r>
            <a:endParaRPr lang="en-US" dirty="0"/>
          </a:p>
          <a:p>
            <a:pPr marL="457200" indent="-355600">
              <a:lnSpc>
                <a:spcPct val="114999"/>
              </a:lnSpc>
              <a:buFont typeface="Calibri,Sans-Serif"/>
              <a:buChar char="●"/>
            </a:pPr>
            <a:r>
              <a:rPr lang="fi" dirty="0"/>
              <a:t>Missä asioissa voidaan edelleen nähdä olevan epätasa-arvoa</a:t>
            </a:r>
            <a:endParaRPr lang="en-US" dirty="0"/>
          </a:p>
          <a:p>
            <a:endParaRPr lang="en-US" dirty="0"/>
          </a:p>
          <a:p>
            <a:endParaRPr lang="en-US" dirty="0"/>
          </a:p>
        </p:txBody>
      </p:sp>
    </p:spTree>
    <p:extLst>
      <p:ext uri="{BB962C8B-B14F-4D97-AF65-F5344CB8AC3E}">
        <p14:creationId xmlns:p14="http://schemas.microsoft.com/office/powerpoint/2010/main" val="111363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D8D5FC-B141-FD0A-7DAE-71B8F90512CF}"/>
              </a:ext>
            </a:extLst>
          </p:cNvPr>
          <p:cNvSpPr>
            <a:spLocks noGrp="1"/>
          </p:cNvSpPr>
          <p:nvPr>
            <p:ph type="title"/>
          </p:nvPr>
        </p:nvSpPr>
        <p:spPr/>
        <p:txBody>
          <a:bodyPr>
            <a:normAutofit fontScale="90000"/>
          </a:bodyPr>
          <a:lstStyle/>
          <a:p>
            <a:r>
              <a:rPr lang="fi-FI" dirty="0"/>
              <a:t>Lukekaa sivut 28-29 : jutelkaa sen jälkeen sukupuolten välisestä tasa-arvosta Suomessa</a:t>
            </a:r>
          </a:p>
        </p:txBody>
      </p:sp>
      <p:sp>
        <p:nvSpPr>
          <p:cNvPr id="3" name="Sisällön paikkamerkki 2">
            <a:extLst>
              <a:ext uri="{FF2B5EF4-FFF2-40B4-BE49-F238E27FC236}">
                <a16:creationId xmlns:a16="http://schemas.microsoft.com/office/drawing/2014/main" id="{5EF52DB9-1934-C3A5-47EE-C77F42DB7E76}"/>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219200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1022"/>
            <a:ext cx="9143999" cy="4692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F01601D7-8969-C1F9-921D-93138F3A47C4}"/>
              </a:ext>
            </a:extLst>
          </p:cNvPr>
          <p:cNvSpPr>
            <a:spLocks noGrp="1"/>
          </p:cNvSpPr>
          <p:nvPr>
            <p:ph type="title"/>
          </p:nvPr>
        </p:nvSpPr>
        <p:spPr>
          <a:xfrm>
            <a:off x="6031170" y="778475"/>
            <a:ext cx="2877942" cy="3531848"/>
          </a:xfrm>
        </p:spPr>
        <p:txBody>
          <a:bodyPr anchor="ctr">
            <a:normAutofit/>
          </a:bodyPr>
          <a:lstStyle/>
          <a:p>
            <a:r>
              <a:rPr lang="fi-FI" sz="2400" b="1" dirty="0">
                <a:solidFill>
                  <a:srgbClr val="FFFEFF"/>
                </a:solidFill>
              </a:rPr>
              <a:t>Luetaan kappale loppuun ja tehdään muistiinpanot </a:t>
            </a:r>
          </a:p>
        </p:txBody>
      </p:sp>
      <p:graphicFrame>
        <p:nvGraphicFramePr>
          <p:cNvPr id="5" name="Sisällön paikkamerkki 2">
            <a:extLst>
              <a:ext uri="{FF2B5EF4-FFF2-40B4-BE49-F238E27FC236}">
                <a16:creationId xmlns:a16="http://schemas.microsoft.com/office/drawing/2014/main" id="{7163A98C-F29D-EB3D-E2EF-992172709BFD}"/>
              </a:ext>
            </a:extLst>
          </p:cNvPr>
          <p:cNvGraphicFramePr>
            <a:graphicFrameLocks noGrp="1"/>
          </p:cNvGraphicFramePr>
          <p:nvPr>
            <p:ph idx="1"/>
            <p:extLst>
              <p:ext uri="{D42A27DB-BD31-4B8C-83A1-F6EECF244321}">
                <p14:modId xmlns:p14="http://schemas.microsoft.com/office/powerpoint/2010/main" val="3212726480"/>
              </p:ext>
            </p:extLst>
          </p:nvPr>
        </p:nvGraphicFramePr>
        <p:xfrm>
          <a:off x="364524" y="778475"/>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7959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Kuva 4" descr="Kuva, joka sisältää kohteen kartta&#10;&#10;Kuvaus luotu automaattisesti">
            <a:extLst>
              <a:ext uri="{FF2B5EF4-FFF2-40B4-BE49-F238E27FC236}">
                <a16:creationId xmlns:a16="http://schemas.microsoft.com/office/drawing/2014/main" id="{9746D8DF-A85C-FA02-0FB8-F01E5AA8343E}"/>
              </a:ext>
            </a:extLst>
          </p:cNvPr>
          <p:cNvPicPr>
            <a:picLocks noGrp="1" noChangeAspect="1"/>
          </p:cNvPicPr>
          <p:nvPr>
            <p:ph idx="1"/>
          </p:nvPr>
        </p:nvPicPr>
        <p:blipFill rotWithShape="1">
          <a:blip r:embed="rId2"/>
          <a:srcRect l="1394" t="9091" r="7697"/>
          <a:stretch/>
        </p:blipFill>
        <p:spPr>
          <a:xfrm>
            <a:off x="20" y="10"/>
            <a:ext cx="9143980" cy="5143490"/>
          </a:xfrm>
          <a:prstGeom prst="rect">
            <a:avLst/>
          </a:prstGeom>
        </p:spPr>
      </p:pic>
      <p:sp>
        <p:nvSpPr>
          <p:cNvPr id="19" name="Rectangle 18">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9257916F-271C-4D56-AEDE-0309D1746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C75C176-BB0F-4087-B339-FC37356C0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549" y="3321050"/>
            <a:ext cx="8445500" cy="1471873"/>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E94A5613-70B1-0324-29BF-75F89665CDAC}"/>
              </a:ext>
            </a:extLst>
          </p:cNvPr>
          <p:cNvSpPr>
            <a:spLocks noGrp="1"/>
          </p:cNvSpPr>
          <p:nvPr>
            <p:ph type="title"/>
          </p:nvPr>
        </p:nvSpPr>
        <p:spPr>
          <a:xfrm>
            <a:off x="457199" y="3429000"/>
            <a:ext cx="8223856" cy="671433"/>
          </a:xfrm>
        </p:spPr>
        <p:txBody>
          <a:bodyPr vert="horz" lIns="91440" tIns="45720" rIns="91440" bIns="45720" rtlCol="0" anchor="b">
            <a:normAutofit/>
          </a:bodyPr>
          <a:lstStyle/>
          <a:p>
            <a:pPr>
              <a:lnSpc>
                <a:spcPct val="90000"/>
              </a:lnSpc>
            </a:pPr>
            <a:r>
              <a:rPr lang="en-US" sz="2600">
                <a:solidFill>
                  <a:srgbClr val="FFFFFF"/>
                </a:solidFill>
              </a:rPr>
              <a:t>Otavan powerpoint – tasa-arvoa edistämässä</a:t>
            </a:r>
          </a:p>
        </p:txBody>
      </p:sp>
    </p:spTree>
    <p:extLst>
      <p:ext uri="{BB962C8B-B14F-4D97-AF65-F5344CB8AC3E}">
        <p14:creationId xmlns:p14="http://schemas.microsoft.com/office/powerpoint/2010/main" val="3502706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06DAC6-30DA-8C8D-EE76-450C2DD209F7}"/>
              </a:ext>
            </a:extLst>
          </p:cNvPr>
          <p:cNvSpPr>
            <a:spLocks noGrp="1"/>
          </p:cNvSpPr>
          <p:nvPr>
            <p:ph type="title"/>
          </p:nvPr>
        </p:nvSpPr>
        <p:spPr/>
        <p:txBody>
          <a:bodyPr/>
          <a:lstStyle/>
          <a:p>
            <a:r>
              <a:rPr lang="fi-FI" dirty="0"/>
              <a:t>Kappaleen 3 tehtävä 3</a:t>
            </a:r>
          </a:p>
        </p:txBody>
      </p:sp>
      <p:sp>
        <p:nvSpPr>
          <p:cNvPr id="3" name="Sisällön paikkamerkki 2">
            <a:extLst>
              <a:ext uri="{FF2B5EF4-FFF2-40B4-BE49-F238E27FC236}">
                <a16:creationId xmlns:a16="http://schemas.microsoft.com/office/drawing/2014/main" id="{52541422-6574-C2B0-7370-6AF25ACD6DA6}"/>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315342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05FB2D-8F28-B25A-AFE3-0FF315A7C58D}"/>
              </a:ext>
            </a:extLst>
          </p:cNvPr>
          <p:cNvSpPr>
            <a:spLocks noGrp="1"/>
          </p:cNvSpPr>
          <p:nvPr>
            <p:ph type="title"/>
          </p:nvPr>
        </p:nvSpPr>
        <p:spPr>
          <a:xfrm>
            <a:off x="435894" y="605992"/>
            <a:ext cx="8272212" cy="760350"/>
          </a:xfrm>
        </p:spPr>
        <p:txBody>
          <a:bodyPr>
            <a:normAutofit fontScale="90000"/>
          </a:bodyPr>
          <a:lstStyle/>
          <a:p>
            <a:r>
              <a:rPr lang="fi-FI" dirty="0" err="1"/>
              <a:t>Pedanet</a:t>
            </a:r>
            <a:r>
              <a:rPr lang="fi-FI" dirty="0"/>
              <a:t> - Nais- ja miespalkansaajien työoloprofiilien erot</a:t>
            </a:r>
          </a:p>
        </p:txBody>
      </p:sp>
      <p:sp>
        <p:nvSpPr>
          <p:cNvPr id="3" name="Sisällön paikkamerkki 2">
            <a:extLst>
              <a:ext uri="{FF2B5EF4-FFF2-40B4-BE49-F238E27FC236}">
                <a16:creationId xmlns:a16="http://schemas.microsoft.com/office/drawing/2014/main" id="{3403FB2C-99A4-8156-5F01-428EC7EAEF2F}"/>
              </a:ext>
            </a:extLst>
          </p:cNvPr>
          <p:cNvSpPr>
            <a:spLocks noGrp="1"/>
          </p:cNvSpPr>
          <p:nvPr>
            <p:ph idx="1"/>
          </p:nvPr>
        </p:nvSpPr>
        <p:spPr/>
        <p:txBody>
          <a:bodyPr/>
          <a:lstStyle/>
          <a:p>
            <a:pPr marL="0" indent="0">
              <a:buNone/>
            </a:pPr>
            <a:r>
              <a:rPr lang="fi-FI" b="1" dirty="0"/>
              <a:t>Katso </a:t>
            </a:r>
            <a:r>
              <a:rPr lang="fi-FI" b="1" dirty="0">
                <a:hlinkClick r:id="rId2"/>
              </a:rPr>
              <a:t>kuvioita</a:t>
            </a:r>
            <a:r>
              <a:rPr lang="fi-FI" b="1" dirty="0"/>
              <a:t> (kuvio 2) ja vastaa kysymyksiin. Kyseessä on siis työntekijöiden omat näkemykset työoloistaan</a:t>
            </a:r>
            <a:endParaRPr lang="fi-FI" dirty="0"/>
          </a:p>
          <a:p>
            <a:pPr marL="305435" indent="-305435"/>
            <a:r>
              <a:rPr lang="fi-FI" b="1" dirty="0"/>
              <a:t>Vertaile nais- ja miespalkansaajien työoloprofiileja. Mitkä ovat keskeiset havaintosi?</a:t>
            </a:r>
            <a:endParaRPr lang="fi-FI" dirty="0"/>
          </a:p>
          <a:p>
            <a:pPr marL="305435" indent="-305435"/>
            <a:r>
              <a:rPr lang="fi-FI" b="1" dirty="0"/>
              <a:t>Pohdi, mitkä tekijät voisivat selittää työoloprofiilien eroja.</a:t>
            </a:r>
          </a:p>
          <a:p>
            <a:pPr marL="305435" indent="-305435"/>
            <a:endParaRPr lang="fi-FI" dirty="0"/>
          </a:p>
        </p:txBody>
      </p:sp>
    </p:spTree>
    <p:extLst>
      <p:ext uri="{BB962C8B-B14F-4D97-AF65-F5344CB8AC3E}">
        <p14:creationId xmlns:p14="http://schemas.microsoft.com/office/powerpoint/2010/main" val="3204364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4"/>
          <p:cNvPicPr preferRelativeResize="0"/>
          <p:nvPr/>
        </p:nvPicPr>
        <p:blipFill>
          <a:blip r:embed="rId3">
            <a:alphaModFix/>
          </a:blip>
          <a:stretch>
            <a:fillRect/>
          </a:stretch>
        </p:blipFill>
        <p:spPr>
          <a:xfrm>
            <a:off x="175063" y="144675"/>
            <a:ext cx="8793874" cy="5143500"/>
          </a:xfrm>
          <a:prstGeom prst="rect">
            <a:avLst/>
          </a:prstGeom>
          <a:noFill/>
          <a:ln>
            <a:noFill/>
          </a:ln>
        </p:spPr>
      </p:pic>
      <p:sp>
        <p:nvSpPr>
          <p:cNvPr id="135" name="Google Shape;135;p14"/>
          <p:cNvSpPr txBox="1">
            <a:spLocks noGrp="1"/>
          </p:cNvSpPr>
          <p:nvPr>
            <p:ph type="ctrTitle"/>
          </p:nvPr>
        </p:nvSpPr>
        <p:spPr>
          <a:xfrm>
            <a:off x="3313250" y="-144675"/>
            <a:ext cx="6047700" cy="2300400"/>
          </a:xfrm>
          <a:prstGeom prst="rect">
            <a:avLst/>
          </a:prstGeom>
        </p:spPr>
        <p:txBody>
          <a:bodyPr spcFirstLastPara="1" wrap="square" lIns="91425" tIns="91425" rIns="91425" bIns="91425" anchor="ctr" anchorCtr="0">
            <a:normAutofit/>
          </a:bodyPr>
          <a:lstStyle/>
          <a:p>
            <a:r>
              <a:rPr lang="fi" b="1" dirty="0"/>
              <a:t>4. Suomi </a:t>
            </a:r>
            <a:br>
              <a:rPr lang="fi" b="1" dirty="0"/>
            </a:br>
            <a:r>
              <a:rPr lang="fi" b="1" dirty="0"/>
              <a:t>on oikeusvaltio</a:t>
            </a:r>
          </a:p>
        </p:txBody>
      </p:sp>
      <p:sp>
        <p:nvSpPr>
          <p:cNvPr id="136" name="Google Shape;136;p14"/>
          <p:cNvSpPr txBox="1">
            <a:spLocks noGrp="1"/>
          </p:cNvSpPr>
          <p:nvPr>
            <p:ph type="subTitle" idx="1"/>
          </p:nvPr>
        </p:nvSpPr>
        <p:spPr>
          <a:xfrm>
            <a:off x="3394312" y="2014073"/>
            <a:ext cx="5628300" cy="31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000" b="1">
                <a:solidFill>
                  <a:schemeClr val="dk2"/>
                </a:solidFill>
              </a:rPr>
              <a:t>Suomi          on demokraattinen oikeusvaltio. Julkisen    vallan toiminta perustuu lakiin, jonka säätää kansalaisten vaaleilla valitsema eduskunta. Valtion on kohdeltava kansalaisia yhdenvertaisesti ja turvattava jokaisen perusoikeudet. Viranomaisten toiminnan on oltava läpinäkyvää ja kansalaisilla on oltava oikeus hakea muutosta itseään koskeviin päätöksiin. Kansalaisten oikeuksien rajoittaminen on sallittua ainoastaan laissa tarkasti määritellyissä poikkeustilanteissa.</a:t>
            </a:r>
            <a:endParaRPr sz="2000" b="1">
              <a:solidFill>
                <a:schemeClr val="dk2"/>
              </a:solidFill>
            </a:endParaRPr>
          </a:p>
        </p:txBody>
      </p:sp>
    </p:spTree>
    <p:extLst>
      <p:ext uri="{BB962C8B-B14F-4D97-AF65-F5344CB8AC3E}">
        <p14:creationId xmlns:p14="http://schemas.microsoft.com/office/powerpoint/2010/main" val="1368282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20BA90-B9AC-A133-A92C-54D92F34B20D}"/>
              </a:ext>
            </a:extLst>
          </p:cNvPr>
          <p:cNvSpPr>
            <a:spLocks noGrp="1"/>
          </p:cNvSpPr>
          <p:nvPr>
            <p:ph type="title"/>
          </p:nvPr>
        </p:nvSpPr>
        <p:spPr/>
        <p:txBody>
          <a:bodyPr/>
          <a:lstStyle/>
          <a:p>
            <a:r>
              <a:rPr lang="fi-FI" dirty="0"/>
              <a:t>Oikeusvaltio</a:t>
            </a:r>
          </a:p>
        </p:txBody>
      </p:sp>
      <p:sp>
        <p:nvSpPr>
          <p:cNvPr id="3" name="Tekstin paikkamerkki 2">
            <a:extLst>
              <a:ext uri="{FF2B5EF4-FFF2-40B4-BE49-F238E27FC236}">
                <a16:creationId xmlns:a16="http://schemas.microsoft.com/office/drawing/2014/main" id="{472D2E00-28FF-55AE-A538-62FA117165A6}"/>
              </a:ext>
            </a:extLst>
          </p:cNvPr>
          <p:cNvSpPr>
            <a:spLocks noGrp="1"/>
          </p:cNvSpPr>
          <p:nvPr>
            <p:ph idx="1"/>
          </p:nvPr>
        </p:nvSpPr>
        <p:spPr/>
        <p:txBody>
          <a:bodyPr/>
          <a:lstStyle/>
          <a:p>
            <a:pPr marL="305435" indent="-305435"/>
            <a:r>
              <a:rPr lang="fi-FI" dirty="0"/>
              <a:t>Mitä tarkoittikaan?</a:t>
            </a:r>
            <a:br>
              <a:rPr lang="fi-FI" dirty="0"/>
            </a:br>
            <a:endParaRPr lang="fi-FI" dirty="0"/>
          </a:p>
        </p:txBody>
      </p:sp>
    </p:spTree>
    <p:extLst>
      <p:ext uri="{BB962C8B-B14F-4D97-AF65-F5344CB8AC3E}">
        <p14:creationId xmlns:p14="http://schemas.microsoft.com/office/powerpoint/2010/main" val="54054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83D13A-2CE4-7B23-5269-7571DEF18D8D}"/>
              </a:ext>
            </a:extLst>
          </p:cNvPr>
          <p:cNvSpPr>
            <a:spLocks noGrp="1"/>
          </p:cNvSpPr>
          <p:nvPr>
            <p:ph type="title"/>
          </p:nvPr>
        </p:nvSpPr>
        <p:spPr/>
        <p:txBody>
          <a:bodyPr/>
          <a:lstStyle/>
          <a:p>
            <a:r>
              <a:rPr lang="fi-FI" dirty="0"/>
              <a:t>Luetaan ensimmäinen osa luvusta</a:t>
            </a:r>
          </a:p>
        </p:txBody>
      </p:sp>
      <p:sp>
        <p:nvSpPr>
          <p:cNvPr id="3" name="Sisällön paikkamerkki 2">
            <a:extLst>
              <a:ext uri="{FF2B5EF4-FFF2-40B4-BE49-F238E27FC236}">
                <a16:creationId xmlns:a16="http://schemas.microsoft.com/office/drawing/2014/main" id="{110F7FC4-BD29-C40A-03CC-C3E2CC22BAD8}"/>
              </a:ext>
            </a:extLst>
          </p:cNvPr>
          <p:cNvSpPr>
            <a:spLocks noGrp="1"/>
          </p:cNvSpPr>
          <p:nvPr>
            <p:ph idx="1"/>
          </p:nvPr>
        </p:nvSpPr>
        <p:spPr/>
        <p:txBody>
          <a:bodyPr/>
          <a:lstStyle/>
          <a:p>
            <a:pPr marL="305435" indent="-305435"/>
            <a:r>
              <a:rPr lang="fi-FI" dirty="0"/>
              <a:t>Kiinnittäkää huomiota käsitteisiin ja millaisia mahdollisuuksia kansalaisella on vaikuttaa häneen kohdistuviin päätöksiin</a:t>
            </a:r>
          </a:p>
          <a:p>
            <a:pPr marL="305435" indent="-305435"/>
            <a:r>
              <a:rPr lang="fi-FI" dirty="0"/>
              <a:t>Jos ehditte, etsikää esimerkiksi uutinen Suomessa viranomaisen toiminnasta tehdystä valituksesta</a:t>
            </a:r>
          </a:p>
        </p:txBody>
      </p:sp>
    </p:spTree>
    <p:extLst>
      <p:ext uri="{BB962C8B-B14F-4D97-AF65-F5344CB8AC3E}">
        <p14:creationId xmlns:p14="http://schemas.microsoft.com/office/powerpoint/2010/main" val="3569796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1022"/>
            <a:ext cx="9143999" cy="4692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B7BA1FAC-6D16-8B67-7AF3-FC9B9DCCD012}"/>
              </a:ext>
            </a:extLst>
          </p:cNvPr>
          <p:cNvSpPr>
            <a:spLocks noGrp="1"/>
          </p:cNvSpPr>
          <p:nvPr>
            <p:ph type="title"/>
          </p:nvPr>
        </p:nvSpPr>
        <p:spPr>
          <a:xfrm>
            <a:off x="6277232" y="778475"/>
            <a:ext cx="2290568" cy="3531848"/>
          </a:xfrm>
        </p:spPr>
        <p:txBody>
          <a:bodyPr anchor="ctr">
            <a:normAutofit/>
          </a:bodyPr>
          <a:lstStyle/>
          <a:p>
            <a:r>
              <a:rPr lang="fi-FI">
                <a:solidFill>
                  <a:srgbClr val="FFFEFF"/>
                </a:solidFill>
              </a:rPr>
              <a:t>Vallan kolmijako</a:t>
            </a:r>
          </a:p>
        </p:txBody>
      </p:sp>
      <p:graphicFrame>
        <p:nvGraphicFramePr>
          <p:cNvPr id="5" name="Sisällön paikkamerkki 2">
            <a:extLst>
              <a:ext uri="{FF2B5EF4-FFF2-40B4-BE49-F238E27FC236}">
                <a16:creationId xmlns:a16="http://schemas.microsoft.com/office/drawing/2014/main" id="{32CB3E4B-69AB-3968-2C3A-E385B6C8593A}"/>
              </a:ext>
            </a:extLst>
          </p:cNvPr>
          <p:cNvGraphicFramePr>
            <a:graphicFrameLocks noGrp="1"/>
          </p:cNvGraphicFramePr>
          <p:nvPr>
            <p:ph idx="1"/>
            <p:extLst>
              <p:ext uri="{D42A27DB-BD31-4B8C-83A1-F6EECF244321}">
                <p14:modId xmlns:p14="http://schemas.microsoft.com/office/powerpoint/2010/main" val="630096423"/>
              </p:ext>
            </p:extLst>
          </p:nvPr>
        </p:nvGraphicFramePr>
        <p:xfrm>
          <a:off x="364524" y="778475"/>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002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dirty="0">
                <a:solidFill>
                  <a:schemeClr val="tx1"/>
                </a:solidFill>
              </a:rPr>
              <a:t>Keskeiset sisällöt</a:t>
            </a:r>
            <a:endParaRPr lang="fi-FI" dirty="0">
              <a:solidFill>
                <a:schemeClr val="tx1"/>
              </a:solidFill>
            </a:endParaRPr>
          </a:p>
        </p:txBody>
      </p:sp>
      <p:sp>
        <p:nvSpPr>
          <p:cNvPr id="83" name="Google Shape;83;p17"/>
          <p:cNvSpPr txBox="1">
            <a:spLocks noGrp="1"/>
          </p:cNvSpPr>
          <p:nvPr>
            <p:ph type="body" idx="1"/>
          </p:nvPr>
        </p:nvSpPr>
        <p:spPr>
          <a:xfrm>
            <a:off x="311700" y="1152475"/>
            <a:ext cx="8520600" cy="362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i" sz="2400">
                <a:solidFill>
                  <a:schemeClr val="dk2"/>
                </a:solidFill>
              </a:rPr>
              <a:t>Suomen yhteiskunnan rakenne</a:t>
            </a:r>
            <a:endParaRPr sz="2400">
              <a:solidFill>
                <a:schemeClr val="dk2"/>
              </a:solidFill>
            </a:endParaRPr>
          </a:p>
          <a:p>
            <a:pPr marL="457200" lvl="0" indent="-336550" algn="l" rtl="0">
              <a:spcBef>
                <a:spcPts val="1200"/>
              </a:spcBef>
              <a:spcAft>
                <a:spcPts val="0"/>
              </a:spcAft>
              <a:buClr>
                <a:schemeClr val="dk2"/>
              </a:buClr>
              <a:buSzPts val="1700"/>
              <a:buChar char="●"/>
            </a:pPr>
            <a:r>
              <a:rPr lang="fi" sz="2400">
                <a:solidFill>
                  <a:schemeClr val="dk2"/>
                </a:solidFill>
              </a:rPr>
              <a:t>Suomen väestön demografinen ja sosiaalinen rakenne</a:t>
            </a:r>
            <a:endParaRPr sz="2400">
              <a:solidFill>
                <a:schemeClr val="dk2"/>
              </a:solidFill>
            </a:endParaRPr>
          </a:p>
          <a:p>
            <a:pPr marL="457200" lvl="0" indent="-336550" algn="l" rtl="0">
              <a:spcBef>
                <a:spcPts val="0"/>
              </a:spcBef>
              <a:spcAft>
                <a:spcPts val="0"/>
              </a:spcAft>
              <a:buClr>
                <a:schemeClr val="dk2"/>
              </a:buClr>
              <a:buSzPts val="1700"/>
              <a:buChar char="●"/>
            </a:pPr>
            <a:r>
              <a:rPr lang="fi" sz="2400">
                <a:solidFill>
                  <a:schemeClr val="dk2"/>
                </a:solidFill>
              </a:rPr>
              <a:t>väestörakenteen muutoksiin vaikuttavat tekijät</a:t>
            </a:r>
            <a:endParaRPr sz="2400">
              <a:solidFill>
                <a:schemeClr val="dk2"/>
              </a:solidFill>
            </a:endParaRPr>
          </a:p>
          <a:p>
            <a:pPr marL="0" lvl="0" indent="0" algn="l" rtl="0">
              <a:spcBef>
                <a:spcPts val="1200"/>
              </a:spcBef>
              <a:spcAft>
                <a:spcPts val="0"/>
              </a:spcAft>
              <a:buClr>
                <a:schemeClr val="dk1"/>
              </a:buClr>
              <a:buSzPts val="1100"/>
              <a:buFont typeface="Arial"/>
              <a:buNone/>
            </a:pPr>
            <a:r>
              <a:rPr lang="fi" sz="2400">
                <a:solidFill>
                  <a:schemeClr val="dk2"/>
                </a:solidFill>
              </a:rPr>
              <a:t>Demokratia ja oikeusvaltio</a:t>
            </a:r>
            <a:endParaRPr sz="2400">
              <a:solidFill>
                <a:schemeClr val="dk2"/>
              </a:solidFill>
            </a:endParaRPr>
          </a:p>
          <a:p>
            <a:pPr marL="457200" lvl="0" indent="-336550" algn="l" rtl="0">
              <a:spcBef>
                <a:spcPts val="1200"/>
              </a:spcBef>
              <a:spcAft>
                <a:spcPts val="0"/>
              </a:spcAft>
              <a:buClr>
                <a:schemeClr val="dk2"/>
              </a:buClr>
              <a:buSzPts val="1700"/>
              <a:buChar char="●"/>
            </a:pPr>
            <a:r>
              <a:rPr lang="fi" sz="2400">
                <a:solidFill>
                  <a:schemeClr val="dk2"/>
                </a:solidFill>
              </a:rPr>
              <a:t>ihmisoikeudet, kansalaisen perusoikeudet ja velvollisuudet</a:t>
            </a:r>
            <a:endParaRPr sz="2400">
              <a:solidFill>
                <a:schemeClr val="dk2"/>
              </a:solidFill>
            </a:endParaRPr>
          </a:p>
          <a:p>
            <a:pPr marL="457200" lvl="0" indent="-336550" algn="l" rtl="0">
              <a:spcBef>
                <a:spcPts val="0"/>
              </a:spcBef>
              <a:spcAft>
                <a:spcPts val="0"/>
              </a:spcAft>
              <a:buClr>
                <a:schemeClr val="dk2"/>
              </a:buClr>
              <a:buSzPts val="1700"/>
              <a:buChar char="●"/>
            </a:pPr>
            <a:r>
              <a:rPr lang="fi" sz="2400">
                <a:solidFill>
                  <a:schemeClr val="dk2"/>
                </a:solidFill>
              </a:rPr>
              <a:t>oikeuslaitos sekä tuomio- ja järjestysvalta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1000"/>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xEl>
                                              <p:pRg st="1" end="1"/>
                                            </p:txEl>
                                          </p:spTgt>
                                        </p:tgtEl>
                                        <p:attrNameLst>
                                          <p:attrName>style.visibility</p:attrName>
                                        </p:attrNameLst>
                                      </p:cBhvr>
                                      <p:to>
                                        <p:strVal val="visible"/>
                                      </p:to>
                                    </p:set>
                                    <p:animEffect transition="in" filter="fade">
                                      <p:cBhvr>
                                        <p:cTn id="12" dur="1000"/>
                                        <p:tgtEl>
                                          <p:spTgt spid="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xEl>
                                              <p:pRg st="2" end="2"/>
                                            </p:txEl>
                                          </p:spTgt>
                                        </p:tgtEl>
                                        <p:attrNameLst>
                                          <p:attrName>style.visibility</p:attrName>
                                        </p:attrNameLst>
                                      </p:cBhvr>
                                      <p:to>
                                        <p:strVal val="visible"/>
                                      </p:to>
                                    </p:set>
                                    <p:animEffect transition="in" filter="fade">
                                      <p:cBhvr>
                                        <p:cTn id="17" dur="1000"/>
                                        <p:tgtEl>
                                          <p:spTgt spid="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xEl>
                                              <p:pRg st="3" end="3"/>
                                            </p:txEl>
                                          </p:spTgt>
                                        </p:tgtEl>
                                        <p:attrNameLst>
                                          <p:attrName>style.visibility</p:attrName>
                                        </p:attrNameLst>
                                      </p:cBhvr>
                                      <p:to>
                                        <p:strVal val="visible"/>
                                      </p:to>
                                    </p:set>
                                    <p:animEffect transition="in" filter="fade">
                                      <p:cBhvr>
                                        <p:cTn id="22" dur="1000"/>
                                        <p:tgtEl>
                                          <p:spTgt spid="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xEl>
                                              <p:pRg st="4" end="4"/>
                                            </p:txEl>
                                          </p:spTgt>
                                        </p:tgtEl>
                                        <p:attrNameLst>
                                          <p:attrName>style.visibility</p:attrName>
                                        </p:attrNameLst>
                                      </p:cBhvr>
                                      <p:to>
                                        <p:strVal val="visible"/>
                                      </p:to>
                                    </p:set>
                                    <p:animEffect transition="in" filter="fade">
                                      <p:cBhvr>
                                        <p:cTn id="27" dur="1000"/>
                                        <p:tgtEl>
                                          <p:spTgt spid="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
                                            <p:txEl>
                                              <p:pRg st="5" end="5"/>
                                            </p:txEl>
                                          </p:spTgt>
                                        </p:tgtEl>
                                        <p:attrNameLst>
                                          <p:attrName>style.visibility</p:attrName>
                                        </p:attrNameLst>
                                      </p:cBhvr>
                                      <p:to>
                                        <p:strVal val="visible"/>
                                      </p:to>
                                    </p:set>
                                    <p:animEffect transition="in" filter="fade">
                                      <p:cBhvr>
                                        <p:cTn id="32" dur="1000"/>
                                        <p:tgtEl>
                                          <p:spTgt spid="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41E7DC-C148-4A95-AF2B-D613C2820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FB3E502-7B9D-4CC2-AEF1-61E35D08E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C3DFB63-5ACC-44EB-A0A9-33D0ADA3E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Kuva 4">
            <a:extLst>
              <a:ext uri="{FF2B5EF4-FFF2-40B4-BE49-F238E27FC236}">
                <a16:creationId xmlns:a16="http://schemas.microsoft.com/office/drawing/2014/main" id="{5F09F586-9B39-DA2E-650C-DD700732C7D1}"/>
              </a:ext>
            </a:extLst>
          </p:cNvPr>
          <p:cNvPicPr>
            <a:picLocks noGrp="1" noChangeAspect="1"/>
          </p:cNvPicPr>
          <p:nvPr>
            <p:ph idx="1"/>
          </p:nvPr>
        </p:nvPicPr>
        <p:blipFill rotWithShape="1">
          <a:blip r:embed="rId2"/>
          <a:srcRect t="25000"/>
          <a:stretch/>
        </p:blipFill>
        <p:spPr>
          <a:xfrm>
            <a:off x="20" y="10"/>
            <a:ext cx="9143980" cy="5143490"/>
          </a:xfrm>
          <a:prstGeom prst="rect">
            <a:avLst/>
          </a:prstGeom>
        </p:spPr>
      </p:pic>
    </p:spTree>
    <p:extLst>
      <p:ext uri="{BB962C8B-B14F-4D97-AF65-F5344CB8AC3E}">
        <p14:creationId xmlns:p14="http://schemas.microsoft.com/office/powerpoint/2010/main" val="1207687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43DA7F-EFD8-57EF-D168-EF58241BB987}"/>
              </a:ext>
            </a:extLst>
          </p:cNvPr>
          <p:cNvSpPr>
            <a:spLocks noGrp="1"/>
          </p:cNvSpPr>
          <p:nvPr>
            <p:ph type="title"/>
          </p:nvPr>
        </p:nvSpPr>
        <p:spPr/>
        <p:txBody>
          <a:bodyPr/>
          <a:lstStyle/>
          <a:p>
            <a:r>
              <a:rPr lang="fi-FI" dirty="0"/>
              <a:t>Muutamia käsitteitä - Voitte kirjata  ylös</a:t>
            </a:r>
          </a:p>
        </p:txBody>
      </p:sp>
      <p:sp>
        <p:nvSpPr>
          <p:cNvPr id="3" name="Sisällön paikkamerkki 2">
            <a:extLst>
              <a:ext uri="{FF2B5EF4-FFF2-40B4-BE49-F238E27FC236}">
                <a16:creationId xmlns:a16="http://schemas.microsoft.com/office/drawing/2014/main" id="{8EFBBFBE-072A-0E55-6947-FECA03EE6C1E}"/>
              </a:ext>
            </a:extLst>
          </p:cNvPr>
          <p:cNvSpPr>
            <a:spLocks noGrp="1"/>
          </p:cNvSpPr>
          <p:nvPr>
            <p:ph idx="1"/>
          </p:nvPr>
        </p:nvSpPr>
        <p:spPr>
          <a:xfrm>
            <a:off x="271492" y="1517942"/>
            <a:ext cx="8726278" cy="3502459"/>
          </a:xfrm>
        </p:spPr>
        <p:txBody>
          <a:bodyPr>
            <a:normAutofit fontScale="92500" lnSpcReduction="20000"/>
          </a:bodyPr>
          <a:lstStyle/>
          <a:p>
            <a:pPr marL="305435" indent="-305435"/>
            <a:r>
              <a:rPr lang="fi-FI" dirty="0"/>
              <a:t>Laillisuusperiaate: henkilö ei voi tuomita teosta, joka ei tekohetkellä ollut rikos</a:t>
            </a:r>
            <a:endParaRPr lang="en-US" dirty="0"/>
          </a:p>
          <a:p>
            <a:pPr marL="305435" indent="-305435"/>
            <a:r>
              <a:rPr lang="fi" dirty="0">
                <a:ea typeface="+mn-lt"/>
                <a:cs typeface="+mn-lt"/>
              </a:rPr>
              <a:t>Neuvontavelvollisuus: viranomaisilla on velvollisuus neuvoa ja opastaa kansalaisia hallintoon liittyvissä asioissa.</a:t>
            </a:r>
            <a:endParaRPr lang="en-US" dirty="0">
              <a:ea typeface="+mn-lt"/>
              <a:cs typeface="+mn-lt"/>
            </a:endParaRPr>
          </a:p>
          <a:p>
            <a:pPr marL="305435" indent="-305435"/>
            <a:r>
              <a:rPr lang="fi" dirty="0">
                <a:ea typeface="+mn-lt"/>
                <a:cs typeface="+mn-lt"/>
              </a:rPr>
              <a:t>Oikeusturva: oikeus saada asiansa riippumattoman tuomioistuimen käsiteltäväksi</a:t>
            </a:r>
            <a:endParaRPr lang="en-US" dirty="0">
              <a:ea typeface="+mn-lt"/>
              <a:cs typeface="+mn-lt"/>
            </a:endParaRPr>
          </a:p>
          <a:p>
            <a:pPr marL="305435" indent="-305435"/>
            <a:r>
              <a:rPr lang="fi" dirty="0">
                <a:ea typeface="+mn-lt"/>
                <a:cs typeface="+mn-lt"/>
              </a:rPr>
              <a:t>Julkisuusperiaate: viranomaisten toiminnan ja hallinnollisten asiakirjojen on oltava pääsääntöisesti julkisia.</a:t>
            </a:r>
            <a:endParaRPr lang="en-US" dirty="0">
              <a:ea typeface="+mn-lt"/>
              <a:cs typeface="+mn-lt"/>
            </a:endParaRPr>
          </a:p>
          <a:p>
            <a:pPr marL="457200" indent="-349250">
              <a:lnSpc>
                <a:spcPct val="114999"/>
              </a:lnSpc>
              <a:spcBef>
                <a:spcPts val="0"/>
              </a:spcBef>
              <a:spcAft>
                <a:spcPts val="0"/>
              </a:spcAft>
              <a:buFont typeface="Calibri,Sans-Serif" panose="05020102010507070707" pitchFamily="18" charset="2"/>
              <a:buChar char="●"/>
            </a:pPr>
            <a:r>
              <a:rPr lang="fi" dirty="0">
                <a:ea typeface="+mn-lt"/>
                <a:cs typeface="+mn-lt"/>
              </a:rPr>
              <a:t>Asiakirjojen julkisuutta on sallittua rajoittaa vain lain määrittelemissä yleistä etua, liikesalaisuutta tai yksityisyyden suojaa koskettavissa tapauksissa.</a:t>
            </a:r>
            <a:endParaRPr lang="en-US" dirty="0">
              <a:ea typeface="+mn-lt"/>
              <a:cs typeface="+mn-lt"/>
            </a:endParaRPr>
          </a:p>
          <a:p>
            <a:pPr marL="305435" indent="-305435"/>
            <a:r>
              <a:rPr lang="fi" dirty="0">
                <a:ea typeface="+mn-lt"/>
                <a:cs typeface="+mn-lt"/>
              </a:rPr>
              <a:t>Korruptio: vaikutusvallan tai valta-aseman väärinkäyttöä oman edun tavoittelemiseksi</a:t>
            </a:r>
            <a:endParaRPr lang="en-US" dirty="0">
              <a:ea typeface="+mn-lt"/>
              <a:cs typeface="+mn-lt"/>
            </a:endParaRPr>
          </a:p>
          <a:p>
            <a:pPr marL="305435" indent="-305435"/>
            <a:r>
              <a:rPr lang="fi-FI" dirty="0"/>
              <a:t>Esteellisyysperiaate: </a:t>
            </a:r>
            <a:r>
              <a:rPr lang="fi" dirty="0">
                <a:ea typeface="+mn-lt"/>
                <a:cs typeface="+mn-lt"/>
              </a:rPr>
              <a:t>tarkoitetaan tilannetta, jossa viranomainen on esimerkiksi sukulaissuhteen tai muun vastaavan syyn takia sopimaton eli jäävi toimimaan asiassa – viranomaisen on annettava toimi toiselle</a:t>
            </a:r>
            <a:endParaRPr lang="fi-FI" dirty="0">
              <a:ea typeface="+mn-lt"/>
              <a:cs typeface="+mn-lt"/>
            </a:endParaRPr>
          </a:p>
          <a:p>
            <a:pPr marL="305435" indent="-305435"/>
            <a:endParaRPr lang="fi-FI" dirty="0"/>
          </a:p>
        </p:txBody>
      </p:sp>
    </p:spTree>
    <p:extLst>
      <p:ext uri="{BB962C8B-B14F-4D97-AF65-F5344CB8AC3E}">
        <p14:creationId xmlns:p14="http://schemas.microsoft.com/office/powerpoint/2010/main" val="197957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1DBAE5-FBB3-50EF-99AC-847BD1A7890F}"/>
              </a:ext>
            </a:extLst>
          </p:cNvPr>
          <p:cNvSpPr>
            <a:spLocks noGrp="1"/>
          </p:cNvSpPr>
          <p:nvPr>
            <p:ph type="title"/>
          </p:nvPr>
        </p:nvSpPr>
        <p:spPr/>
        <p:txBody>
          <a:bodyPr/>
          <a:lstStyle/>
          <a:p>
            <a:r>
              <a:rPr lang="fi-FI" dirty="0"/>
              <a:t>Puuhaa</a:t>
            </a:r>
          </a:p>
        </p:txBody>
      </p:sp>
      <p:sp>
        <p:nvSpPr>
          <p:cNvPr id="3" name="Sisällön paikkamerkki 2">
            <a:extLst>
              <a:ext uri="{FF2B5EF4-FFF2-40B4-BE49-F238E27FC236}">
                <a16:creationId xmlns:a16="http://schemas.microsoft.com/office/drawing/2014/main" id="{13C9E130-08E7-3915-1CFC-F9779DE17AD1}"/>
              </a:ext>
            </a:extLst>
          </p:cNvPr>
          <p:cNvSpPr>
            <a:spLocks noGrp="1"/>
          </p:cNvSpPr>
          <p:nvPr>
            <p:ph idx="1"/>
          </p:nvPr>
        </p:nvSpPr>
        <p:spPr/>
        <p:txBody>
          <a:bodyPr/>
          <a:lstStyle/>
          <a:p>
            <a:pPr marL="305435" indent="-305435"/>
            <a:r>
              <a:rPr lang="fi-FI" dirty="0"/>
              <a:t>Sivun 35 tehtävät 1, 3 ja 4 – Huomioikaa tehtävässä 1 myös Keskusrikospoliisi ja SUPO</a:t>
            </a:r>
          </a:p>
          <a:p>
            <a:pPr marL="305435" indent="-305435"/>
            <a:r>
              <a:rPr lang="fi-FI" dirty="0"/>
              <a:t>Tätä varten luettava luvun loppuosa</a:t>
            </a:r>
          </a:p>
          <a:p>
            <a:pPr marL="305435" indent="-305435"/>
            <a:r>
              <a:rPr lang="fi-FI" dirty="0"/>
              <a:t>Lisäksi: Etsikää osoite "Syyttäjälaitos - Rikosasian käsittely" ja tiivistäkää itsellenne, kuinka rikosasian käsittely etenee Suomessa. Huomioikaa sivulta löytyvän kuvan lisäksi valitusmahdollisuudet ja siitä seuraava käsittelyn eteneminen korkeampiin tuomioistuimiin</a:t>
            </a:r>
          </a:p>
          <a:p>
            <a:pPr marL="0" indent="0">
              <a:buNone/>
            </a:pPr>
            <a:endParaRPr lang="fi-FI" dirty="0"/>
          </a:p>
        </p:txBody>
      </p:sp>
    </p:spTree>
    <p:extLst>
      <p:ext uri="{BB962C8B-B14F-4D97-AF65-F5344CB8AC3E}">
        <p14:creationId xmlns:p14="http://schemas.microsoft.com/office/powerpoint/2010/main" val="13242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pic>
        <p:nvPicPr>
          <p:cNvPr id="98" name="Google Shape;98;p18"/>
          <p:cNvPicPr preferRelativeResize="0"/>
          <p:nvPr/>
        </p:nvPicPr>
        <p:blipFill>
          <a:blip r:embed="rId3">
            <a:alphaModFix/>
          </a:blip>
          <a:stretch>
            <a:fillRect/>
          </a:stretch>
        </p:blipFill>
        <p:spPr>
          <a:xfrm>
            <a:off x="-62" y="-5"/>
            <a:ext cx="9310377" cy="3359279"/>
          </a:xfrm>
          <a:prstGeom prst="rect">
            <a:avLst/>
          </a:prstGeom>
          <a:noFill/>
          <a:ln>
            <a:noFill/>
          </a:ln>
        </p:spPr>
      </p:pic>
      <p:sp>
        <p:nvSpPr>
          <p:cNvPr id="99" name="Google Shape;99;p18"/>
          <p:cNvSpPr txBox="1">
            <a:spLocks noGrp="1"/>
          </p:cNvSpPr>
          <p:nvPr>
            <p:ph type="body" idx="1"/>
          </p:nvPr>
        </p:nvSpPr>
        <p:spPr>
          <a:xfrm>
            <a:off x="166375" y="3148163"/>
            <a:ext cx="8977500" cy="194086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fi" sz="1900">
                <a:solidFill>
                  <a:srgbClr val="000000"/>
                </a:solidFill>
              </a:rPr>
              <a:t>Viranomaisten väärinkäytöksiä käsitellään hallintotuomioistuimissa</a:t>
            </a:r>
            <a:endParaRPr sz="1900">
              <a:solidFill>
                <a:srgbClr val="000000"/>
              </a:solidFill>
            </a:endParaRPr>
          </a:p>
          <a:p>
            <a:pPr marL="0" lvl="0" indent="0" algn="l" rtl="0">
              <a:lnSpc>
                <a:spcPct val="95000"/>
              </a:lnSpc>
              <a:spcBef>
                <a:spcPts val="1200"/>
              </a:spcBef>
              <a:spcAft>
                <a:spcPts val="0"/>
              </a:spcAft>
              <a:buSzPts val="935"/>
              <a:buNone/>
            </a:pPr>
            <a:r>
              <a:rPr lang="fi" sz="1900">
                <a:solidFill>
                  <a:srgbClr val="000000"/>
                </a:solidFill>
              </a:rPr>
              <a:t>Erityistuomioistuinten ratkaisuista voi tuomioistuimesta riippuen valittaa joko korkeimpaan oikeuteen tai korkeimpaan hallinto-oikeuteen.</a:t>
            </a:r>
            <a:endParaRPr sz="1900">
              <a:solidFill>
                <a:srgbClr val="000000"/>
              </a:solidFill>
            </a:endParaRPr>
          </a:p>
          <a:p>
            <a:pPr marL="0" lvl="0" indent="0" algn="l" rtl="0">
              <a:lnSpc>
                <a:spcPct val="95000"/>
              </a:lnSpc>
              <a:spcBef>
                <a:spcPts val="1200"/>
              </a:spcBef>
              <a:spcAft>
                <a:spcPts val="1200"/>
              </a:spcAft>
              <a:buSzPts val="935"/>
              <a:buNone/>
            </a:pPr>
            <a:r>
              <a:rPr lang="fi" sz="1900">
                <a:solidFill>
                  <a:srgbClr val="000000"/>
                </a:solidFill>
              </a:rPr>
              <a:t>Valtakunnanoikeus käsittelee ministerien ja eräiden korkea-arvoisten viranomaisten, kuten korkeimman oikeuden jäsenten vakavia rikkomuksia</a:t>
            </a:r>
            <a:endParaRPr sz="1900">
              <a:solidFill>
                <a:srgbClr val="000000"/>
              </a:solidFill>
            </a:endParaRPr>
          </a:p>
        </p:txBody>
      </p:sp>
    </p:spTree>
    <p:extLst>
      <p:ext uri="{BB962C8B-B14F-4D97-AF65-F5344CB8AC3E}">
        <p14:creationId xmlns:p14="http://schemas.microsoft.com/office/powerpoint/2010/main" val="2386990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819150" y="3681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b="1"/>
              <a:t>Esteellisyys</a:t>
            </a:r>
            <a:endParaRPr b="1"/>
          </a:p>
        </p:txBody>
      </p:sp>
      <p:sp>
        <p:nvSpPr>
          <p:cNvPr id="180" name="Google Shape;180;p21"/>
          <p:cNvSpPr txBox="1">
            <a:spLocks noGrp="1"/>
          </p:cNvSpPr>
          <p:nvPr>
            <p:ph type="body" idx="1"/>
          </p:nvPr>
        </p:nvSpPr>
        <p:spPr>
          <a:xfrm>
            <a:off x="282125" y="1005550"/>
            <a:ext cx="8434800" cy="3892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fi" sz="2000" dirty="0"/>
              <a:t>Laki sisältää säännöksiä viranomaisten esteellisyydestä.</a:t>
            </a:r>
            <a:endParaRPr sz="2000" dirty="0"/>
          </a:p>
          <a:p>
            <a:pPr marL="457200" lvl="0" indent="-355600" algn="l" rtl="0">
              <a:spcBef>
                <a:spcPts val="0"/>
              </a:spcBef>
              <a:spcAft>
                <a:spcPts val="0"/>
              </a:spcAft>
              <a:buSzPts val="2000"/>
              <a:buChar char="●"/>
            </a:pPr>
            <a:r>
              <a:rPr lang="fi" sz="2000" dirty="0"/>
              <a:t>Esteellisyydellä tarkoitetaan tilannetta, jossa viranomainen on esimerkiksi sukulaissuhteen tai muun vastaavan syyn takia sopimaton eli jäävi toimimaan asiassa</a:t>
            </a:r>
            <a:endParaRPr sz="2000" dirty="0"/>
          </a:p>
          <a:p>
            <a:pPr marL="914400" lvl="1" indent="-355600" algn="l" rtl="0">
              <a:spcBef>
                <a:spcPts val="0"/>
              </a:spcBef>
              <a:spcAft>
                <a:spcPts val="0"/>
              </a:spcAft>
              <a:buSzPts val="2000"/>
              <a:buChar char="○"/>
            </a:pPr>
            <a:r>
              <a:rPr lang="fi" sz="2000" dirty="0"/>
              <a:t>Esimerkiksi Kelan virkailija ei saa tehdä päätöstä tuen myöntämisestä omalle puolisolleen eikä kunnan rakennuslautakunnan jäsen saa olla myöntämässä rakennuslupaa omalle liikekumppanilleen</a:t>
            </a:r>
            <a:endParaRPr sz="2000" dirty="0"/>
          </a:p>
        </p:txBody>
      </p:sp>
    </p:spTree>
    <p:extLst>
      <p:ext uri="{BB962C8B-B14F-4D97-AF65-F5344CB8AC3E}">
        <p14:creationId xmlns:p14="http://schemas.microsoft.com/office/powerpoint/2010/main" val="134191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86" name="Google Shape;186;p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7" name="Google Shape;187;p22"/>
          <p:cNvPicPr preferRelativeResize="0"/>
          <p:nvPr/>
        </p:nvPicPr>
        <p:blipFill>
          <a:blip r:embed="rId3">
            <a:alphaModFix/>
          </a:blip>
          <a:stretch>
            <a:fillRect/>
          </a:stretch>
        </p:blipFill>
        <p:spPr>
          <a:xfrm>
            <a:off x="774050" y="165350"/>
            <a:ext cx="7718499" cy="4835225"/>
          </a:xfrm>
          <a:prstGeom prst="rect">
            <a:avLst/>
          </a:prstGeom>
          <a:noFill/>
          <a:ln>
            <a:noFill/>
          </a:ln>
        </p:spPr>
      </p:pic>
    </p:spTree>
    <p:extLst>
      <p:ext uri="{BB962C8B-B14F-4D97-AF65-F5344CB8AC3E}">
        <p14:creationId xmlns:p14="http://schemas.microsoft.com/office/powerpoint/2010/main" val="1406476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819150" y="108350"/>
            <a:ext cx="7505700" cy="918900"/>
          </a:xfrm>
          <a:prstGeom prst="rect">
            <a:avLst/>
          </a:prstGeom>
        </p:spPr>
        <p:txBody>
          <a:bodyPr spcFirstLastPara="1" wrap="square" lIns="91425" tIns="91425" rIns="91425" bIns="91425" anchor="t" anchorCtr="0">
            <a:normAutofit fontScale="90000"/>
          </a:bodyPr>
          <a:lstStyle/>
          <a:p>
            <a:r>
              <a:rPr lang="fi" b="1" dirty="0"/>
              <a:t>Korruptio Suomessa - </a:t>
            </a:r>
            <a:r>
              <a:rPr lang="fi" b="1" dirty="0" err="1"/>
              <a:t>Pedanet</a:t>
            </a:r>
            <a:r>
              <a:rPr lang="fi" b="1" dirty="0"/>
              <a:t> - Voi tehdä ryhmissä. Kerro ryhmäläisten nimet</a:t>
            </a:r>
            <a:endParaRPr b="1" dirty="0"/>
          </a:p>
        </p:txBody>
      </p:sp>
      <p:sp>
        <p:nvSpPr>
          <p:cNvPr id="166" name="Google Shape;166;p19"/>
          <p:cNvSpPr txBox="1">
            <a:spLocks noGrp="1"/>
          </p:cNvSpPr>
          <p:nvPr>
            <p:ph type="body" idx="1"/>
          </p:nvPr>
        </p:nvSpPr>
        <p:spPr>
          <a:xfrm>
            <a:off x="289375" y="1027250"/>
            <a:ext cx="8035500" cy="3609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fi" sz="2000" dirty="0"/>
              <a:t>Suomi on kansainvälisissä vertailuissa matalan korruption maa, mutta korruptiota ja epäilyjä siitä löytyy kuitenkin.</a:t>
            </a:r>
            <a:endParaRPr sz="2000" dirty="0"/>
          </a:p>
          <a:p>
            <a:pPr marL="0" lvl="0" indent="0" algn="l" rtl="0">
              <a:spcBef>
                <a:spcPts val="1200"/>
              </a:spcBef>
              <a:spcAft>
                <a:spcPts val="0"/>
              </a:spcAft>
              <a:buNone/>
            </a:pPr>
            <a:r>
              <a:rPr lang="fi" sz="1950" dirty="0"/>
              <a:t>Lue Ylen artikkeli korruptiosta Suomessa:</a:t>
            </a:r>
            <a:r>
              <a:rPr lang="fi" sz="1950" dirty="0">
                <a:uFill>
                  <a:noFill/>
                </a:uFill>
                <a:hlinkClick r:id="rId3"/>
              </a:rPr>
              <a:t> “Tätä on suomalainen korruptio: Virkailijan ylellistä kestitystä, välistävetoa ja kaverille kanssa</a:t>
            </a:r>
            <a:r>
              <a:rPr lang="fi" sz="1950" dirty="0"/>
              <a:t>.”</a:t>
            </a:r>
            <a:endParaRPr sz="1950" dirty="0"/>
          </a:p>
          <a:p>
            <a:pPr indent="-354965">
              <a:spcBef>
                <a:spcPts val="1200"/>
              </a:spcBef>
              <a:buSzPts val="1992"/>
            </a:pPr>
            <a:r>
              <a:rPr lang="fi" sz="1950" dirty="0"/>
              <a:t>Miksi Suomea pidetään yhtenä maailman vähiten korruptoituneista maista? </a:t>
            </a:r>
            <a:endParaRPr lang="fi" sz="1991"/>
          </a:p>
          <a:p>
            <a:pPr marL="457200" lvl="0" indent="-355085" algn="l" rtl="0">
              <a:spcBef>
                <a:spcPts val="1200"/>
              </a:spcBef>
              <a:spcAft>
                <a:spcPts val="0"/>
              </a:spcAft>
              <a:buClr>
                <a:schemeClr val="dk2"/>
              </a:buClr>
              <a:buSzPts val="1992"/>
              <a:buFont typeface="Calibri"/>
              <a:buChar char="●"/>
            </a:pPr>
            <a:r>
              <a:rPr lang="fi" sz="1950" dirty="0"/>
              <a:t>Millaista on tyypillinen suomalainen </a:t>
            </a:r>
            <a:br>
              <a:rPr lang="fi" sz="1950" dirty="0"/>
            </a:br>
            <a:r>
              <a:rPr lang="fi" sz="1950" dirty="0"/>
              <a:t>korruptio? </a:t>
            </a:r>
            <a:endParaRPr sz="1991"/>
          </a:p>
          <a:p>
            <a:pPr marL="457200" lvl="0" indent="-354965" algn="l" rtl="0">
              <a:spcBef>
                <a:spcPts val="0"/>
              </a:spcBef>
              <a:spcAft>
                <a:spcPts val="0"/>
              </a:spcAft>
              <a:buClr>
                <a:schemeClr val="dk2"/>
              </a:buClr>
              <a:buSzPts val="1992"/>
              <a:buFont typeface="Calibri"/>
              <a:buChar char="●"/>
            </a:pPr>
            <a:r>
              <a:rPr lang="fi" sz="1950" dirty="0"/>
              <a:t>Onko korruptio aina laitonta?</a:t>
            </a:r>
            <a:endParaRPr sz="1950" dirty="0"/>
          </a:p>
        </p:txBody>
      </p:sp>
      <p:pic>
        <p:nvPicPr>
          <p:cNvPr id="167" name="Google Shape;167;p19"/>
          <p:cNvPicPr preferRelativeResize="0"/>
          <p:nvPr/>
        </p:nvPicPr>
        <p:blipFill>
          <a:blip r:embed="rId4">
            <a:alphaModFix/>
          </a:blip>
          <a:stretch>
            <a:fillRect/>
          </a:stretch>
        </p:blipFill>
        <p:spPr>
          <a:xfrm>
            <a:off x="5825699" y="2973225"/>
            <a:ext cx="3593174" cy="2206425"/>
          </a:xfrm>
          <a:prstGeom prst="rect">
            <a:avLst/>
          </a:prstGeom>
          <a:noFill/>
          <a:ln>
            <a:noFill/>
          </a:ln>
        </p:spPr>
      </p:pic>
    </p:spTree>
    <p:extLst>
      <p:ext uri="{BB962C8B-B14F-4D97-AF65-F5344CB8AC3E}">
        <p14:creationId xmlns:p14="http://schemas.microsoft.com/office/powerpoint/2010/main" val="6940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animEffect transition="in" filter="fade">
                                      <p:cBhvr>
                                        <p:cTn id="7" dur="1000"/>
                                        <p:tgtEl>
                                          <p:spTgt spid="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xEl>
                                              <p:pRg st="1" end="1"/>
                                            </p:txEl>
                                          </p:spTgt>
                                        </p:tgtEl>
                                        <p:attrNameLst>
                                          <p:attrName>style.visibility</p:attrName>
                                        </p:attrNameLst>
                                      </p:cBhvr>
                                      <p:to>
                                        <p:strVal val="visible"/>
                                      </p:to>
                                    </p:set>
                                    <p:animEffect transition="in" filter="fade">
                                      <p:cBhvr>
                                        <p:cTn id="12" dur="1000"/>
                                        <p:tgtEl>
                                          <p:spTgt spid="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
                                            <p:txEl>
                                              <p:pRg st="2" end="2"/>
                                            </p:txEl>
                                          </p:spTgt>
                                        </p:tgtEl>
                                        <p:attrNameLst>
                                          <p:attrName>style.visibility</p:attrName>
                                        </p:attrNameLst>
                                      </p:cBhvr>
                                      <p:to>
                                        <p:strVal val="visible"/>
                                      </p:to>
                                    </p:set>
                                    <p:animEffect transition="in" filter="fade">
                                      <p:cBhvr>
                                        <p:cTn id="17" dur="1000"/>
                                        <p:tgtEl>
                                          <p:spTgt spid="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
                                            <p:txEl>
                                              <p:pRg st="3" end="3"/>
                                            </p:txEl>
                                          </p:spTgt>
                                        </p:tgtEl>
                                        <p:attrNameLst>
                                          <p:attrName>style.visibility</p:attrName>
                                        </p:attrNameLst>
                                      </p:cBhvr>
                                      <p:to>
                                        <p:strVal val="visible"/>
                                      </p:to>
                                    </p:set>
                                    <p:animEffect transition="in" filter="fade">
                                      <p:cBhvr>
                                        <p:cTn id="22" dur="1000"/>
                                        <p:tgtEl>
                                          <p:spTgt spid="1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6">
                                            <p:txEl>
                                              <p:pRg st="4" end="4"/>
                                            </p:txEl>
                                          </p:spTgt>
                                        </p:tgtEl>
                                        <p:attrNameLst>
                                          <p:attrName>style.visibility</p:attrName>
                                        </p:attrNameLst>
                                      </p:cBhvr>
                                      <p:to>
                                        <p:strVal val="visible"/>
                                      </p:to>
                                    </p:set>
                                    <p:animEffect transition="in" filter="fade">
                                      <p:cBhvr>
                                        <p:cTn id="27" dur="1000"/>
                                        <p:tgtEl>
                                          <p:spTgt spid="1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 </a:t>
            </a:r>
            <a:endParaRPr/>
          </a:p>
        </p:txBody>
      </p:sp>
      <p:sp>
        <p:nvSpPr>
          <p:cNvPr id="89" name="Google Shape;89;p18"/>
          <p:cNvSpPr txBox="1">
            <a:spLocks noGrp="1"/>
          </p:cNvSpPr>
          <p:nvPr>
            <p:ph type="body" idx="1"/>
          </p:nvPr>
        </p:nvSpPr>
        <p:spPr>
          <a:xfrm>
            <a:off x="311700" y="514837"/>
            <a:ext cx="8520600" cy="496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 sz="2200" dirty="0">
                <a:solidFill>
                  <a:schemeClr val="dk2"/>
                </a:solidFill>
              </a:rPr>
              <a:t>Hyvinvointi ja tasa-arvo</a:t>
            </a:r>
            <a:endParaRPr sz="2200" dirty="0">
              <a:solidFill>
                <a:schemeClr val="dk2"/>
              </a:solidFill>
            </a:endParaRPr>
          </a:p>
          <a:p>
            <a:pPr marL="457200" lvl="0" indent="-323850" algn="l" rtl="0">
              <a:spcBef>
                <a:spcPts val="1200"/>
              </a:spcBef>
              <a:spcAft>
                <a:spcPts val="0"/>
              </a:spcAft>
              <a:buClr>
                <a:schemeClr val="dk2"/>
              </a:buClr>
              <a:buSzPts val="1500"/>
              <a:buChar char="●"/>
            </a:pPr>
            <a:r>
              <a:rPr lang="fi" sz="2200" dirty="0">
                <a:solidFill>
                  <a:schemeClr val="dk2"/>
                </a:solidFill>
              </a:rPr>
              <a:t>yhteiskunnallinen tasa-arvo, yhdenvertaisuus ja oikeudenmukaisuus</a:t>
            </a:r>
            <a:endParaRPr sz="2200" dirty="0">
              <a:solidFill>
                <a:schemeClr val="dk2"/>
              </a:solidFill>
            </a:endParaRPr>
          </a:p>
          <a:p>
            <a:pPr marL="457200" lvl="0" indent="-323850" algn="l" rtl="0">
              <a:spcBef>
                <a:spcPts val="0"/>
              </a:spcBef>
              <a:spcAft>
                <a:spcPts val="0"/>
              </a:spcAft>
              <a:buClr>
                <a:schemeClr val="dk2"/>
              </a:buClr>
              <a:buSzPts val="1500"/>
              <a:buChar char="●"/>
            </a:pPr>
            <a:r>
              <a:rPr lang="fi" sz="2200" dirty="0">
                <a:solidFill>
                  <a:schemeClr val="dk2"/>
                </a:solidFill>
              </a:rPr>
              <a:t>pohjoismaisen hyvinvointivaltion tehtävät, edut ja haasteet</a:t>
            </a:r>
            <a:endParaRPr sz="2200" dirty="0">
              <a:solidFill>
                <a:schemeClr val="dk2"/>
              </a:solidFill>
            </a:endParaRPr>
          </a:p>
          <a:p>
            <a:pPr marL="0" lvl="0" indent="0" algn="l" rtl="0">
              <a:spcBef>
                <a:spcPts val="1200"/>
              </a:spcBef>
              <a:spcAft>
                <a:spcPts val="0"/>
              </a:spcAft>
              <a:buClr>
                <a:schemeClr val="dk1"/>
              </a:buClr>
              <a:buSzPts val="1100"/>
              <a:buFont typeface="Arial"/>
              <a:buNone/>
            </a:pPr>
            <a:r>
              <a:rPr lang="fi" sz="2200" dirty="0">
                <a:solidFill>
                  <a:schemeClr val="dk2"/>
                </a:solidFill>
              </a:rPr>
              <a:t>Valta, osallistuminen ja vaikuttaminen</a:t>
            </a:r>
            <a:endParaRPr sz="2200" dirty="0">
              <a:solidFill>
                <a:schemeClr val="dk2"/>
              </a:solidFill>
            </a:endParaRPr>
          </a:p>
          <a:p>
            <a:pPr marL="457200" lvl="0" indent="-323850" algn="l" rtl="0">
              <a:spcBef>
                <a:spcPts val="1200"/>
              </a:spcBef>
              <a:spcAft>
                <a:spcPts val="0"/>
              </a:spcAft>
              <a:buClr>
                <a:schemeClr val="dk2"/>
              </a:buClr>
              <a:buSzPts val="1500"/>
              <a:buChar char="●"/>
            </a:pPr>
            <a:r>
              <a:rPr lang="fi" sz="2200" dirty="0">
                <a:solidFill>
                  <a:schemeClr val="dk2"/>
                </a:solidFill>
              </a:rPr>
              <a:t>yhteiskunnallisen vallankäytön muodot, demokraattinen päätöksenteko ja suomalainen sopimusyhteiskunta</a:t>
            </a:r>
            <a:endParaRPr sz="2200" dirty="0">
              <a:solidFill>
                <a:schemeClr val="dk2"/>
              </a:solidFill>
            </a:endParaRPr>
          </a:p>
          <a:p>
            <a:pPr marL="457200" lvl="0" indent="-323850" algn="l" rtl="0">
              <a:spcBef>
                <a:spcPts val="0"/>
              </a:spcBef>
              <a:spcAft>
                <a:spcPts val="0"/>
              </a:spcAft>
              <a:buClr>
                <a:schemeClr val="dk2"/>
              </a:buClr>
              <a:buSzPts val="1500"/>
              <a:buChar char="●"/>
            </a:pPr>
            <a:r>
              <a:rPr lang="fi" sz="2200" dirty="0">
                <a:solidFill>
                  <a:schemeClr val="dk2"/>
                </a:solidFill>
              </a:rPr>
              <a:t>kansalaisen vaikuttamiskeinot ja aktiivisen kansalaisuuden merkitys</a:t>
            </a:r>
            <a:endParaRPr sz="2200" dirty="0">
              <a:solidFill>
                <a:schemeClr val="dk2"/>
              </a:solidFill>
            </a:endParaRPr>
          </a:p>
          <a:p>
            <a:pPr marL="457200" lvl="0" indent="-323850" algn="l" rtl="0">
              <a:spcBef>
                <a:spcPts val="0"/>
              </a:spcBef>
              <a:spcAft>
                <a:spcPts val="0"/>
              </a:spcAft>
              <a:buClr>
                <a:schemeClr val="dk2"/>
              </a:buClr>
              <a:buSzPts val="1500"/>
              <a:buChar char="●"/>
            </a:pPr>
            <a:r>
              <a:rPr lang="fi" sz="2200" dirty="0">
                <a:solidFill>
                  <a:schemeClr val="dk2"/>
                </a:solidFill>
              </a:rPr>
              <a:t>Suomen paikallinen ja valtiollinen päätöksentekojärjestelmä</a:t>
            </a:r>
            <a:endParaRPr sz="2200" dirty="0">
              <a:solidFill>
                <a:schemeClr val="dk2"/>
              </a:solidFill>
            </a:endParaRPr>
          </a:p>
          <a:p>
            <a:pPr marL="457200" lvl="0" indent="-323850" algn="l" rtl="0">
              <a:spcBef>
                <a:spcPts val="0"/>
              </a:spcBef>
              <a:spcAft>
                <a:spcPts val="0"/>
              </a:spcAft>
              <a:buClr>
                <a:schemeClr val="dk2"/>
              </a:buClr>
              <a:buSzPts val="1500"/>
              <a:buChar char="●"/>
            </a:pPr>
            <a:r>
              <a:rPr lang="fi" sz="2200" dirty="0">
                <a:solidFill>
                  <a:schemeClr val="dk2"/>
                </a:solidFill>
              </a:rPr>
              <a:t>median muuttuva merkitys ja mediavaikuttaminen</a:t>
            </a:r>
            <a:endParaRPr sz="22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1000"/>
                                        <p:tgtEl>
                                          <p:spTgt spid="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xEl>
                                              <p:pRg st="1" end="1"/>
                                            </p:txEl>
                                          </p:spTgt>
                                        </p:tgtEl>
                                        <p:attrNameLst>
                                          <p:attrName>style.visibility</p:attrName>
                                        </p:attrNameLst>
                                      </p:cBhvr>
                                      <p:to>
                                        <p:strVal val="visible"/>
                                      </p:to>
                                    </p:set>
                                    <p:animEffect transition="in" filter="fade">
                                      <p:cBhvr>
                                        <p:cTn id="12" dur="1000"/>
                                        <p:tgtEl>
                                          <p:spTgt spid="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xEl>
                                              <p:pRg st="2" end="2"/>
                                            </p:txEl>
                                          </p:spTgt>
                                        </p:tgtEl>
                                        <p:attrNameLst>
                                          <p:attrName>style.visibility</p:attrName>
                                        </p:attrNameLst>
                                      </p:cBhvr>
                                      <p:to>
                                        <p:strVal val="visible"/>
                                      </p:to>
                                    </p:set>
                                    <p:animEffect transition="in" filter="fade">
                                      <p:cBhvr>
                                        <p:cTn id="17" dur="1000"/>
                                        <p:tgtEl>
                                          <p:spTgt spid="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xEl>
                                              <p:pRg st="3" end="3"/>
                                            </p:txEl>
                                          </p:spTgt>
                                        </p:tgtEl>
                                        <p:attrNameLst>
                                          <p:attrName>style.visibility</p:attrName>
                                        </p:attrNameLst>
                                      </p:cBhvr>
                                      <p:to>
                                        <p:strVal val="visible"/>
                                      </p:to>
                                    </p:set>
                                    <p:animEffect transition="in" filter="fade">
                                      <p:cBhvr>
                                        <p:cTn id="22" dur="1000"/>
                                        <p:tgtEl>
                                          <p:spTgt spid="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xEl>
                                              <p:pRg st="4" end="4"/>
                                            </p:txEl>
                                          </p:spTgt>
                                        </p:tgtEl>
                                        <p:attrNameLst>
                                          <p:attrName>style.visibility</p:attrName>
                                        </p:attrNameLst>
                                      </p:cBhvr>
                                      <p:to>
                                        <p:strVal val="visible"/>
                                      </p:to>
                                    </p:set>
                                    <p:animEffect transition="in" filter="fade">
                                      <p:cBhvr>
                                        <p:cTn id="27" dur="1000"/>
                                        <p:tgtEl>
                                          <p:spTgt spid="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xEl>
                                              <p:pRg st="5" end="5"/>
                                            </p:txEl>
                                          </p:spTgt>
                                        </p:tgtEl>
                                        <p:attrNameLst>
                                          <p:attrName>style.visibility</p:attrName>
                                        </p:attrNameLst>
                                      </p:cBhvr>
                                      <p:to>
                                        <p:strVal val="visible"/>
                                      </p:to>
                                    </p:set>
                                    <p:animEffect transition="in" filter="fade">
                                      <p:cBhvr>
                                        <p:cTn id="32" dur="1000"/>
                                        <p:tgtEl>
                                          <p:spTgt spid="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
                                            <p:txEl>
                                              <p:pRg st="6" end="6"/>
                                            </p:txEl>
                                          </p:spTgt>
                                        </p:tgtEl>
                                        <p:attrNameLst>
                                          <p:attrName>style.visibility</p:attrName>
                                        </p:attrNameLst>
                                      </p:cBhvr>
                                      <p:to>
                                        <p:strVal val="visible"/>
                                      </p:to>
                                    </p:set>
                                    <p:animEffect transition="in" filter="fade">
                                      <p:cBhvr>
                                        <p:cTn id="37" dur="1000"/>
                                        <p:tgtEl>
                                          <p:spTgt spid="8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9">
                                            <p:txEl>
                                              <p:pRg st="7" end="7"/>
                                            </p:txEl>
                                          </p:spTgt>
                                        </p:tgtEl>
                                        <p:attrNameLst>
                                          <p:attrName>style.visibility</p:attrName>
                                        </p:attrNameLst>
                                      </p:cBhvr>
                                      <p:to>
                                        <p:strVal val="visible"/>
                                      </p:to>
                                    </p:set>
                                    <p:animEffect transition="in" filter="fade">
                                      <p:cBhvr>
                                        <p:cTn id="42" dur="1000"/>
                                        <p:tgtEl>
                                          <p:spTgt spid="8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 </a:t>
            </a:r>
            <a:endParaRPr/>
          </a:p>
        </p:txBody>
      </p:sp>
      <p:sp>
        <p:nvSpPr>
          <p:cNvPr id="95" name="Google Shape;95;p19"/>
          <p:cNvSpPr txBox="1">
            <a:spLocks noGrp="1"/>
          </p:cNvSpPr>
          <p:nvPr>
            <p:ph type="body" idx="1"/>
          </p:nvPr>
        </p:nvSpPr>
        <p:spPr>
          <a:xfrm>
            <a:off x="311700" y="405875"/>
            <a:ext cx="8520600" cy="41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300" dirty="0">
                <a:solidFill>
                  <a:schemeClr val="dk2"/>
                </a:solidFill>
              </a:rPr>
              <a:t>Yhteiskunnan rakenteiden ohella on hyvä ymmärtää muun muassa yhteiskunnallista ajattelua, ristiriitaisia ideologisia näkemyksiä ja median roolia mielipidevaikuttajana.</a:t>
            </a:r>
            <a:endParaRPr sz="2300" dirty="0">
              <a:solidFill>
                <a:schemeClr val="dk2"/>
              </a:solidFill>
            </a:endParaRPr>
          </a:p>
          <a:p>
            <a:pPr marL="0" indent="0">
              <a:spcBef>
                <a:spcPts val="1200"/>
              </a:spcBef>
              <a:spcAft>
                <a:spcPts val="1200"/>
              </a:spcAft>
              <a:buNone/>
            </a:pPr>
            <a:r>
              <a:rPr lang="fi" sz="2300" dirty="0">
                <a:solidFill>
                  <a:schemeClr val="dk2"/>
                </a:solidFill>
              </a:rPr>
              <a:t>Ihmisillä voi olla hyvinkin vastakkaisia näkemyksiä politiikasta tai yhteiskunnasta. On tärkeää huomata, että tällaisessa tilanteessa osapuolet voivat olla hyvin oikeutettuja mielipiteeseensä. </a:t>
            </a:r>
          </a:p>
          <a:p>
            <a:pPr marL="0" indent="0">
              <a:spcBef>
                <a:spcPts val="1200"/>
              </a:spcBef>
              <a:spcAft>
                <a:spcPts val="1200"/>
              </a:spcAft>
              <a:buNone/>
            </a:pPr>
            <a:r>
              <a:rPr lang="fi" sz="2300" dirty="0">
                <a:solidFill>
                  <a:schemeClr val="dk2"/>
                </a:solidFill>
              </a:rPr>
              <a:t>Yhteiskunnallisissa kysymyksissä ei välttämättä ole oikeaa ja väärää vastausta, vaan näkökulmaero selittää esimerkiksi sen, miksi yhden mielestä verotus on liian kireää ja toinen taas pitää sen tasoa sopivana.</a:t>
            </a:r>
            <a:endParaRPr sz="23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249700"/>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Yhteiskuntaoppi opettaa ja vaatii lähdekritiikkiä</a:t>
            </a:r>
            <a:endParaRPr/>
          </a:p>
        </p:txBody>
      </p:sp>
      <p:sp>
        <p:nvSpPr>
          <p:cNvPr id="101" name="Google Shape;101;p20"/>
          <p:cNvSpPr txBox="1">
            <a:spLocks noGrp="1"/>
          </p:cNvSpPr>
          <p:nvPr>
            <p:ph type="body" idx="1"/>
          </p:nvPr>
        </p:nvSpPr>
        <p:spPr>
          <a:xfrm>
            <a:off x="311700" y="933200"/>
            <a:ext cx="8520600" cy="4087200"/>
          </a:xfrm>
          <a:prstGeom prst="rect">
            <a:avLst/>
          </a:prstGeom>
        </p:spPr>
        <p:txBody>
          <a:bodyPr spcFirstLastPara="1" wrap="square" lIns="91425" tIns="91425" rIns="91425" bIns="91425" anchor="t" anchorCtr="0">
            <a:noAutofit/>
          </a:bodyPr>
          <a:lstStyle/>
          <a:p>
            <a:pPr marL="0" indent="0">
              <a:buNone/>
            </a:pPr>
            <a:r>
              <a:rPr lang="fi" sz="2200" dirty="0">
                <a:solidFill>
                  <a:schemeClr val="dk2"/>
                </a:solidFill>
              </a:rPr>
              <a:t>Muista aina punnita tietoja lähdekritiikin näkökulmasta: kun luet artikkeleita ja tilastoja, tarkista, kuka tiedon on tuottanut. Samoistakin luvuista voi saada kovin erinäköiset graafit muuttamalla skaalaa tai aikarajausta. Kiinnitä huomiota myös siihen, kuka tiedot on julkaissut. </a:t>
            </a:r>
            <a:endParaRPr lang="fi-FI" sz="2200">
              <a:solidFill>
                <a:schemeClr val="dk2"/>
              </a:solidFill>
            </a:endParaRPr>
          </a:p>
          <a:p>
            <a:pPr marL="0" indent="0">
              <a:buNone/>
            </a:pPr>
            <a:r>
              <a:rPr lang="fi" sz="2200" dirty="0">
                <a:solidFill>
                  <a:schemeClr val="dk2"/>
                </a:solidFill>
              </a:rPr>
              <a:t>Lähteen tekijän tausta-ajattelu voi näkyä siinä, miten tietoa tulkitaan.</a:t>
            </a:r>
            <a:endParaRPr sz="2200" dirty="0">
              <a:solidFill>
                <a:schemeClr val="dk2"/>
              </a:solidFill>
            </a:endParaRPr>
          </a:p>
          <a:p>
            <a:pPr marL="0" lvl="0" indent="0" algn="l" rtl="0">
              <a:spcBef>
                <a:spcPts val="1200"/>
              </a:spcBef>
              <a:spcAft>
                <a:spcPts val="1200"/>
              </a:spcAft>
              <a:buNone/>
            </a:pPr>
            <a:r>
              <a:rPr lang="fi" sz="2200" dirty="0">
                <a:solidFill>
                  <a:schemeClr val="dk2"/>
                </a:solidFill>
              </a:rPr>
              <a:t>Tietoa voi rakentaa eri lähteistä. Mediaa käsittelevässä luvussa on annettu lisää vinkkejä mediakriittisyyteen. Kun tutkii eduskunnan toimintaa, täytyy ensin tietää perusasiat eduskunnasta. Sen jälkeen on helpompi ymmärtää, miten eri puolueiden edustajat näkevät oman roolinsa eduskunnassa</a:t>
            </a:r>
            <a:r>
              <a:rPr lang="fi" sz="2200" dirty="0"/>
              <a:t>.</a:t>
            </a:r>
            <a:endParaRP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99642"/>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dirty="0">
                <a:solidFill>
                  <a:schemeClr val="tx1"/>
                </a:solidFill>
              </a:rPr>
              <a:t>Kurssin arviointi 95 p.</a:t>
            </a:r>
            <a:endParaRPr dirty="0">
              <a:solidFill>
                <a:schemeClr val="tx1"/>
              </a:solidFill>
            </a:endParaRPr>
          </a:p>
        </p:txBody>
      </p:sp>
      <p:sp>
        <p:nvSpPr>
          <p:cNvPr id="107" name="Google Shape;107;p21"/>
          <p:cNvSpPr txBox="1">
            <a:spLocks noGrp="1"/>
          </p:cNvSpPr>
          <p:nvPr>
            <p:ph type="body" idx="1"/>
          </p:nvPr>
        </p:nvSpPr>
        <p:spPr>
          <a:xfrm>
            <a:off x="154538" y="1055053"/>
            <a:ext cx="8677762" cy="4085512"/>
          </a:xfrm>
          <a:prstGeom prst="rect">
            <a:avLst/>
          </a:prstGeom>
        </p:spPr>
        <p:txBody>
          <a:bodyPr spcFirstLastPara="1" wrap="square" lIns="91425" tIns="91425" rIns="91425" bIns="91425" anchor="t" anchorCtr="0">
            <a:normAutofit/>
          </a:bodyPr>
          <a:lstStyle/>
          <a:p>
            <a:pPr indent="-374650">
              <a:buClr>
                <a:schemeClr val="dk2"/>
              </a:buClr>
              <a:buSzPts val="2300"/>
            </a:pPr>
            <a:r>
              <a:rPr lang="fi" sz="2300" dirty="0">
                <a:solidFill>
                  <a:schemeClr val="dk2"/>
                </a:solidFill>
              </a:rPr>
              <a:t>Koe päättöviikolla  - 45 p. arvosanasta – 25% nelosen raja</a:t>
            </a:r>
            <a:endParaRPr sz="2300" dirty="0">
              <a:solidFill>
                <a:schemeClr val="dk2"/>
              </a:solidFill>
            </a:endParaRPr>
          </a:p>
          <a:p>
            <a:pPr indent="-374650">
              <a:buClr>
                <a:schemeClr val="dk2"/>
              </a:buClr>
              <a:buSzPts val="2300"/>
            </a:pPr>
            <a:r>
              <a:rPr lang="fi" sz="2300" dirty="0">
                <a:solidFill>
                  <a:schemeClr val="dk2"/>
                </a:solidFill>
              </a:rPr>
              <a:t>Tutkielma omavalintaisesta aiheesta - 50 p. - 25% nelosen raja</a:t>
            </a:r>
          </a:p>
          <a:p>
            <a:pPr marL="457200" lvl="0" indent="-374650" algn="l" rtl="0">
              <a:spcBef>
                <a:spcPts val="0"/>
              </a:spcBef>
              <a:spcAft>
                <a:spcPts val="0"/>
              </a:spcAft>
              <a:buClr>
                <a:schemeClr val="dk2"/>
              </a:buClr>
              <a:buSzPts val="2300"/>
              <a:buChar char="●"/>
            </a:pPr>
            <a:r>
              <a:rPr lang="fi" sz="2300" dirty="0">
                <a:solidFill>
                  <a:schemeClr val="dk2"/>
                </a:solidFill>
              </a:rPr>
              <a:t>Tuntiaktiivisuus ja kotitehtävät : Ei vain viittaaminen, itsenäiset tehtävät lasketaan myös</a:t>
            </a:r>
            <a:endParaRPr sz="2300" dirty="0">
              <a:solidFill>
                <a:schemeClr val="dk2"/>
              </a:solidFill>
            </a:endParaRPr>
          </a:p>
          <a:p>
            <a:pPr lvl="1" indent="-374650">
              <a:buClr>
                <a:schemeClr val="dk2"/>
              </a:buClr>
              <a:buSzPts val="2300"/>
            </a:pPr>
            <a:r>
              <a:rPr lang="fi" sz="2300" dirty="0">
                <a:solidFill>
                  <a:schemeClr val="dk2"/>
                </a:solidFill>
              </a:rPr>
              <a:t>Kattava ja selkeä työnjälki, joka osoittaa panostusta ja aiheen ymmärrystä</a:t>
            </a:r>
            <a:endParaRPr sz="2300" dirty="0">
              <a:solidFill>
                <a:schemeClr val="dk2"/>
              </a:solidFill>
            </a:endParaRPr>
          </a:p>
          <a:p>
            <a:pPr lvl="1" indent="-374650">
              <a:buClr>
                <a:schemeClr val="dk2"/>
              </a:buClr>
              <a:buSzPts val="2300"/>
            </a:pPr>
            <a:r>
              <a:rPr lang="fi" sz="2300" u="sng" dirty="0">
                <a:solidFill>
                  <a:schemeClr val="dk2"/>
                </a:solidFill>
              </a:rPr>
              <a:t>Voi korottaa kokeen arvosanaa </a:t>
            </a:r>
            <a:r>
              <a:rPr lang="fi" sz="2300" u="sng" dirty="0" err="1">
                <a:solidFill>
                  <a:schemeClr val="dk2"/>
                </a:solidFill>
              </a:rPr>
              <a:t>max</a:t>
            </a:r>
            <a:r>
              <a:rPr lang="fi" sz="2300" u="sng" dirty="0">
                <a:solidFill>
                  <a:schemeClr val="dk2"/>
                </a:solidFill>
              </a:rPr>
              <a:t> puoli numeroa</a:t>
            </a:r>
            <a:endParaRPr sz="2300" u="sng" dirty="0">
              <a:solidFill>
                <a:schemeClr val="dk2"/>
              </a:solidFill>
            </a:endParaRPr>
          </a:p>
          <a:p>
            <a:pPr marL="0" indent="0">
              <a:spcBef>
                <a:spcPts val="1200"/>
              </a:spcBef>
              <a:spcAft>
                <a:spcPts val="1200"/>
              </a:spcAft>
              <a:buNone/>
            </a:pPr>
            <a:r>
              <a:rPr lang="fi" sz="2300" dirty="0">
                <a:solidFill>
                  <a:schemeClr val="dk2"/>
                </a:solidFill>
              </a:rPr>
              <a:t>Nelosen raja koko opintojaksosta 30% pisteistä eli 28,5p.</a:t>
            </a:r>
          </a:p>
          <a:p>
            <a:pPr marL="0" indent="0">
              <a:lnSpc>
                <a:spcPct val="114999"/>
              </a:lnSpc>
              <a:spcBef>
                <a:spcPts val="1200"/>
              </a:spcBef>
              <a:spcAft>
                <a:spcPts val="1200"/>
              </a:spcAft>
              <a:buNone/>
            </a:pPr>
            <a:r>
              <a:rPr lang="fi" sz="2300" dirty="0">
                <a:solidFill>
                  <a:schemeClr val="dk2"/>
                </a:solidFill>
              </a:rPr>
              <a:t>Haluatteko muuttaa jotain? Muuta kommenttia?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fade">
                                      <p:cBhvr>
                                        <p:cTn id="7" dur="10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Effect transition="in" filter="fade">
                                      <p:cBhvr>
                                        <p:cTn id="12" dur="1000"/>
                                        <p:tgtEl>
                                          <p:spTgt spid="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2" end="2"/>
                                            </p:txEl>
                                          </p:spTgt>
                                        </p:tgtEl>
                                        <p:attrNameLst>
                                          <p:attrName>style.visibility</p:attrName>
                                        </p:attrNameLst>
                                      </p:cBhvr>
                                      <p:to>
                                        <p:strVal val="visible"/>
                                      </p:to>
                                    </p:set>
                                    <p:animEffect transition="in" filter="fade">
                                      <p:cBhvr>
                                        <p:cTn id="17" dur="1000"/>
                                        <p:tgtEl>
                                          <p:spTgt spid="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Effect transition="in" filter="fade">
                                      <p:cBhvr>
                                        <p:cTn id="22" dur="1000"/>
                                        <p:tgtEl>
                                          <p:spTgt spid="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
                                            <p:txEl>
                                              <p:pRg st="4" end="4"/>
                                            </p:txEl>
                                          </p:spTgt>
                                        </p:tgtEl>
                                        <p:attrNameLst>
                                          <p:attrName>style.visibility</p:attrName>
                                        </p:attrNameLst>
                                      </p:cBhvr>
                                      <p:to>
                                        <p:strVal val="visible"/>
                                      </p:to>
                                    </p:set>
                                    <p:animEffect transition="in" filter="fade">
                                      <p:cBhvr>
                                        <p:cTn id="27" dur="1000"/>
                                        <p:tgtEl>
                                          <p:spTgt spid="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xEl>
                                              <p:pRg st="5" end="5"/>
                                            </p:txEl>
                                          </p:spTgt>
                                        </p:tgtEl>
                                        <p:attrNameLst>
                                          <p:attrName>style.visibility</p:attrName>
                                        </p:attrNameLst>
                                      </p:cBhvr>
                                      <p:to>
                                        <p:strVal val="visible"/>
                                      </p:to>
                                    </p:set>
                                    <p:animEffect transition="in" filter="fade">
                                      <p:cBhvr>
                                        <p:cTn id="32" dur="1000"/>
                                        <p:tgtEl>
                                          <p:spTgt spid="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xEl>
                                              <p:pRg st="6" end="6"/>
                                            </p:txEl>
                                          </p:spTgt>
                                        </p:tgtEl>
                                        <p:attrNameLst>
                                          <p:attrName>style.visibility</p:attrName>
                                        </p:attrNameLst>
                                      </p:cBhvr>
                                      <p:to>
                                        <p:strVal val="visible"/>
                                      </p:to>
                                    </p:set>
                                    <p:animEffect transition="in" filter="fade">
                                      <p:cBhvr>
                                        <p:cTn id="37" dur="1000"/>
                                        <p:tgtEl>
                                          <p:spTgt spid="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Näytössä katseltava esitys (16:9)</PresentationFormat>
  <Slides>56</Slides>
  <Notes>14</Notes>
  <HiddenSlides>0</HiddenSlides>
  <ScaleCrop>false</ScaleCrop>
  <HeadingPairs>
    <vt:vector size="4" baseType="variant">
      <vt:variant>
        <vt:lpstr>Teema</vt:lpstr>
      </vt:variant>
      <vt:variant>
        <vt:i4>3</vt:i4>
      </vt:variant>
      <vt:variant>
        <vt:lpstr>Dian otsikot</vt:lpstr>
      </vt:variant>
      <vt:variant>
        <vt:i4>56</vt:i4>
      </vt:variant>
    </vt:vector>
  </HeadingPairs>
  <TitlesOfParts>
    <vt:vector size="59" baseType="lpstr">
      <vt:lpstr>Dividend</vt:lpstr>
      <vt:lpstr>Shift</vt:lpstr>
      <vt:lpstr>Material</vt:lpstr>
      <vt:lpstr>YH01 Suomalainen yhteiskunta</vt:lpstr>
      <vt:lpstr> </vt:lpstr>
      <vt:lpstr>Opintojakson tavoitteena on, että opiskelija</vt:lpstr>
      <vt:lpstr>PowerPoint-esitys</vt:lpstr>
      <vt:lpstr>Keskeiset sisällöt</vt:lpstr>
      <vt:lpstr> </vt:lpstr>
      <vt:lpstr> </vt:lpstr>
      <vt:lpstr>Yhteiskuntaoppi opettaa ja vaatii lähdekritiikkiä</vt:lpstr>
      <vt:lpstr>Kurssin arviointi 95 p.</vt:lpstr>
      <vt:lpstr>Alustava selailu – hoksaatteko jo jotain, josta haluaisitte esitelmänne tehdä?</vt:lpstr>
      <vt:lpstr>Ostaako isä Pinjalle auton? - Vaikutuskeinot</vt:lpstr>
      <vt:lpstr>Jakso 1 Tavoitteena hyvä yhteiskuntA</vt:lpstr>
      <vt:lpstr>1. Kansalaiset – medborgare</vt:lpstr>
      <vt:lpstr>Millaisessa Suomessa elämme?</vt:lpstr>
      <vt:lpstr>Pedanetistä äänestys</vt:lpstr>
      <vt:lpstr>LUETAAN LUVUN KAKSI ENSIMMÄISTÄ KAPPALETTA</vt:lpstr>
      <vt:lpstr>Kansalaisjärjestöt ja kansalaisyhteiskunta</vt:lpstr>
      <vt:lpstr>Etsitään muutamia esimerkkejä kansalaisjärjestöistä ja niiden toiminnasta</vt:lpstr>
      <vt:lpstr>PowerPoint-esitys</vt:lpstr>
      <vt:lpstr>Kansalaisaloitteet</vt:lpstr>
      <vt:lpstr>Minkälaisia ajatuksia herää Lassin ajatuksista?</vt:lpstr>
      <vt:lpstr>2 Demokratia ja perusoikeudet</vt:lpstr>
      <vt:lpstr>Ennakkotietoa</vt:lpstr>
      <vt:lpstr>Poliittisia järjestelmiä</vt:lpstr>
      <vt:lpstr>Demokratioiden mahdollisia ongelmia</vt:lpstr>
      <vt:lpstr>Pedanet – Lainauksia demokratiasta Ryhmissä</vt:lpstr>
      <vt:lpstr>Vielä demokratioista</vt:lpstr>
      <vt:lpstr>Demokratian ja diktatuurin vertailu - moniste</vt:lpstr>
      <vt:lpstr>PowerPoint-esitys</vt:lpstr>
      <vt:lpstr>Demokratian eri muotoja</vt:lpstr>
      <vt:lpstr>Kappaleen 2 tehtävä 4</vt:lpstr>
      <vt:lpstr>Huomio: Enemmistön diktatuuri</vt:lpstr>
      <vt:lpstr>Kuka kannattaa, että syödään lammas?</vt:lpstr>
      <vt:lpstr>Artikkelitehtävä - pedanetistä linkki</vt:lpstr>
      <vt:lpstr>Ryhmäporina</vt:lpstr>
      <vt:lpstr>Perusoikeudet</vt:lpstr>
      <vt:lpstr>esimerkkejä tilanteista, jolloin perusoikeudet voivat olla uhattuina</vt:lpstr>
      <vt:lpstr>3 Tavoitteena tasa-arvoinen yhteiskunta</vt:lpstr>
      <vt:lpstr>Pohtikaa hetken kysymystä: Onko Suomi tasa-arvoinen maa?</vt:lpstr>
      <vt:lpstr>Perusoikeudet</vt:lpstr>
      <vt:lpstr>Lukekaa sivut 28-29 : jutelkaa sen jälkeen sukupuolten välisestä tasa-arvosta Suomessa</vt:lpstr>
      <vt:lpstr>Luetaan kappale loppuun ja tehdään muistiinpanot </vt:lpstr>
      <vt:lpstr>Otavan powerpoint – tasa-arvoa edistämässä</vt:lpstr>
      <vt:lpstr>Kappaleen 3 tehtävä 3</vt:lpstr>
      <vt:lpstr>Pedanet - Nais- ja miespalkansaajien työoloprofiilien erot</vt:lpstr>
      <vt:lpstr>4. Suomi  on oikeusvaltio</vt:lpstr>
      <vt:lpstr>Oikeusvaltio</vt:lpstr>
      <vt:lpstr>Luetaan ensimmäinen osa luvusta</vt:lpstr>
      <vt:lpstr>Vallan kolmijako</vt:lpstr>
      <vt:lpstr>PowerPoint-esitys</vt:lpstr>
      <vt:lpstr>Muutamia käsitteitä - Voitte kirjata  ylös</vt:lpstr>
      <vt:lpstr>Puuhaa</vt:lpstr>
      <vt:lpstr>PowerPoint-esitys</vt:lpstr>
      <vt:lpstr>Esteellisyys</vt:lpstr>
      <vt:lpstr>PowerPoint-esitys</vt:lpstr>
      <vt:lpstr>Korruptio Suomessa - Pedanet - Voi tehdä ryhmissä. Kerro ryhmäläisten nimet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YH01 Suomalainen yhteiskunta</dc:title>
  <cp:revision>761</cp:revision>
  <dcterms:modified xsi:type="dcterms:W3CDTF">2022-10-07T08:04:58Z</dcterms:modified>
</cp:coreProperties>
</file>