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21C0F-FB83-4A3F-8033-7DB1AF057AF7}" type="datetimeFigureOut">
              <a:rPr lang="fi-FI" smtClean="0"/>
              <a:t>19.3.2015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4FFD-01CA-4701-B0C1-6C9C77E7FC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147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21C0F-FB83-4A3F-8033-7DB1AF057AF7}" type="datetimeFigureOut">
              <a:rPr lang="fi-FI" smtClean="0"/>
              <a:t>19.3.2015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4FFD-01CA-4701-B0C1-6C9C77E7FC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1449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21C0F-FB83-4A3F-8033-7DB1AF057AF7}" type="datetimeFigureOut">
              <a:rPr lang="fi-FI" smtClean="0"/>
              <a:t>19.3.2015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4FFD-01CA-4701-B0C1-6C9C77E7FC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2056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21C0F-FB83-4A3F-8033-7DB1AF057AF7}" type="datetimeFigureOut">
              <a:rPr lang="fi-FI" smtClean="0"/>
              <a:t>19.3.2015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4FFD-01CA-4701-B0C1-6C9C77E7FC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3823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21C0F-FB83-4A3F-8033-7DB1AF057AF7}" type="datetimeFigureOut">
              <a:rPr lang="fi-FI" smtClean="0"/>
              <a:t>19.3.2015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4FFD-01CA-4701-B0C1-6C9C77E7FC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3832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21C0F-FB83-4A3F-8033-7DB1AF057AF7}" type="datetimeFigureOut">
              <a:rPr lang="fi-FI" smtClean="0"/>
              <a:t>19.3.2015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4FFD-01CA-4701-B0C1-6C9C77E7FC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888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21C0F-FB83-4A3F-8033-7DB1AF057AF7}" type="datetimeFigureOut">
              <a:rPr lang="fi-FI" smtClean="0"/>
              <a:t>19.3.2015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4FFD-01CA-4701-B0C1-6C9C77E7FC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6988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21C0F-FB83-4A3F-8033-7DB1AF057AF7}" type="datetimeFigureOut">
              <a:rPr lang="fi-FI" smtClean="0"/>
              <a:t>19.3.2015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4FFD-01CA-4701-B0C1-6C9C77E7FC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1068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21C0F-FB83-4A3F-8033-7DB1AF057AF7}" type="datetimeFigureOut">
              <a:rPr lang="fi-FI" smtClean="0"/>
              <a:t>19.3.2015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4FFD-01CA-4701-B0C1-6C9C77E7FC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6529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21C0F-FB83-4A3F-8033-7DB1AF057AF7}" type="datetimeFigureOut">
              <a:rPr lang="fi-FI" smtClean="0"/>
              <a:t>19.3.2015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4FFD-01CA-4701-B0C1-6C9C77E7FC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3170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21C0F-FB83-4A3F-8033-7DB1AF057AF7}" type="datetimeFigureOut">
              <a:rPr lang="fi-FI" smtClean="0"/>
              <a:t>19.3.2015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4FFD-01CA-4701-B0C1-6C9C77E7FC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4415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21C0F-FB83-4A3F-8033-7DB1AF057AF7}" type="datetimeFigureOut">
              <a:rPr lang="fi-FI" smtClean="0"/>
              <a:t>19.3.2015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A4FFD-01CA-4701-B0C1-6C9C77E7FC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0303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95536" y="2060848"/>
            <a:ext cx="7772400" cy="1470025"/>
          </a:xfrm>
        </p:spPr>
        <p:txBody>
          <a:bodyPr>
            <a:normAutofit/>
          </a:bodyPr>
          <a:lstStyle/>
          <a:p>
            <a:r>
              <a:rPr lang="fi-FI" dirty="0" smtClean="0"/>
              <a:t>Kuvataiteen </a:t>
            </a:r>
            <a:br>
              <a:rPr lang="fi-FI" dirty="0" smtClean="0"/>
            </a:br>
            <a:r>
              <a:rPr lang="fi-FI" dirty="0" smtClean="0"/>
              <a:t>lopputyöportfolio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4365104"/>
            <a:ext cx="6400800" cy="1273696"/>
          </a:xfrm>
        </p:spPr>
        <p:txBody>
          <a:bodyPr/>
          <a:lstStyle/>
          <a:p>
            <a:r>
              <a:rPr lang="fi-FI" dirty="0" smtClean="0"/>
              <a:t>Oma nimi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2383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1. Ensi askeleet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Aihe</a:t>
            </a:r>
          </a:p>
          <a:p>
            <a:r>
              <a:rPr lang="fi-FI" dirty="0" smtClean="0"/>
              <a:t>Ensimmäisiä ideoita ja mietteitä teoksesta, tekniikasta ja </a:t>
            </a:r>
            <a:r>
              <a:rPr lang="fi-FI" dirty="0" smtClean="0"/>
              <a:t>aiheesta</a:t>
            </a:r>
          </a:p>
          <a:p>
            <a:r>
              <a:rPr lang="fi-FI" dirty="0" smtClean="0"/>
              <a:t>Tavoite</a:t>
            </a:r>
            <a:endParaRPr lang="fi-FI" dirty="0" smtClean="0"/>
          </a:p>
          <a:p>
            <a:r>
              <a:rPr lang="fi-FI" dirty="0" smtClean="0"/>
              <a:t>Esikuvia ja taustamateriaalia</a:t>
            </a:r>
          </a:p>
          <a:p>
            <a:r>
              <a:rPr lang="fi-FI" dirty="0" smtClean="0"/>
              <a:t>Mielikuvakartta aiheeseen liittyvistä asioista</a:t>
            </a:r>
            <a:endParaRPr lang="fi-FI" dirty="0"/>
          </a:p>
        </p:txBody>
      </p:sp>
      <p:sp>
        <p:nvSpPr>
          <p:cNvPr id="13" name="Sisällön paikkamerkki 1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761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2. Työn eteneminen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Dokumentoi työvaiheita</a:t>
            </a:r>
          </a:p>
          <a:p>
            <a:r>
              <a:rPr lang="fi-FI" dirty="0"/>
              <a:t>Kirjaa valintoja</a:t>
            </a:r>
          </a:p>
          <a:p>
            <a:r>
              <a:rPr lang="fi-FI" dirty="0"/>
              <a:t>Kokeiluja, luonnoksia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1271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3. Lopputulos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Kuvaile teostasi, miten teos toteuttaa tehtävää?</a:t>
            </a:r>
          </a:p>
          <a:p>
            <a:r>
              <a:rPr lang="fi-FI" dirty="0"/>
              <a:t>Missä onnistuit?</a:t>
            </a:r>
          </a:p>
          <a:p>
            <a:r>
              <a:rPr lang="fi-FI" dirty="0"/>
              <a:t>Mikä oli haastavaa, helppoa, opettavaista?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6628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58</Words>
  <Application>Microsoft Office PowerPoint</Application>
  <PresentationFormat>Näytössä katseltava diaesitys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Kuvataiteen  lopputyöportfolio</vt:lpstr>
      <vt:lpstr>1. Ensi askeleet</vt:lpstr>
      <vt:lpstr>2. Työn eteneminen</vt:lpstr>
      <vt:lpstr>3. Lopputulos</vt:lpstr>
    </vt:vector>
  </TitlesOfParts>
  <Company>Jyväskylän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Kuvataiteen  lopputyön portfolio</dc:title>
  <dc:creator>JKL</dc:creator>
  <cp:lastModifiedBy>JKL</cp:lastModifiedBy>
  <cp:revision>6</cp:revision>
  <dcterms:created xsi:type="dcterms:W3CDTF">2015-03-16T12:23:59Z</dcterms:created>
  <dcterms:modified xsi:type="dcterms:W3CDTF">2015-03-19T08:47:37Z</dcterms:modified>
</cp:coreProperties>
</file>