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F1AA-920A-493F-A734-411297FC04BC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4A80-40FD-4DCB-BB29-45DCDAEF37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63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22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55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26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44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25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9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110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707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98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15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4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ECA9-0FF9-4313-A7F7-972E07992479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237A-21E1-470C-A2F0-9B7825E82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4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Minut tekee iloiseksi / onnelliseksi</a:t>
            </a:r>
            <a:r>
              <a:rPr lang="fi-FI" dirty="0" smtClean="0"/>
              <a:t> -piirrokset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Yhden ryhmän lapset </a:t>
            </a:r>
            <a:r>
              <a:rPr lang="fi-FI" dirty="0" smtClean="0"/>
              <a:t>piirsivät piirroksen siitä, mikä tekee heidät iloiseksi / onnelliseksi.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4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7263"/>
            <a:ext cx="3627677" cy="4822290"/>
          </a:xfrm>
        </p:spPr>
      </p:pic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7" y="2000270"/>
            <a:ext cx="5547360" cy="4036276"/>
          </a:xfrm>
        </p:spPr>
      </p:pic>
      <p:sp>
        <p:nvSpPr>
          <p:cNvPr id="5" name="Tekstiruutu 4"/>
          <p:cNvSpPr txBox="1"/>
          <p:nvPr/>
        </p:nvSpPr>
        <p:spPr>
          <a:xfrm>
            <a:off x="5930537" y="627017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 smtClean="0"/>
          </a:p>
          <a:p>
            <a:endParaRPr lang="fi-FI" sz="2400" b="1" dirty="0" smtClean="0"/>
          </a:p>
          <a:p>
            <a:r>
              <a:rPr lang="fi-FI" sz="2400" b="1" dirty="0" smtClean="0"/>
              <a:t>Minut tekee iloiseksi Marvel.</a:t>
            </a:r>
            <a:endParaRPr lang="fi-FI" sz="24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838200" y="627017"/>
            <a:ext cx="5092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Minut tekee iloiseksi kukat, sähly, isä ja pikkusisko.</a:t>
            </a:r>
            <a:endParaRPr lang="fi-FI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737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706172"/>
            <a:ext cx="3457303" cy="4863847"/>
          </a:xfrm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80" y="2371712"/>
            <a:ext cx="5467220" cy="3864652"/>
          </a:xfrm>
        </p:spPr>
      </p:pic>
      <p:sp>
        <p:nvSpPr>
          <p:cNvPr id="6" name="Tekstiruutu 5"/>
          <p:cNvSpPr txBox="1"/>
          <p:nvPr/>
        </p:nvSpPr>
        <p:spPr>
          <a:xfrm>
            <a:off x="783771" y="775063"/>
            <a:ext cx="524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Minut tekee onnelliseksi trampoliini, saippuakuplat ja keinuminen.</a:t>
            </a:r>
            <a:endParaRPr lang="fi-FI" sz="2400" b="1" dirty="0" smtClean="0"/>
          </a:p>
        </p:txBody>
      </p:sp>
      <p:sp>
        <p:nvSpPr>
          <p:cNvPr id="8" name="Tekstiruutu 7"/>
          <p:cNvSpPr txBox="1"/>
          <p:nvPr/>
        </p:nvSpPr>
        <p:spPr>
          <a:xfrm>
            <a:off x="5738949" y="984068"/>
            <a:ext cx="4737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 smtClean="0"/>
          </a:p>
          <a:p>
            <a:r>
              <a:rPr lang="fi-FI" sz="2400" b="1" dirty="0" smtClean="0"/>
              <a:t>Minut tekee </a:t>
            </a:r>
            <a:r>
              <a:rPr lang="fi-FI" sz="2400" b="1" dirty="0" err="1" smtClean="0"/>
              <a:t>tekee</a:t>
            </a:r>
            <a:r>
              <a:rPr lang="fi-FI" sz="2400" b="1" dirty="0" smtClean="0"/>
              <a:t> iloiseksi, kun HPK tekee maalin.</a:t>
            </a:r>
            <a:endParaRPr lang="fi-FI" sz="2400" b="1" dirty="0"/>
          </a:p>
          <a:p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85586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2107964"/>
            <a:ext cx="4998720" cy="3274035"/>
          </a:xfrm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9" y="2107964"/>
            <a:ext cx="4782774" cy="3466728"/>
          </a:xfrm>
        </p:spPr>
      </p:pic>
      <p:sp>
        <p:nvSpPr>
          <p:cNvPr id="6" name="Tekstiruutu 5"/>
          <p:cNvSpPr txBox="1"/>
          <p:nvPr/>
        </p:nvSpPr>
        <p:spPr>
          <a:xfrm>
            <a:off x="757646" y="592183"/>
            <a:ext cx="5251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 smtClean="0"/>
          </a:p>
          <a:p>
            <a:endParaRPr lang="fi-FI" sz="2400" b="1" dirty="0"/>
          </a:p>
          <a:p>
            <a:r>
              <a:rPr lang="fi-FI" sz="2400" b="1" dirty="0" smtClean="0"/>
              <a:t>Minut tekee iloiseksi lätkä.</a:t>
            </a:r>
            <a:endParaRPr lang="fi-FI" sz="24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6470469" y="511451"/>
            <a:ext cx="4868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Minut tekee iloiseksi lumipalloilla leikkiminen ja kesällä kukkien poimiminen ja kukkaseppeleen tekeminen.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04418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1757678"/>
            <a:ext cx="3580848" cy="4634228"/>
          </a:xfrm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20" y="2245356"/>
            <a:ext cx="5155377" cy="3450050"/>
          </a:xfrm>
        </p:spPr>
      </p:pic>
      <p:sp>
        <p:nvSpPr>
          <p:cNvPr id="6" name="Tekstiruutu 5"/>
          <p:cNvSpPr txBox="1"/>
          <p:nvPr/>
        </p:nvSpPr>
        <p:spPr>
          <a:xfrm>
            <a:off x="809897" y="557347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Minut tekee onnelliseksi Harry Potter –kirjat ja pikkusiskon kanssa leikkiminen.</a:t>
            </a:r>
            <a:endParaRPr lang="fi-FI" sz="2400" b="1" dirty="0" smtClean="0"/>
          </a:p>
        </p:txBody>
      </p:sp>
      <p:sp>
        <p:nvSpPr>
          <p:cNvPr id="8" name="Tekstiruutu 7"/>
          <p:cNvSpPr txBox="1"/>
          <p:nvPr/>
        </p:nvSpPr>
        <p:spPr>
          <a:xfrm>
            <a:off x="6198474" y="984067"/>
            <a:ext cx="5077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400" b="1" dirty="0" smtClean="0">
                <a:solidFill>
                  <a:prstClr val="black"/>
                </a:solidFill>
              </a:rPr>
              <a:t>Minut tekee iloiseksi jalkapallon pelaaminen, leskenlehtien poimiminen ja värit.</a:t>
            </a:r>
            <a:endParaRPr lang="fi-FI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2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2828"/>
            <a:ext cx="5181600" cy="3556929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69" y="2222828"/>
            <a:ext cx="5077097" cy="3571205"/>
          </a:xfrm>
        </p:spPr>
      </p:pic>
      <p:sp>
        <p:nvSpPr>
          <p:cNvPr id="7" name="Tekstiruutu 6"/>
          <p:cNvSpPr txBox="1"/>
          <p:nvPr/>
        </p:nvSpPr>
        <p:spPr>
          <a:xfrm>
            <a:off x="838200" y="801188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 smtClean="0"/>
          </a:p>
          <a:p>
            <a:endParaRPr lang="fi-FI" sz="2400" b="1" dirty="0"/>
          </a:p>
          <a:p>
            <a:r>
              <a:rPr lang="fi-FI" sz="2400" b="1" dirty="0" smtClean="0"/>
              <a:t>Minut tekee iloiseksi pyörremyrskyt.</a:t>
            </a:r>
            <a:endParaRPr lang="fi-FI" sz="24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6704727" y="905910"/>
            <a:ext cx="505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 smtClean="0"/>
          </a:p>
          <a:p>
            <a:r>
              <a:rPr lang="fi-FI" sz="2400" b="1" dirty="0" smtClean="0"/>
              <a:t>Minut tekee onnelliseksi trampoliinilla hyppiminen.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12266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248781"/>
            <a:ext cx="5025362" cy="3535944"/>
          </a:xfrm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07" y="2217862"/>
            <a:ext cx="5113786" cy="3566863"/>
          </a:xfrm>
        </p:spPr>
      </p:pic>
      <p:sp>
        <p:nvSpPr>
          <p:cNvPr id="6" name="Tekstiruutu 5"/>
          <p:cNvSpPr txBox="1"/>
          <p:nvPr/>
        </p:nvSpPr>
        <p:spPr>
          <a:xfrm>
            <a:off x="768096" y="960120"/>
            <a:ext cx="527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/>
          </a:p>
          <a:p>
            <a:endParaRPr lang="fi-FI" sz="2400" b="1" dirty="0" smtClean="0"/>
          </a:p>
          <a:p>
            <a:r>
              <a:rPr lang="fi-FI" sz="2400" b="1" dirty="0" smtClean="0"/>
              <a:t>Minut tekee onnelliseksi tivoli.</a:t>
            </a:r>
            <a:endParaRPr lang="fi-FI" sz="2400" b="1" dirty="0" smtClean="0"/>
          </a:p>
        </p:txBody>
      </p:sp>
      <p:sp>
        <p:nvSpPr>
          <p:cNvPr id="8" name="Tekstiruutu 7"/>
          <p:cNvSpPr txBox="1"/>
          <p:nvPr/>
        </p:nvSpPr>
        <p:spPr>
          <a:xfrm>
            <a:off x="6153912" y="886968"/>
            <a:ext cx="529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/>
          </a:p>
          <a:p>
            <a:r>
              <a:rPr lang="fi-FI" sz="2400" b="1" dirty="0" smtClean="0"/>
              <a:t>Minut tekee onnelliseksi saippuakuplien puhaltaminen.</a:t>
            </a:r>
            <a:r>
              <a:rPr lang="fi-FI" sz="2400" b="1" dirty="0" smtClean="0"/>
              <a:t>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30184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a50758bc-5e9c-4f31-b9f2-dd5a4840e99d" xsi:nil="true"/>
    <MigrationWizId xmlns="a50758bc-5e9c-4f31-b9f2-dd5a4840e99d" xsi:nil="true"/>
    <MigrationWizIdPermissions xmlns="a50758bc-5e9c-4f31-b9f2-dd5a4840e99d" xsi:nil="true"/>
    <MigrationWizIdDocumentLibraryPermissions xmlns="a50758bc-5e9c-4f31-b9f2-dd5a4840e99d" xsi:nil="true"/>
    <MigrationWizIdPermissionLevels xmlns="a50758bc-5e9c-4f31-b9f2-dd5a4840e9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40FF474B31C47ADA70A7A7A3A43AF" ma:contentTypeVersion="19" ma:contentTypeDescription="Create a new document." ma:contentTypeScope="" ma:versionID="1ad031ed514fd293129e08eff1b7e29d">
  <xsd:schema xmlns:xsd="http://www.w3.org/2001/XMLSchema" xmlns:xs="http://www.w3.org/2001/XMLSchema" xmlns:p="http://schemas.microsoft.com/office/2006/metadata/properties" xmlns:ns3="a50758bc-5e9c-4f31-b9f2-dd5a4840e99d" xmlns:ns4="3c60fb41-4171-46e0-8244-6ec7001b04ee" targetNamespace="http://schemas.microsoft.com/office/2006/metadata/properties" ma:root="true" ma:fieldsID="67103e6519da6b0a5c7e04ec7ac4a209" ns3:_="" ns4:_="">
    <xsd:import namespace="a50758bc-5e9c-4f31-b9f2-dd5a4840e99d"/>
    <xsd:import namespace="3c60fb41-4171-46e0-8244-6ec7001b04ee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758bc-5e9c-4f31-b9f2-dd5a4840e99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0fb41-4171-46e0-8244-6ec7001b0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1710F6-E5E2-4AA5-8B01-8C16B543F514}">
  <ds:schemaRefs>
    <ds:schemaRef ds:uri="3c60fb41-4171-46e0-8244-6ec7001b04e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50758bc-5e9c-4f31-b9f2-dd5a4840e99d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B994C9-DCC6-4CDD-9691-5657B6214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758bc-5e9c-4f31-b9f2-dd5a4840e99d"/>
    <ds:schemaRef ds:uri="3c60fb41-4171-46e0-8244-6ec7001b0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22CC07-2F8F-47A7-A30A-80EF455536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119</Words>
  <Application>Microsoft Office PowerPoint</Application>
  <PresentationFormat>Laajakuva</PresentationFormat>
  <Paragraphs>25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Minut tekee iloiseksi / onnelliseksi -piirrokset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Porin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Täydellinen Taavi –kirjan piirrokset</dc:title>
  <dc:creator>Tiia Törmälä</dc:creator>
  <cp:lastModifiedBy>Tiia Törmälä</cp:lastModifiedBy>
  <cp:revision>28</cp:revision>
  <dcterms:created xsi:type="dcterms:W3CDTF">2022-01-28T07:56:56Z</dcterms:created>
  <dcterms:modified xsi:type="dcterms:W3CDTF">2022-05-16T09:51:29Z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0x0101004B440FF474B31C47ADA70A7A7A3A43AF</vt:lpwstr>
  </property>
</Properties>
</file>