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9/17/2015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Eka sivu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26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 kotisivulle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668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1</TotalTime>
  <Words>4</Words>
  <Application>Microsoft Office PowerPoint</Application>
  <PresentationFormat>Laajakuva</PresentationFormat>
  <Paragraphs>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Rockwell</vt:lpstr>
      <vt:lpstr>Rockwell Condensed</vt:lpstr>
      <vt:lpstr>Wingdings</vt:lpstr>
      <vt:lpstr>Puutyyppi</vt:lpstr>
      <vt:lpstr>Eka sivu</vt:lpstr>
      <vt:lpstr>Koulu kotisivulle</vt:lpstr>
    </vt:vector>
  </TitlesOfParts>
  <Company>Siilinjärven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Eka sivu</dc:title>
  <dc:creator>Heikki Jyrkönen</dc:creator>
  <cp:lastModifiedBy>Heikki Jyrkönen</cp:lastModifiedBy>
  <cp:revision>1</cp:revision>
  <dcterms:created xsi:type="dcterms:W3CDTF">2015-09-17T08:28:23Z</dcterms:created>
  <dcterms:modified xsi:type="dcterms:W3CDTF">2015-09-17T08:30:08Z</dcterms:modified>
</cp:coreProperties>
</file>