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57" r:id="rId5"/>
    <p:sldId id="260" r:id="rId6"/>
    <p:sldId id="263" r:id="rId7"/>
    <p:sldId id="262" r:id="rId8"/>
    <p:sldId id="261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681BB9-4359-4802-B19A-94B30E9143DC}" v="10" dt="2025-09-26T05:18:55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2.10.2025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2.10.2025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2.10.2025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2.10.2025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2.10.2025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2.10.2025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2.10.2025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2.10.2025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2.10.2025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2.10.2025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2.10.2025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2.10.2025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Oppilashuollon esittelyä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Syksy 2025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5-09-25 at 19.04.43">
            <a:hlinkClick r:id="" action="ppaction://media"/>
            <a:extLst>
              <a:ext uri="{FF2B5EF4-FFF2-40B4-BE49-F238E27FC236}">
                <a16:creationId xmlns:a16="http://schemas.microsoft.com/office/drawing/2014/main" id="{70879EA6-0A13-424C-2169-8B0A29212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5138" y="190500"/>
            <a:ext cx="364172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1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D2C90F-E8D0-ABE0-62EC-D5BD4BDC9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Kerrataan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E344E6-790E-6DD7-023F-C10AAA6BF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Koulukuraattori Kati Kumpulainen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E888C4C-2E85-6F45-396E-77F5707A91F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Kaikkien Pihtiputaan koulujen kuraattori, lisäksi käy Viitasaarella ammattikoululla sekä Haapaniemen koulun eskarissa.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C8A2EE1-CFCA-AAEA-1544-8F492645C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Terveydenhoitaja Taina Viitala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65A76D6-A04F-B542-C4A9-71911D900D0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 err="1"/>
              <a:t>Terkalle</a:t>
            </a:r>
            <a:r>
              <a:rPr lang="fi-FI" dirty="0"/>
              <a:t> kuuluu kaikki Pihtiputaan koulut, eli yhtenäiskoulu, lukio sekä Muurasjärven koulu.</a:t>
            </a:r>
          </a:p>
        </p:txBody>
      </p:sp>
    </p:spTree>
    <p:extLst>
      <p:ext uri="{BB962C8B-B14F-4D97-AF65-F5344CB8AC3E}">
        <p14:creationId xmlns:p14="http://schemas.microsoft.com/office/powerpoint/2010/main" val="4121662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5-09-25 at 19.11.09">
            <a:hlinkClick r:id="" action="ppaction://media"/>
            <a:extLst>
              <a:ext uri="{FF2B5EF4-FFF2-40B4-BE49-F238E27FC236}">
                <a16:creationId xmlns:a16="http://schemas.microsoft.com/office/drawing/2014/main" id="{9A1181EB-A765-D324-1451-D9AA142606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5138" y="190500"/>
            <a:ext cx="364172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7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D58A1F-A7D9-920B-C4B2-C2BA1F7F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Millaisissa asioissa voit hakeutua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24C4799-14F1-708E-D1EC-2876DC212E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Kuraattori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D2C94D3-F594-225C-4776-365C3A94FA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1600" dirty="0">
                <a:latin typeface="Aptos"/>
              </a:rPr>
              <a:t>Opiskeluhuollon kuraattorin palvelut on tarkoitettu esi- ja perusopetuksen oppilaille ja myös toiselle asteelle.</a:t>
            </a:r>
          </a:p>
          <a:p>
            <a:r>
              <a:rPr lang="fi-FI" sz="1600" dirty="0">
                <a:latin typeface="Aptos"/>
              </a:rPr>
              <a:t> Kuraattori tukee opiskelijoiden oppimista, hyvinvointia sekä sosiaalisia ja psyykkisiä valmiuksia. Kuraattoripalvelulla edistetään koulu- ja opiskeluyhteisön hyvinvointia sekä yhteistyötä opiskelijoiden perheiden ja muiden läheisten kanssa.</a:t>
            </a:r>
            <a:endParaRPr lang="fi-FI" sz="1600">
              <a:latin typeface="Aptos"/>
            </a:endParaRPr>
          </a:p>
          <a:p>
            <a:r>
              <a:rPr lang="fi-FI" sz="1600" dirty="0">
                <a:latin typeface="Aptos"/>
              </a:rPr>
              <a:t>Kuraattori- ja psykologipalvelut ovat opiskelijoiden helposti saavutettavissa oppilaitoksen tiloissa tai niiden läheisyydessä. Opiskeluhuolto on ensisijaisesti ennaltaehkäisevää, koko yhteisöä tukevaa toimintaa.</a:t>
            </a:r>
          </a:p>
          <a:p>
            <a:r>
              <a:rPr lang="fi-FI" sz="1600" dirty="0"/>
              <a:t>Jos joku painaa mieltä, tule juttelemaan se! Jos me ei osata auttaa, me löydetään varmasti se, joka osaa auttaa &lt;3</a:t>
            </a:r>
          </a:p>
          <a:p>
            <a:r>
              <a:rPr lang="fi-FI" sz="1600" dirty="0"/>
              <a:t>Kuraattorin työhuone on "ruokalan yläkerrassa", käynti ruokalan päädystä ulkoa.</a:t>
            </a:r>
          </a:p>
          <a:p>
            <a:endParaRPr lang="fi-FI" sz="1600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4B0ADD3-B4C9-57E7-63D2-DAB468BFF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Terveydenhoitaja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AEAC405-E1E0-8F2E-6603-91C3C4AEBB6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1600" dirty="0"/>
              <a:t>Taina-terveydenhoitajan työtilat ovat yläkoulun alakäytävällä</a:t>
            </a:r>
          </a:p>
          <a:p>
            <a:r>
              <a:rPr lang="fi-FI" sz="1600" dirty="0"/>
              <a:t>Taina tapaa yhtenäiskoulun oppilaat vuosittain terveystarkastuksissa ja tarvittaessa Tainaan voi ottaa yhteyttä kaikissa terveyteen ja sairauteen liittyvissä asioissa. Perussairauksien hoito tapahtuu perusterveydenhuollossa.</a:t>
            </a:r>
          </a:p>
          <a:p>
            <a:r>
              <a:rPr lang="fi-FI" sz="1600" dirty="0"/>
              <a:t>Lukiolaisille tarkastus tarjotaan 1. opiskeluvuotena, kutsuntaikäisille myös 2. opiskeluvuotena.</a:t>
            </a:r>
          </a:p>
          <a:p>
            <a:r>
              <a:rPr lang="fi-FI" sz="1600" dirty="0"/>
              <a:t>Koululääkäreinä tänä vuonna Lauri </a:t>
            </a:r>
            <a:r>
              <a:rPr lang="fi-FI" sz="1600" err="1"/>
              <a:t>Mielityinen</a:t>
            </a:r>
            <a:r>
              <a:rPr lang="fi-FI" sz="1600" dirty="0"/>
              <a:t> ja Satu Kotiaho.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fi-FI" sz="1200" dirty="0"/>
          </a:p>
          <a:p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87044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5-09-25 at 19.11.11">
            <a:hlinkClick r:id="" action="ppaction://media"/>
            <a:extLst>
              <a:ext uri="{FF2B5EF4-FFF2-40B4-BE49-F238E27FC236}">
                <a16:creationId xmlns:a16="http://schemas.microsoft.com/office/drawing/2014/main" id="{6ED93146-B34B-B910-1EAC-922E23F9958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725" y="301214"/>
            <a:ext cx="3700629" cy="5875749"/>
          </a:xfrm>
        </p:spPr>
      </p:pic>
    </p:spTree>
    <p:extLst>
      <p:ext uri="{BB962C8B-B14F-4D97-AF65-F5344CB8AC3E}">
        <p14:creationId xmlns:p14="http://schemas.microsoft.com/office/powerpoint/2010/main" val="262677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39D0D81-FE81-A5E3-3C8E-428F05136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Meidät tavoittaa: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90B447-8C50-D323-5864-7BF0853E9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dirty="0"/>
          </a:p>
          <a:p>
            <a:r>
              <a:rPr lang="fi-FI" dirty="0"/>
              <a:t>Soittamalla tai tekstiviestillä</a:t>
            </a:r>
          </a:p>
          <a:p>
            <a:pPr marL="0" indent="0">
              <a:buNone/>
            </a:pPr>
            <a:r>
              <a:rPr lang="fi-FI" dirty="0"/>
              <a:t>    Kati 044 733 5869 ja Taina 040 8600 780</a:t>
            </a:r>
          </a:p>
          <a:p>
            <a:pPr marL="0" indent="0">
              <a:buNone/>
            </a:pPr>
            <a:r>
              <a:rPr lang="fi-FI" dirty="0"/>
              <a:t>* </a:t>
            </a:r>
            <a:r>
              <a:rPr lang="fi-FI" dirty="0" err="1"/>
              <a:t>Hyvaksin</a:t>
            </a:r>
            <a:r>
              <a:rPr lang="fi-FI" dirty="0"/>
              <a:t> digialustalta, jonne kirjaudutaan pankkitunnuksilla tai    	mobiilivarmenteella</a:t>
            </a:r>
          </a:p>
          <a:p>
            <a:r>
              <a:rPr lang="fi-FI" dirty="0"/>
              <a:t>Voit myös sanoa vanhemmalle tai opettajalle, että haluaisit tavata terveydenhoitajan tai kuraattorin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BD53A1F6-BD4B-0E8A-D241-5FFC6840B119}"/>
              </a:ext>
            </a:extLst>
          </p:cNvPr>
          <p:cNvSpPr>
            <a:spLocks noGrp="1"/>
          </p:cNvSpPr>
          <p:nvPr/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0409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69C572C-D4D3-D6F1-EBEA-FF440B4AE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Taina </a:t>
            </a:r>
            <a:r>
              <a:rPr lang="fi-FI" dirty="0" err="1"/>
              <a:t>terkka</a:t>
            </a:r>
            <a:endParaRPr lang="fi-FI" dirty="0"/>
          </a:p>
        </p:txBody>
      </p:sp>
      <p:pic>
        <p:nvPicPr>
          <p:cNvPr id="7" name="Sisällön paikkamerkki 6" descr="Kuva, joka sisältää kohteen henkilö, vaate, seinä, sisä-&#10;&#10;Tekoälyn generoima sisältö voi olla virheellistä.">
            <a:extLst>
              <a:ext uri="{FF2B5EF4-FFF2-40B4-BE49-F238E27FC236}">
                <a16:creationId xmlns:a16="http://schemas.microsoft.com/office/drawing/2014/main" id="{436F59D3-3E23-A563-2A1A-126A12CFCC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961" y="2505075"/>
            <a:ext cx="2763441" cy="3684588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96C1085-1612-309B-E588-FB32C0228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Kati kuraattori</a:t>
            </a:r>
          </a:p>
        </p:txBody>
      </p:sp>
      <p:pic>
        <p:nvPicPr>
          <p:cNvPr id="10" name="Sisällön paikkamerkki 9" descr="Kuva, joka sisältää kohteen rakennus, vaate, piha-, jalkineet&#10;&#10;Tekoälyn generoima sisältö voi olla virheellistä.">
            <a:extLst>
              <a:ext uri="{FF2B5EF4-FFF2-40B4-BE49-F238E27FC236}">
                <a16:creationId xmlns:a16="http://schemas.microsoft.com/office/drawing/2014/main" id="{EE3AC2B6-0B95-92D4-83B1-851C17F6EC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073" y="2505075"/>
            <a:ext cx="2763441" cy="3684588"/>
          </a:xfr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261834B5-0D47-2052-9D6E-FF459138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Nyt tuli kiire, kahvitunti ja vaijeri on vapaana!!</a:t>
            </a:r>
            <a:br>
              <a:rPr lang="fi-FI" dirty="0"/>
            </a:br>
            <a:br>
              <a:rPr lang="fi-FI" dirty="0"/>
            </a:br>
            <a:r>
              <a:rPr lang="fi-FI"/>
              <a:t>Nähdään!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693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256</Words>
  <Application>Microsoft Office PowerPoint</Application>
  <PresentationFormat>Laajakuva</PresentationFormat>
  <Paragraphs>29</Paragraphs>
  <Slides>8</Slides>
  <Notes>0</Notes>
  <HiddenSlides>0</HiddenSlides>
  <MMClips>3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Office-teema</vt:lpstr>
      <vt:lpstr>Oppilashuollon esittelyä</vt:lpstr>
      <vt:lpstr>PowerPoint-esitys</vt:lpstr>
      <vt:lpstr>Kerrataan</vt:lpstr>
      <vt:lpstr>PowerPoint-esitys</vt:lpstr>
      <vt:lpstr>Millaisissa asioissa voit hakeutua</vt:lpstr>
      <vt:lpstr>PowerPoint-esitys</vt:lpstr>
      <vt:lpstr>Meidät tavoittaa:</vt:lpstr>
      <vt:lpstr>Nyt tuli kiire, kahvitunti ja vaijeri on vapaana!!  Nähdään!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Kumpulainen Kati</dc:creator>
  <cp:lastModifiedBy>Piippo Markku</cp:lastModifiedBy>
  <cp:revision>113</cp:revision>
  <dcterms:created xsi:type="dcterms:W3CDTF">2025-08-29T10:06:48Z</dcterms:created>
  <dcterms:modified xsi:type="dcterms:W3CDTF">2025-10-02T09:32:35Z</dcterms:modified>
</cp:coreProperties>
</file>