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B1E2B5-12B9-3A07-6945-C983912CB89D}" v="7" dt="2022-02-09T07:31:49.224"/>
    <p1510:client id="{7E4A45A3-6B5F-DF33-2EA4-28542E7F3B2D}" v="186" dt="2022-02-07T08:43:46.169"/>
    <p1510:client id="{F24F2B82-A77D-400D-BFD5-42E82E368CDB}" v="1923" dt="2022-02-06T20:19:10.7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na Keränen" userId="S::minna.keranen@konnevesi.fi::83fd6339-e9fc-43ea-a683-6d6298b0a767" providerId="AD" clId="Web-{F24F2B82-A77D-400D-BFD5-42E82E368CDB}"/>
    <pc:docChg chg="addSld modSld sldOrd addMainMaster delMainMaster">
      <pc:chgData name="Minna Keränen" userId="S::minna.keranen@konnevesi.fi::83fd6339-e9fc-43ea-a683-6d6298b0a767" providerId="AD" clId="Web-{F24F2B82-A77D-400D-BFD5-42E82E368CDB}" dt="2022-02-06T20:19:10.706" v="1912" actId="20577"/>
      <pc:docMkLst>
        <pc:docMk/>
      </pc:docMkLst>
      <pc:sldChg chg="modSp mod modClrScheme chgLayout">
        <pc:chgData name="Minna Keränen" userId="S::minna.keranen@konnevesi.fi::83fd6339-e9fc-43ea-a683-6d6298b0a767" providerId="AD" clId="Web-{F24F2B82-A77D-400D-BFD5-42E82E368CDB}" dt="2022-02-06T19:24:48.821" v="17" actId="20577"/>
        <pc:sldMkLst>
          <pc:docMk/>
          <pc:sldMk cId="782385677" sldId="256"/>
        </pc:sldMkLst>
        <pc:spChg chg="mod ord">
          <ac:chgData name="Minna Keränen" userId="S::minna.keranen@konnevesi.fi::83fd6339-e9fc-43ea-a683-6d6298b0a767" providerId="AD" clId="Web-{F24F2B82-A77D-400D-BFD5-42E82E368CDB}" dt="2022-02-06T19:24:48.821" v="17" actId="20577"/>
          <ac:spMkLst>
            <pc:docMk/>
            <pc:sldMk cId="782385677" sldId="256"/>
            <ac:spMk id="2" creationId="{00000000-0000-0000-0000-000000000000}"/>
          </ac:spMkLst>
        </pc:spChg>
        <pc:spChg chg="mod ord">
          <ac:chgData name="Minna Keränen" userId="S::minna.keranen@konnevesi.fi::83fd6339-e9fc-43ea-a683-6d6298b0a767" providerId="AD" clId="Web-{F24F2B82-A77D-400D-BFD5-42E82E368CDB}" dt="2022-02-06T19:22:35.881" v="0"/>
          <ac:spMkLst>
            <pc:docMk/>
            <pc:sldMk cId="782385677" sldId="256"/>
            <ac:spMk id="3" creationId="{00000000-0000-0000-0000-000000000000}"/>
          </ac:spMkLst>
        </pc:spChg>
      </pc:sldChg>
      <pc:sldChg chg="addSp modSp new mod setBg">
        <pc:chgData name="Minna Keränen" userId="S::minna.keranen@konnevesi.fi::83fd6339-e9fc-43ea-a683-6d6298b0a767" providerId="AD" clId="Web-{F24F2B82-A77D-400D-BFD5-42E82E368CDB}" dt="2022-02-06T19:56:20.765" v="1103"/>
        <pc:sldMkLst>
          <pc:docMk/>
          <pc:sldMk cId="1314060010" sldId="257"/>
        </pc:sldMkLst>
        <pc:spChg chg="mod">
          <ac:chgData name="Minna Keränen" userId="S::minna.keranen@konnevesi.fi::83fd6339-e9fc-43ea-a683-6d6298b0a767" providerId="AD" clId="Web-{F24F2B82-A77D-400D-BFD5-42E82E368CDB}" dt="2022-02-06T19:56:20.765" v="1103"/>
          <ac:spMkLst>
            <pc:docMk/>
            <pc:sldMk cId="1314060010" sldId="257"/>
            <ac:spMk id="2" creationId="{CD5FB183-17AC-423E-B6B5-2D522CEA567B}"/>
          </ac:spMkLst>
        </pc:spChg>
        <pc:spChg chg="mod">
          <ac:chgData name="Minna Keränen" userId="S::minna.keranen@konnevesi.fi::83fd6339-e9fc-43ea-a683-6d6298b0a767" providerId="AD" clId="Web-{F24F2B82-A77D-400D-BFD5-42E82E368CDB}" dt="2022-02-06T19:56:20.765" v="1103"/>
          <ac:spMkLst>
            <pc:docMk/>
            <pc:sldMk cId="1314060010" sldId="257"/>
            <ac:spMk id="3" creationId="{1A6A57F7-4F1C-42FF-86BC-6B61DBBEA2AF}"/>
          </ac:spMkLst>
        </pc:spChg>
        <pc:spChg chg="add">
          <ac:chgData name="Minna Keränen" userId="S::minna.keranen@konnevesi.fi::83fd6339-e9fc-43ea-a683-6d6298b0a767" providerId="AD" clId="Web-{F24F2B82-A77D-400D-BFD5-42E82E368CDB}" dt="2022-02-06T19:56:20.765" v="1103"/>
          <ac:spMkLst>
            <pc:docMk/>
            <pc:sldMk cId="1314060010" sldId="257"/>
            <ac:spMk id="8" creationId="{8E8DBDA3-652C-4F87-B53B-7F73AC8F4FF9}"/>
          </ac:spMkLst>
        </pc:spChg>
        <pc:spChg chg="add">
          <ac:chgData name="Minna Keränen" userId="S::minna.keranen@konnevesi.fi::83fd6339-e9fc-43ea-a683-6d6298b0a767" providerId="AD" clId="Web-{F24F2B82-A77D-400D-BFD5-42E82E368CDB}" dt="2022-02-06T19:56:20.765" v="1103"/>
          <ac:spMkLst>
            <pc:docMk/>
            <pc:sldMk cId="1314060010" sldId="257"/>
            <ac:spMk id="10" creationId="{42187232-3845-418F-A17C-C138F01D98AB}"/>
          </ac:spMkLst>
        </pc:spChg>
      </pc:sldChg>
      <pc:sldChg chg="addSp modSp new mod setBg">
        <pc:chgData name="Minna Keränen" userId="S::minna.keranen@konnevesi.fi::83fd6339-e9fc-43ea-a683-6d6298b0a767" providerId="AD" clId="Web-{F24F2B82-A77D-400D-BFD5-42E82E368CDB}" dt="2022-02-06T19:56:17.765" v="1102"/>
        <pc:sldMkLst>
          <pc:docMk/>
          <pc:sldMk cId="3399091784" sldId="258"/>
        </pc:sldMkLst>
        <pc:spChg chg="mod">
          <ac:chgData name="Minna Keränen" userId="S::minna.keranen@konnevesi.fi::83fd6339-e9fc-43ea-a683-6d6298b0a767" providerId="AD" clId="Web-{F24F2B82-A77D-400D-BFD5-42E82E368CDB}" dt="2022-02-06T19:56:17.765" v="1102"/>
          <ac:spMkLst>
            <pc:docMk/>
            <pc:sldMk cId="3399091784" sldId="258"/>
            <ac:spMk id="2" creationId="{F644A81C-4E67-4B5E-ABAE-C41DC8E4241B}"/>
          </ac:spMkLst>
        </pc:spChg>
        <pc:spChg chg="mod">
          <ac:chgData name="Minna Keränen" userId="S::minna.keranen@konnevesi.fi::83fd6339-e9fc-43ea-a683-6d6298b0a767" providerId="AD" clId="Web-{F24F2B82-A77D-400D-BFD5-42E82E368CDB}" dt="2022-02-06T19:56:17.765" v="1102"/>
          <ac:spMkLst>
            <pc:docMk/>
            <pc:sldMk cId="3399091784" sldId="258"/>
            <ac:spMk id="3" creationId="{7C40065E-4C94-40B9-9863-24DF999A76F2}"/>
          </ac:spMkLst>
        </pc:spChg>
        <pc:spChg chg="add">
          <ac:chgData name="Minna Keränen" userId="S::minna.keranen@konnevesi.fi::83fd6339-e9fc-43ea-a683-6d6298b0a767" providerId="AD" clId="Web-{F24F2B82-A77D-400D-BFD5-42E82E368CDB}" dt="2022-02-06T19:56:17.765" v="1102"/>
          <ac:spMkLst>
            <pc:docMk/>
            <pc:sldMk cId="3399091784" sldId="258"/>
            <ac:spMk id="8" creationId="{8E8DBDA3-652C-4F87-B53B-7F73AC8F4FF9}"/>
          </ac:spMkLst>
        </pc:spChg>
        <pc:spChg chg="add">
          <ac:chgData name="Minna Keränen" userId="S::minna.keranen@konnevesi.fi::83fd6339-e9fc-43ea-a683-6d6298b0a767" providerId="AD" clId="Web-{F24F2B82-A77D-400D-BFD5-42E82E368CDB}" dt="2022-02-06T19:56:17.765" v="1102"/>
          <ac:spMkLst>
            <pc:docMk/>
            <pc:sldMk cId="3399091784" sldId="258"/>
            <ac:spMk id="10" creationId="{42187232-3845-418F-A17C-C138F01D98AB}"/>
          </ac:spMkLst>
        </pc:spChg>
      </pc:sldChg>
      <pc:sldChg chg="addSp modSp new mod setBg">
        <pc:chgData name="Minna Keränen" userId="S::minna.keranen@konnevesi.fi::83fd6339-e9fc-43ea-a683-6d6298b0a767" providerId="AD" clId="Web-{F24F2B82-A77D-400D-BFD5-42E82E368CDB}" dt="2022-02-06T19:56:12.343" v="1101"/>
        <pc:sldMkLst>
          <pc:docMk/>
          <pc:sldMk cId="2215801610" sldId="259"/>
        </pc:sldMkLst>
        <pc:spChg chg="mod">
          <ac:chgData name="Minna Keränen" userId="S::minna.keranen@konnevesi.fi::83fd6339-e9fc-43ea-a683-6d6298b0a767" providerId="AD" clId="Web-{F24F2B82-A77D-400D-BFD5-42E82E368CDB}" dt="2022-02-06T19:56:12.343" v="1101"/>
          <ac:spMkLst>
            <pc:docMk/>
            <pc:sldMk cId="2215801610" sldId="259"/>
            <ac:spMk id="2" creationId="{79ACA4D7-7CBB-46BD-9FDF-410EDE885CAF}"/>
          </ac:spMkLst>
        </pc:spChg>
        <pc:spChg chg="mod">
          <ac:chgData name="Minna Keränen" userId="S::minna.keranen@konnevesi.fi::83fd6339-e9fc-43ea-a683-6d6298b0a767" providerId="AD" clId="Web-{F24F2B82-A77D-400D-BFD5-42E82E368CDB}" dt="2022-02-06T19:56:12.343" v="1101"/>
          <ac:spMkLst>
            <pc:docMk/>
            <pc:sldMk cId="2215801610" sldId="259"/>
            <ac:spMk id="3" creationId="{DF2A6F70-B455-4629-B664-AA1201332CDD}"/>
          </ac:spMkLst>
        </pc:spChg>
        <pc:spChg chg="add">
          <ac:chgData name="Minna Keränen" userId="S::minna.keranen@konnevesi.fi::83fd6339-e9fc-43ea-a683-6d6298b0a767" providerId="AD" clId="Web-{F24F2B82-A77D-400D-BFD5-42E82E368CDB}" dt="2022-02-06T19:56:12.343" v="1101"/>
          <ac:spMkLst>
            <pc:docMk/>
            <pc:sldMk cId="2215801610" sldId="259"/>
            <ac:spMk id="8" creationId="{8E8DBDA3-652C-4F87-B53B-7F73AC8F4FF9}"/>
          </ac:spMkLst>
        </pc:spChg>
        <pc:spChg chg="add">
          <ac:chgData name="Minna Keränen" userId="S::minna.keranen@konnevesi.fi::83fd6339-e9fc-43ea-a683-6d6298b0a767" providerId="AD" clId="Web-{F24F2B82-A77D-400D-BFD5-42E82E368CDB}" dt="2022-02-06T19:56:12.343" v="1101"/>
          <ac:spMkLst>
            <pc:docMk/>
            <pc:sldMk cId="2215801610" sldId="259"/>
            <ac:spMk id="10" creationId="{42187232-3845-418F-A17C-C138F01D98AB}"/>
          </ac:spMkLst>
        </pc:spChg>
      </pc:sldChg>
      <pc:sldChg chg="addSp modSp new mod setBg">
        <pc:chgData name="Minna Keränen" userId="S::minna.keranen@konnevesi.fi::83fd6339-e9fc-43ea-a683-6d6298b0a767" providerId="AD" clId="Web-{F24F2B82-A77D-400D-BFD5-42E82E368CDB}" dt="2022-02-06T19:56:08.405" v="1100"/>
        <pc:sldMkLst>
          <pc:docMk/>
          <pc:sldMk cId="2769099272" sldId="260"/>
        </pc:sldMkLst>
        <pc:spChg chg="mod">
          <ac:chgData name="Minna Keränen" userId="S::minna.keranen@konnevesi.fi::83fd6339-e9fc-43ea-a683-6d6298b0a767" providerId="AD" clId="Web-{F24F2B82-A77D-400D-BFD5-42E82E368CDB}" dt="2022-02-06T19:56:08.405" v="1100"/>
          <ac:spMkLst>
            <pc:docMk/>
            <pc:sldMk cId="2769099272" sldId="260"/>
            <ac:spMk id="2" creationId="{0A354587-EE4E-4BA0-8AD4-B552D2C441AB}"/>
          </ac:spMkLst>
        </pc:spChg>
        <pc:spChg chg="mod">
          <ac:chgData name="Minna Keränen" userId="S::minna.keranen@konnevesi.fi::83fd6339-e9fc-43ea-a683-6d6298b0a767" providerId="AD" clId="Web-{F24F2B82-A77D-400D-BFD5-42E82E368CDB}" dt="2022-02-06T19:56:08.405" v="1100"/>
          <ac:spMkLst>
            <pc:docMk/>
            <pc:sldMk cId="2769099272" sldId="260"/>
            <ac:spMk id="3" creationId="{E025A672-3DDE-4E1B-B18E-2119F5CE23AD}"/>
          </ac:spMkLst>
        </pc:spChg>
        <pc:spChg chg="add">
          <ac:chgData name="Minna Keränen" userId="S::minna.keranen@konnevesi.fi::83fd6339-e9fc-43ea-a683-6d6298b0a767" providerId="AD" clId="Web-{F24F2B82-A77D-400D-BFD5-42E82E368CDB}" dt="2022-02-06T19:56:08.405" v="1100"/>
          <ac:spMkLst>
            <pc:docMk/>
            <pc:sldMk cId="2769099272" sldId="260"/>
            <ac:spMk id="8" creationId="{8E8DBDA3-652C-4F87-B53B-7F73AC8F4FF9}"/>
          </ac:spMkLst>
        </pc:spChg>
        <pc:spChg chg="add">
          <ac:chgData name="Minna Keränen" userId="S::minna.keranen@konnevesi.fi::83fd6339-e9fc-43ea-a683-6d6298b0a767" providerId="AD" clId="Web-{F24F2B82-A77D-400D-BFD5-42E82E368CDB}" dt="2022-02-06T19:56:08.405" v="1100"/>
          <ac:spMkLst>
            <pc:docMk/>
            <pc:sldMk cId="2769099272" sldId="260"/>
            <ac:spMk id="10" creationId="{42187232-3845-418F-A17C-C138F01D98AB}"/>
          </ac:spMkLst>
        </pc:spChg>
      </pc:sldChg>
      <pc:sldChg chg="addSp modSp new mod setBg">
        <pc:chgData name="Minna Keränen" userId="S::minna.keranen@konnevesi.fi::83fd6339-e9fc-43ea-a683-6d6298b0a767" providerId="AD" clId="Web-{F24F2B82-A77D-400D-BFD5-42E82E368CDB}" dt="2022-02-06T19:56:04.093" v="1099"/>
        <pc:sldMkLst>
          <pc:docMk/>
          <pc:sldMk cId="3958917857" sldId="261"/>
        </pc:sldMkLst>
        <pc:spChg chg="mod">
          <ac:chgData name="Minna Keränen" userId="S::minna.keranen@konnevesi.fi::83fd6339-e9fc-43ea-a683-6d6298b0a767" providerId="AD" clId="Web-{F24F2B82-A77D-400D-BFD5-42E82E368CDB}" dt="2022-02-06T19:56:04.093" v="1099"/>
          <ac:spMkLst>
            <pc:docMk/>
            <pc:sldMk cId="3958917857" sldId="261"/>
            <ac:spMk id="2" creationId="{376F08C3-7FF5-49C4-8A7C-0EB5AABEE3EA}"/>
          </ac:spMkLst>
        </pc:spChg>
        <pc:spChg chg="mod">
          <ac:chgData name="Minna Keränen" userId="S::minna.keranen@konnevesi.fi::83fd6339-e9fc-43ea-a683-6d6298b0a767" providerId="AD" clId="Web-{F24F2B82-A77D-400D-BFD5-42E82E368CDB}" dt="2022-02-06T19:56:04.093" v="1099"/>
          <ac:spMkLst>
            <pc:docMk/>
            <pc:sldMk cId="3958917857" sldId="261"/>
            <ac:spMk id="3" creationId="{F0DFFC52-C9F7-4CE9-AD99-3394DA9115C5}"/>
          </ac:spMkLst>
        </pc:spChg>
        <pc:spChg chg="add">
          <ac:chgData name="Minna Keränen" userId="S::minna.keranen@konnevesi.fi::83fd6339-e9fc-43ea-a683-6d6298b0a767" providerId="AD" clId="Web-{F24F2B82-A77D-400D-BFD5-42E82E368CDB}" dt="2022-02-06T19:56:04.093" v="1099"/>
          <ac:spMkLst>
            <pc:docMk/>
            <pc:sldMk cId="3958917857" sldId="261"/>
            <ac:spMk id="8" creationId="{8E8DBDA3-652C-4F87-B53B-7F73AC8F4FF9}"/>
          </ac:spMkLst>
        </pc:spChg>
        <pc:spChg chg="add">
          <ac:chgData name="Minna Keränen" userId="S::minna.keranen@konnevesi.fi::83fd6339-e9fc-43ea-a683-6d6298b0a767" providerId="AD" clId="Web-{F24F2B82-A77D-400D-BFD5-42E82E368CDB}" dt="2022-02-06T19:56:04.093" v="1099"/>
          <ac:spMkLst>
            <pc:docMk/>
            <pc:sldMk cId="3958917857" sldId="261"/>
            <ac:spMk id="10" creationId="{42187232-3845-418F-A17C-C138F01D98AB}"/>
          </ac:spMkLst>
        </pc:spChg>
      </pc:sldChg>
      <pc:sldChg chg="addSp delSp modSp new mod setBg">
        <pc:chgData name="Minna Keränen" userId="S::minna.keranen@konnevesi.fi::83fd6339-e9fc-43ea-a683-6d6298b0a767" providerId="AD" clId="Web-{F24F2B82-A77D-400D-BFD5-42E82E368CDB}" dt="2022-02-06T20:01:50.412" v="1370" actId="20577"/>
        <pc:sldMkLst>
          <pc:docMk/>
          <pc:sldMk cId="1461320880" sldId="262"/>
        </pc:sldMkLst>
        <pc:spChg chg="mod">
          <ac:chgData name="Minna Keränen" userId="S::minna.keranen@konnevesi.fi::83fd6339-e9fc-43ea-a683-6d6298b0a767" providerId="AD" clId="Web-{F24F2B82-A77D-400D-BFD5-42E82E368CDB}" dt="2022-02-06T19:55:47.014" v="1093"/>
          <ac:spMkLst>
            <pc:docMk/>
            <pc:sldMk cId="1461320880" sldId="262"/>
            <ac:spMk id="2" creationId="{E695AA27-5135-4873-82EA-39523FA470E7}"/>
          </ac:spMkLst>
        </pc:spChg>
        <pc:spChg chg="mod">
          <ac:chgData name="Minna Keränen" userId="S::minna.keranen@konnevesi.fi::83fd6339-e9fc-43ea-a683-6d6298b0a767" providerId="AD" clId="Web-{F24F2B82-A77D-400D-BFD5-42E82E368CDB}" dt="2022-02-06T20:01:50.412" v="1370" actId="20577"/>
          <ac:spMkLst>
            <pc:docMk/>
            <pc:sldMk cId="1461320880" sldId="262"/>
            <ac:spMk id="3" creationId="{32BC91EB-CFC4-4083-8883-CBB88D5D4E52}"/>
          </ac:spMkLst>
        </pc:spChg>
        <pc:spChg chg="add del">
          <ac:chgData name="Minna Keränen" userId="S::minna.keranen@konnevesi.fi::83fd6339-e9fc-43ea-a683-6d6298b0a767" providerId="AD" clId="Web-{F24F2B82-A77D-400D-BFD5-42E82E368CDB}" dt="2022-02-06T19:55:47.014" v="1092"/>
          <ac:spMkLst>
            <pc:docMk/>
            <pc:sldMk cId="1461320880" sldId="262"/>
            <ac:spMk id="8" creationId="{7578A52D-2496-4956-A9A4-EA5C38B2F1FC}"/>
          </ac:spMkLst>
        </pc:spChg>
        <pc:spChg chg="add del">
          <ac:chgData name="Minna Keränen" userId="S::minna.keranen@konnevesi.fi::83fd6339-e9fc-43ea-a683-6d6298b0a767" providerId="AD" clId="Web-{F24F2B82-A77D-400D-BFD5-42E82E368CDB}" dt="2022-02-06T19:55:47.014" v="1092"/>
          <ac:spMkLst>
            <pc:docMk/>
            <pc:sldMk cId="1461320880" sldId="262"/>
            <ac:spMk id="10" creationId="{9809C8E2-EF9B-4E0B-A17E-836DE0508E76}"/>
          </ac:spMkLst>
        </pc:spChg>
        <pc:spChg chg="add del">
          <ac:chgData name="Minna Keränen" userId="S::minna.keranen@konnevesi.fi::83fd6339-e9fc-43ea-a683-6d6298b0a767" providerId="AD" clId="Web-{F24F2B82-A77D-400D-BFD5-42E82E368CDB}" dt="2022-02-06T19:55:47.014" v="1092"/>
          <ac:spMkLst>
            <pc:docMk/>
            <pc:sldMk cId="1461320880" sldId="262"/>
            <ac:spMk id="12" creationId="{61EB557E-621E-4254-B750-85274C5F4D5C}"/>
          </ac:spMkLst>
        </pc:spChg>
        <pc:spChg chg="add">
          <ac:chgData name="Minna Keränen" userId="S::minna.keranen@konnevesi.fi::83fd6339-e9fc-43ea-a683-6d6298b0a767" providerId="AD" clId="Web-{F24F2B82-A77D-400D-BFD5-42E82E368CDB}" dt="2022-02-06T19:55:47.014" v="1093"/>
          <ac:spMkLst>
            <pc:docMk/>
            <pc:sldMk cId="1461320880" sldId="262"/>
            <ac:spMk id="14" creationId="{8E8DBDA3-652C-4F87-B53B-7F73AC8F4FF9}"/>
          </ac:spMkLst>
        </pc:spChg>
        <pc:spChg chg="add">
          <ac:chgData name="Minna Keränen" userId="S::minna.keranen@konnevesi.fi::83fd6339-e9fc-43ea-a683-6d6298b0a767" providerId="AD" clId="Web-{F24F2B82-A77D-400D-BFD5-42E82E368CDB}" dt="2022-02-06T19:55:47.014" v="1093"/>
          <ac:spMkLst>
            <pc:docMk/>
            <pc:sldMk cId="1461320880" sldId="262"/>
            <ac:spMk id="15" creationId="{42187232-3845-418F-A17C-C138F01D98AB}"/>
          </ac:spMkLst>
        </pc:spChg>
      </pc:sldChg>
      <pc:sldChg chg="addSp modSp new mod ord setBg">
        <pc:chgData name="Minna Keränen" userId="S::minna.keranen@konnevesi.fi::83fd6339-e9fc-43ea-a683-6d6298b0a767" providerId="AD" clId="Web-{F24F2B82-A77D-400D-BFD5-42E82E368CDB}" dt="2022-02-06T20:01:44.397" v="1366"/>
        <pc:sldMkLst>
          <pc:docMk/>
          <pc:sldMk cId="1869802709" sldId="263"/>
        </pc:sldMkLst>
        <pc:spChg chg="mod">
          <ac:chgData name="Minna Keränen" userId="S::minna.keranen@konnevesi.fi::83fd6339-e9fc-43ea-a683-6d6298b0a767" providerId="AD" clId="Web-{F24F2B82-A77D-400D-BFD5-42E82E368CDB}" dt="2022-02-06T19:56:54.953" v="1127" actId="20577"/>
          <ac:spMkLst>
            <pc:docMk/>
            <pc:sldMk cId="1869802709" sldId="263"/>
            <ac:spMk id="2" creationId="{90EB4AD3-A3C2-43A4-8C3E-1B714D6C4D8F}"/>
          </ac:spMkLst>
        </pc:spChg>
        <pc:spChg chg="mod">
          <ac:chgData name="Minna Keränen" userId="S::minna.keranen@konnevesi.fi::83fd6339-e9fc-43ea-a683-6d6298b0a767" providerId="AD" clId="Web-{F24F2B82-A77D-400D-BFD5-42E82E368CDB}" dt="2022-02-06T20:00:38.957" v="1362" actId="20577"/>
          <ac:spMkLst>
            <pc:docMk/>
            <pc:sldMk cId="1869802709" sldId="263"/>
            <ac:spMk id="3" creationId="{26861FB2-8F19-4E84-BDC3-C99F6E4E033F}"/>
          </ac:spMkLst>
        </pc:spChg>
        <pc:spChg chg="add">
          <ac:chgData name="Minna Keränen" userId="S::minna.keranen@konnevesi.fi::83fd6339-e9fc-43ea-a683-6d6298b0a767" providerId="AD" clId="Web-{F24F2B82-A77D-400D-BFD5-42E82E368CDB}" dt="2022-02-06T19:56:30.546" v="1105"/>
          <ac:spMkLst>
            <pc:docMk/>
            <pc:sldMk cId="1869802709" sldId="263"/>
            <ac:spMk id="8" creationId="{8E8DBDA3-652C-4F87-B53B-7F73AC8F4FF9}"/>
          </ac:spMkLst>
        </pc:spChg>
        <pc:spChg chg="add">
          <ac:chgData name="Minna Keränen" userId="S::minna.keranen@konnevesi.fi::83fd6339-e9fc-43ea-a683-6d6298b0a767" providerId="AD" clId="Web-{F24F2B82-A77D-400D-BFD5-42E82E368CDB}" dt="2022-02-06T19:56:30.546" v="1105"/>
          <ac:spMkLst>
            <pc:docMk/>
            <pc:sldMk cId="1869802709" sldId="263"/>
            <ac:spMk id="10" creationId="{42187232-3845-418F-A17C-C138F01D98AB}"/>
          </ac:spMkLst>
        </pc:spChg>
      </pc:sldChg>
      <pc:sldChg chg="modSp new">
        <pc:chgData name="Minna Keränen" userId="S::minna.keranen@konnevesi.fi::83fd6339-e9fc-43ea-a683-6d6298b0a767" providerId="AD" clId="Web-{F24F2B82-A77D-400D-BFD5-42E82E368CDB}" dt="2022-02-06T20:19:02.549" v="1911" actId="20577"/>
        <pc:sldMkLst>
          <pc:docMk/>
          <pc:sldMk cId="2257356053" sldId="264"/>
        </pc:sldMkLst>
        <pc:spChg chg="mod">
          <ac:chgData name="Minna Keränen" userId="S::minna.keranen@konnevesi.fi::83fd6339-e9fc-43ea-a683-6d6298b0a767" providerId="AD" clId="Web-{F24F2B82-A77D-400D-BFD5-42E82E368CDB}" dt="2022-02-06T20:03:50.727" v="1459" actId="20577"/>
          <ac:spMkLst>
            <pc:docMk/>
            <pc:sldMk cId="2257356053" sldId="264"/>
            <ac:spMk id="2" creationId="{46CFBE4D-96C9-4166-8823-9A76C3CF34A7}"/>
          </ac:spMkLst>
        </pc:spChg>
        <pc:spChg chg="mod">
          <ac:chgData name="Minna Keränen" userId="S::minna.keranen@konnevesi.fi::83fd6339-e9fc-43ea-a683-6d6298b0a767" providerId="AD" clId="Web-{F24F2B82-A77D-400D-BFD5-42E82E368CDB}" dt="2022-02-06T20:19:02.549" v="1911" actId="20577"/>
          <ac:spMkLst>
            <pc:docMk/>
            <pc:sldMk cId="2257356053" sldId="264"/>
            <ac:spMk id="3" creationId="{AF2342E7-4AE4-4F15-976D-D24C89ADDE45}"/>
          </ac:spMkLst>
        </pc:spChg>
      </pc:sldChg>
      <pc:sldChg chg="modSp new">
        <pc:chgData name="Minna Keränen" userId="S::minna.keranen@konnevesi.fi::83fd6339-e9fc-43ea-a683-6d6298b0a767" providerId="AD" clId="Web-{F24F2B82-A77D-400D-BFD5-42E82E368CDB}" dt="2022-02-06T20:19:10.706" v="1912" actId="20577"/>
        <pc:sldMkLst>
          <pc:docMk/>
          <pc:sldMk cId="441843290" sldId="265"/>
        </pc:sldMkLst>
        <pc:spChg chg="mod">
          <ac:chgData name="Minna Keränen" userId="S::minna.keranen@konnevesi.fi::83fd6339-e9fc-43ea-a683-6d6298b0a767" providerId="AD" clId="Web-{F24F2B82-A77D-400D-BFD5-42E82E368CDB}" dt="2022-02-06T20:08:17.248" v="1612" actId="20577"/>
          <ac:spMkLst>
            <pc:docMk/>
            <pc:sldMk cId="441843290" sldId="265"/>
            <ac:spMk id="2" creationId="{1B981A1E-C0C7-49D2-9170-33CF85C415AF}"/>
          </ac:spMkLst>
        </pc:spChg>
        <pc:spChg chg="mod">
          <ac:chgData name="Minna Keränen" userId="S::minna.keranen@konnevesi.fi::83fd6339-e9fc-43ea-a683-6d6298b0a767" providerId="AD" clId="Web-{F24F2B82-A77D-400D-BFD5-42E82E368CDB}" dt="2022-02-06T20:19:10.706" v="1912" actId="20577"/>
          <ac:spMkLst>
            <pc:docMk/>
            <pc:sldMk cId="441843290" sldId="265"/>
            <ac:spMk id="3" creationId="{C06EA320-4B24-4F47-95C4-0FE7548212DC}"/>
          </ac:spMkLst>
        </pc:spChg>
      </pc:sldChg>
      <pc:sldMasterChg chg="del delSldLayout">
        <pc:chgData name="Minna Keränen" userId="S::minna.keranen@konnevesi.fi::83fd6339-e9fc-43ea-a683-6d6298b0a767" providerId="AD" clId="Web-{F24F2B82-A77D-400D-BFD5-42E82E368CDB}" dt="2022-02-06T19:22:35.881" v="0"/>
        <pc:sldMasterMkLst>
          <pc:docMk/>
          <pc:sldMasterMk cId="1034520112" sldId="2147483648"/>
        </pc:sldMasterMkLst>
        <pc:sldLayoutChg chg="del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034520112" sldId="2147483648"/>
            <pc:sldLayoutMk cId="2822443542" sldId="2147483649"/>
          </pc:sldLayoutMkLst>
        </pc:sldLayoutChg>
        <pc:sldLayoutChg chg="del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034520112" sldId="2147483648"/>
            <pc:sldLayoutMk cId="191875738" sldId="2147483650"/>
          </pc:sldLayoutMkLst>
        </pc:sldLayoutChg>
        <pc:sldLayoutChg chg="del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034520112" sldId="2147483648"/>
            <pc:sldLayoutMk cId="625772058" sldId="2147483651"/>
          </pc:sldLayoutMkLst>
        </pc:sldLayoutChg>
        <pc:sldLayoutChg chg="del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034520112" sldId="2147483648"/>
            <pc:sldLayoutMk cId="1368371511" sldId="2147483652"/>
          </pc:sldLayoutMkLst>
        </pc:sldLayoutChg>
        <pc:sldLayoutChg chg="del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034520112" sldId="2147483648"/>
            <pc:sldLayoutMk cId="4234365057" sldId="2147483653"/>
          </pc:sldLayoutMkLst>
        </pc:sldLayoutChg>
        <pc:sldLayoutChg chg="del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034520112" sldId="2147483648"/>
            <pc:sldLayoutMk cId="323876409" sldId="2147483654"/>
          </pc:sldLayoutMkLst>
        </pc:sldLayoutChg>
        <pc:sldLayoutChg chg="del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034520112" sldId="2147483648"/>
            <pc:sldLayoutMk cId="1583615748" sldId="2147483655"/>
          </pc:sldLayoutMkLst>
        </pc:sldLayoutChg>
        <pc:sldLayoutChg chg="del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034520112" sldId="2147483648"/>
            <pc:sldLayoutMk cId="3827074677" sldId="2147483656"/>
          </pc:sldLayoutMkLst>
        </pc:sldLayoutChg>
        <pc:sldLayoutChg chg="del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034520112" sldId="2147483648"/>
            <pc:sldLayoutMk cId="3139981579" sldId="2147483657"/>
          </pc:sldLayoutMkLst>
        </pc:sldLayoutChg>
        <pc:sldLayoutChg chg="del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034520112" sldId="2147483648"/>
            <pc:sldLayoutMk cId="1012034331" sldId="2147483658"/>
          </pc:sldLayoutMkLst>
        </pc:sldLayoutChg>
        <pc:sldLayoutChg chg="del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034520112" sldId="2147483648"/>
            <pc:sldLayoutMk cId="3406455356" sldId="2147483659"/>
          </pc:sldLayoutMkLst>
        </pc:sldLayoutChg>
      </pc:sldMasterChg>
      <pc:sldMasterChg chg="add addSldLayout modSldLayout">
        <pc:chgData name="Minna Keränen" userId="S::minna.keranen@konnevesi.fi::83fd6339-e9fc-43ea-a683-6d6298b0a767" providerId="AD" clId="Web-{F24F2B82-A77D-400D-BFD5-42E82E368CDB}" dt="2022-02-06T19:22:35.881" v="0"/>
        <pc:sldMasterMkLst>
          <pc:docMk/>
          <pc:sldMasterMk cId="1823444137" sldId="2147483660"/>
        </pc:sldMasterMkLst>
        <pc:sldLayoutChg chg="add mod replId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823444137" sldId="2147483660"/>
            <pc:sldLayoutMk cId="3585816853" sldId="2147483661"/>
          </pc:sldLayoutMkLst>
        </pc:sldLayoutChg>
        <pc:sldLayoutChg chg="add mod replId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823444137" sldId="2147483660"/>
            <pc:sldLayoutMk cId="478849162" sldId="2147483662"/>
          </pc:sldLayoutMkLst>
        </pc:sldLayoutChg>
        <pc:sldLayoutChg chg="add mod replId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823444137" sldId="2147483660"/>
            <pc:sldLayoutMk cId="3151961852" sldId="2147483663"/>
          </pc:sldLayoutMkLst>
        </pc:sldLayoutChg>
        <pc:sldLayoutChg chg="add mod replId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823444137" sldId="2147483660"/>
            <pc:sldLayoutMk cId="1987788964" sldId="2147483664"/>
          </pc:sldLayoutMkLst>
        </pc:sldLayoutChg>
        <pc:sldLayoutChg chg="add mod replId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823444137" sldId="2147483660"/>
            <pc:sldLayoutMk cId="210665622" sldId="2147483665"/>
          </pc:sldLayoutMkLst>
        </pc:sldLayoutChg>
        <pc:sldLayoutChg chg="add mod replId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823444137" sldId="2147483660"/>
            <pc:sldLayoutMk cId="3931546270" sldId="2147483666"/>
          </pc:sldLayoutMkLst>
        </pc:sldLayoutChg>
        <pc:sldLayoutChg chg="add mod replId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823444137" sldId="2147483660"/>
            <pc:sldLayoutMk cId="4081331967" sldId="2147483667"/>
          </pc:sldLayoutMkLst>
        </pc:sldLayoutChg>
        <pc:sldLayoutChg chg="add mod replId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823444137" sldId="2147483660"/>
            <pc:sldLayoutMk cId="899069274" sldId="2147483668"/>
          </pc:sldLayoutMkLst>
        </pc:sldLayoutChg>
        <pc:sldLayoutChg chg="add mod replId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823444137" sldId="2147483660"/>
            <pc:sldLayoutMk cId="757841519" sldId="2147483669"/>
          </pc:sldLayoutMkLst>
        </pc:sldLayoutChg>
        <pc:sldLayoutChg chg="add mod replId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823444137" sldId="2147483660"/>
            <pc:sldLayoutMk cId="813348316" sldId="2147483670"/>
          </pc:sldLayoutMkLst>
        </pc:sldLayoutChg>
        <pc:sldLayoutChg chg="add mod replId">
          <pc:chgData name="Minna Keränen" userId="S::minna.keranen@konnevesi.fi::83fd6339-e9fc-43ea-a683-6d6298b0a767" providerId="AD" clId="Web-{F24F2B82-A77D-400D-BFD5-42E82E368CDB}" dt="2022-02-06T19:22:35.881" v="0"/>
          <pc:sldLayoutMkLst>
            <pc:docMk/>
            <pc:sldMasterMk cId="1823444137" sldId="2147483660"/>
            <pc:sldLayoutMk cId="2826889847" sldId="2147483671"/>
          </pc:sldLayoutMkLst>
        </pc:sldLayoutChg>
      </pc:sldMasterChg>
    </pc:docChg>
  </pc:docChgLst>
  <pc:docChgLst>
    <pc:chgData name="Minna Keränen" userId="S::minna.keranen@konnevesi.fi::83fd6339-e9fc-43ea-a683-6d6298b0a767" providerId="AD" clId="Web-{7E4A45A3-6B5F-DF33-2EA4-28542E7F3B2D}"/>
    <pc:docChg chg="addSld delSld modSld">
      <pc:chgData name="Minna Keränen" userId="S::minna.keranen@konnevesi.fi::83fd6339-e9fc-43ea-a683-6d6298b0a767" providerId="AD" clId="Web-{7E4A45A3-6B5F-DF33-2EA4-28542E7F3B2D}" dt="2022-02-07T08:43:44.950" v="174" actId="20577"/>
      <pc:docMkLst>
        <pc:docMk/>
      </pc:docMkLst>
      <pc:sldChg chg="modSp">
        <pc:chgData name="Minna Keränen" userId="S::minna.keranen@konnevesi.fi::83fd6339-e9fc-43ea-a683-6d6298b0a767" providerId="AD" clId="Web-{7E4A45A3-6B5F-DF33-2EA4-28542E7F3B2D}" dt="2022-02-07T08:39:30.496" v="69" actId="20577"/>
        <pc:sldMkLst>
          <pc:docMk/>
          <pc:sldMk cId="1314060010" sldId="257"/>
        </pc:sldMkLst>
        <pc:spChg chg="mod">
          <ac:chgData name="Minna Keränen" userId="S::minna.keranen@konnevesi.fi::83fd6339-e9fc-43ea-a683-6d6298b0a767" providerId="AD" clId="Web-{7E4A45A3-6B5F-DF33-2EA4-28542E7F3B2D}" dt="2022-02-07T08:39:30.496" v="69" actId="20577"/>
          <ac:spMkLst>
            <pc:docMk/>
            <pc:sldMk cId="1314060010" sldId="257"/>
            <ac:spMk id="2" creationId="{CD5FB183-17AC-423E-B6B5-2D522CEA567B}"/>
          </ac:spMkLst>
        </pc:spChg>
        <pc:spChg chg="mod">
          <ac:chgData name="Minna Keränen" userId="S::minna.keranen@konnevesi.fi::83fd6339-e9fc-43ea-a683-6d6298b0a767" providerId="AD" clId="Web-{7E4A45A3-6B5F-DF33-2EA4-28542E7F3B2D}" dt="2022-02-07T07:42:32.119" v="30" actId="20577"/>
          <ac:spMkLst>
            <pc:docMk/>
            <pc:sldMk cId="1314060010" sldId="257"/>
            <ac:spMk id="3" creationId="{1A6A57F7-4F1C-42FF-86BC-6B61DBBEA2AF}"/>
          </ac:spMkLst>
        </pc:spChg>
      </pc:sldChg>
      <pc:sldChg chg="modSp">
        <pc:chgData name="Minna Keränen" userId="S::minna.keranen@konnevesi.fi::83fd6339-e9fc-43ea-a683-6d6298b0a767" providerId="AD" clId="Web-{7E4A45A3-6B5F-DF33-2EA4-28542E7F3B2D}" dt="2022-02-07T08:39:38.059" v="76" actId="20577"/>
        <pc:sldMkLst>
          <pc:docMk/>
          <pc:sldMk cId="3399091784" sldId="258"/>
        </pc:sldMkLst>
        <pc:spChg chg="mod">
          <ac:chgData name="Minna Keränen" userId="S::minna.keranen@konnevesi.fi::83fd6339-e9fc-43ea-a683-6d6298b0a767" providerId="AD" clId="Web-{7E4A45A3-6B5F-DF33-2EA4-28542E7F3B2D}" dt="2022-02-07T08:39:38.059" v="76" actId="20577"/>
          <ac:spMkLst>
            <pc:docMk/>
            <pc:sldMk cId="3399091784" sldId="258"/>
            <ac:spMk id="2" creationId="{F644A81C-4E67-4B5E-ABAE-C41DC8E4241B}"/>
          </ac:spMkLst>
        </pc:spChg>
      </pc:sldChg>
      <pc:sldChg chg="modSp">
        <pc:chgData name="Minna Keränen" userId="S::minna.keranen@konnevesi.fi::83fd6339-e9fc-43ea-a683-6d6298b0a767" providerId="AD" clId="Web-{7E4A45A3-6B5F-DF33-2EA4-28542E7F3B2D}" dt="2022-02-07T08:39:58.748" v="82" actId="20577"/>
        <pc:sldMkLst>
          <pc:docMk/>
          <pc:sldMk cId="2215801610" sldId="259"/>
        </pc:sldMkLst>
        <pc:spChg chg="mod">
          <ac:chgData name="Minna Keränen" userId="S::minna.keranen@konnevesi.fi::83fd6339-e9fc-43ea-a683-6d6298b0a767" providerId="AD" clId="Web-{7E4A45A3-6B5F-DF33-2EA4-28542E7F3B2D}" dt="2022-02-07T08:39:58.748" v="82" actId="20577"/>
          <ac:spMkLst>
            <pc:docMk/>
            <pc:sldMk cId="2215801610" sldId="259"/>
            <ac:spMk id="2" creationId="{79ACA4D7-7CBB-46BD-9FDF-410EDE885CAF}"/>
          </ac:spMkLst>
        </pc:spChg>
        <pc:spChg chg="mod">
          <ac:chgData name="Minna Keränen" userId="S::minna.keranen@konnevesi.fi::83fd6339-e9fc-43ea-a683-6d6298b0a767" providerId="AD" clId="Web-{7E4A45A3-6B5F-DF33-2EA4-28542E7F3B2D}" dt="2022-02-07T07:43:15.807" v="33" actId="20577"/>
          <ac:spMkLst>
            <pc:docMk/>
            <pc:sldMk cId="2215801610" sldId="259"/>
            <ac:spMk id="3" creationId="{DF2A6F70-B455-4629-B664-AA1201332CDD}"/>
          </ac:spMkLst>
        </pc:spChg>
      </pc:sldChg>
      <pc:sldChg chg="modSp">
        <pc:chgData name="Minna Keränen" userId="S::minna.keranen@konnevesi.fi::83fd6339-e9fc-43ea-a683-6d6298b0a767" providerId="AD" clId="Web-{7E4A45A3-6B5F-DF33-2EA4-28542E7F3B2D}" dt="2022-02-07T08:40:53.439" v="100" actId="20577"/>
        <pc:sldMkLst>
          <pc:docMk/>
          <pc:sldMk cId="2769099272" sldId="260"/>
        </pc:sldMkLst>
        <pc:spChg chg="mod">
          <ac:chgData name="Minna Keränen" userId="S::minna.keranen@konnevesi.fi::83fd6339-e9fc-43ea-a683-6d6298b0a767" providerId="AD" clId="Web-{7E4A45A3-6B5F-DF33-2EA4-28542E7F3B2D}" dt="2022-02-07T08:40:53.439" v="100" actId="20577"/>
          <ac:spMkLst>
            <pc:docMk/>
            <pc:sldMk cId="2769099272" sldId="260"/>
            <ac:spMk id="2" creationId="{0A354587-EE4E-4BA0-8AD4-B552D2C441AB}"/>
          </ac:spMkLst>
        </pc:spChg>
        <pc:spChg chg="mod">
          <ac:chgData name="Minna Keränen" userId="S::minna.keranen@konnevesi.fi::83fd6339-e9fc-43ea-a683-6d6298b0a767" providerId="AD" clId="Web-{7E4A45A3-6B5F-DF33-2EA4-28542E7F3B2D}" dt="2022-02-07T07:43:50.527" v="36" actId="20577"/>
          <ac:spMkLst>
            <pc:docMk/>
            <pc:sldMk cId="2769099272" sldId="260"/>
            <ac:spMk id="3" creationId="{E025A672-3DDE-4E1B-B18E-2119F5CE23AD}"/>
          </ac:spMkLst>
        </pc:spChg>
      </pc:sldChg>
      <pc:sldChg chg="modSp">
        <pc:chgData name="Minna Keränen" userId="S::minna.keranen@konnevesi.fi::83fd6339-e9fc-43ea-a683-6d6298b0a767" providerId="AD" clId="Web-{7E4A45A3-6B5F-DF33-2EA4-28542E7F3B2D}" dt="2022-02-07T08:40:44.907" v="98" actId="20577"/>
        <pc:sldMkLst>
          <pc:docMk/>
          <pc:sldMk cId="3958917857" sldId="261"/>
        </pc:sldMkLst>
        <pc:spChg chg="mod">
          <ac:chgData name="Minna Keränen" userId="S::minna.keranen@konnevesi.fi::83fd6339-e9fc-43ea-a683-6d6298b0a767" providerId="AD" clId="Web-{7E4A45A3-6B5F-DF33-2EA4-28542E7F3B2D}" dt="2022-02-07T08:40:44.907" v="98" actId="20577"/>
          <ac:spMkLst>
            <pc:docMk/>
            <pc:sldMk cId="3958917857" sldId="261"/>
            <ac:spMk id="2" creationId="{376F08C3-7FF5-49C4-8A7C-0EB5AABEE3EA}"/>
          </ac:spMkLst>
        </pc:spChg>
      </pc:sldChg>
      <pc:sldChg chg="modSp">
        <pc:chgData name="Minna Keränen" userId="S::minna.keranen@konnevesi.fi::83fd6339-e9fc-43ea-a683-6d6298b0a767" providerId="AD" clId="Web-{7E4A45A3-6B5F-DF33-2EA4-28542E7F3B2D}" dt="2022-02-07T08:40:56.783" v="102" actId="20577"/>
        <pc:sldMkLst>
          <pc:docMk/>
          <pc:sldMk cId="1461320880" sldId="262"/>
        </pc:sldMkLst>
        <pc:spChg chg="mod">
          <ac:chgData name="Minna Keränen" userId="S::minna.keranen@konnevesi.fi::83fd6339-e9fc-43ea-a683-6d6298b0a767" providerId="AD" clId="Web-{7E4A45A3-6B5F-DF33-2EA4-28542E7F3B2D}" dt="2022-02-07T08:40:56.783" v="102" actId="20577"/>
          <ac:spMkLst>
            <pc:docMk/>
            <pc:sldMk cId="1461320880" sldId="262"/>
            <ac:spMk id="2" creationId="{E695AA27-5135-4873-82EA-39523FA470E7}"/>
          </ac:spMkLst>
        </pc:spChg>
        <pc:spChg chg="mod">
          <ac:chgData name="Minna Keränen" userId="S::minna.keranen@konnevesi.fi::83fd6339-e9fc-43ea-a683-6d6298b0a767" providerId="AD" clId="Web-{7E4A45A3-6B5F-DF33-2EA4-28542E7F3B2D}" dt="2022-02-07T07:44:45.637" v="38" actId="20577"/>
          <ac:spMkLst>
            <pc:docMk/>
            <pc:sldMk cId="1461320880" sldId="262"/>
            <ac:spMk id="3" creationId="{32BC91EB-CFC4-4083-8883-CBB88D5D4E52}"/>
          </ac:spMkLst>
        </pc:spChg>
      </pc:sldChg>
      <pc:sldChg chg="modSp">
        <pc:chgData name="Minna Keränen" userId="S::minna.keranen@konnevesi.fi::83fd6339-e9fc-43ea-a683-6d6298b0a767" providerId="AD" clId="Web-{7E4A45A3-6B5F-DF33-2EA4-28542E7F3B2D}" dt="2022-02-07T08:41:05.581" v="110" actId="20577"/>
        <pc:sldMkLst>
          <pc:docMk/>
          <pc:sldMk cId="1869802709" sldId="263"/>
        </pc:sldMkLst>
        <pc:spChg chg="mod">
          <ac:chgData name="Minna Keränen" userId="S::minna.keranen@konnevesi.fi::83fd6339-e9fc-43ea-a683-6d6298b0a767" providerId="AD" clId="Web-{7E4A45A3-6B5F-DF33-2EA4-28542E7F3B2D}" dt="2022-02-07T08:41:05.581" v="110" actId="20577"/>
          <ac:spMkLst>
            <pc:docMk/>
            <pc:sldMk cId="1869802709" sldId="263"/>
            <ac:spMk id="2" creationId="{90EB4AD3-A3C2-43A4-8C3E-1B714D6C4D8F}"/>
          </ac:spMkLst>
        </pc:spChg>
        <pc:spChg chg="mod">
          <ac:chgData name="Minna Keränen" userId="S::minna.keranen@konnevesi.fi::83fd6339-e9fc-43ea-a683-6d6298b0a767" providerId="AD" clId="Web-{7E4A45A3-6B5F-DF33-2EA4-28542E7F3B2D}" dt="2022-02-07T07:44:58.310" v="39" actId="20577"/>
          <ac:spMkLst>
            <pc:docMk/>
            <pc:sldMk cId="1869802709" sldId="263"/>
            <ac:spMk id="3" creationId="{26861FB2-8F19-4E84-BDC3-C99F6E4E033F}"/>
          </ac:spMkLst>
        </pc:spChg>
      </pc:sldChg>
      <pc:sldChg chg="modSp">
        <pc:chgData name="Minna Keränen" userId="S::minna.keranen@konnevesi.fi::83fd6339-e9fc-43ea-a683-6d6298b0a767" providerId="AD" clId="Web-{7E4A45A3-6B5F-DF33-2EA4-28542E7F3B2D}" dt="2022-02-07T08:43:30.684" v="163" actId="20577"/>
        <pc:sldMkLst>
          <pc:docMk/>
          <pc:sldMk cId="2257356053" sldId="264"/>
        </pc:sldMkLst>
        <pc:spChg chg="mod">
          <ac:chgData name="Minna Keränen" userId="S::minna.keranen@konnevesi.fi::83fd6339-e9fc-43ea-a683-6d6298b0a767" providerId="AD" clId="Web-{7E4A45A3-6B5F-DF33-2EA4-28542E7F3B2D}" dt="2022-02-07T08:43:30.684" v="163" actId="20577"/>
          <ac:spMkLst>
            <pc:docMk/>
            <pc:sldMk cId="2257356053" sldId="264"/>
            <ac:spMk id="2" creationId="{46CFBE4D-96C9-4166-8823-9A76C3CF34A7}"/>
          </ac:spMkLst>
        </pc:spChg>
        <pc:spChg chg="mod">
          <ac:chgData name="Minna Keränen" userId="S::minna.keranen@konnevesi.fi::83fd6339-e9fc-43ea-a683-6d6298b0a767" providerId="AD" clId="Web-{7E4A45A3-6B5F-DF33-2EA4-28542E7F3B2D}" dt="2022-02-07T07:45:32.701" v="60" actId="20577"/>
          <ac:spMkLst>
            <pc:docMk/>
            <pc:sldMk cId="2257356053" sldId="264"/>
            <ac:spMk id="3" creationId="{AF2342E7-4AE4-4F15-976D-D24C89ADDE45}"/>
          </ac:spMkLst>
        </pc:spChg>
      </pc:sldChg>
      <pc:sldChg chg="modSp">
        <pc:chgData name="Minna Keränen" userId="S::minna.keranen@konnevesi.fi::83fd6339-e9fc-43ea-a683-6d6298b0a767" providerId="AD" clId="Web-{7E4A45A3-6B5F-DF33-2EA4-28542E7F3B2D}" dt="2022-02-07T08:43:44.950" v="174" actId="20577"/>
        <pc:sldMkLst>
          <pc:docMk/>
          <pc:sldMk cId="441843290" sldId="265"/>
        </pc:sldMkLst>
        <pc:spChg chg="mod">
          <ac:chgData name="Minna Keränen" userId="S::minna.keranen@konnevesi.fi::83fd6339-e9fc-43ea-a683-6d6298b0a767" providerId="AD" clId="Web-{7E4A45A3-6B5F-DF33-2EA4-28542E7F3B2D}" dt="2022-02-07T08:43:44.950" v="174" actId="20577"/>
          <ac:spMkLst>
            <pc:docMk/>
            <pc:sldMk cId="441843290" sldId="265"/>
            <ac:spMk id="2" creationId="{1B981A1E-C0C7-49D2-9170-33CF85C415AF}"/>
          </ac:spMkLst>
        </pc:spChg>
      </pc:sldChg>
      <pc:sldChg chg="modSp add del replId">
        <pc:chgData name="Minna Keränen" userId="S::minna.keranen@konnevesi.fi::83fd6339-e9fc-43ea-a683-6d6298b0a767" providerId="AD" clId="Web-{7E4A45A3-6B5F-DF33-2EA4-28542E7F3B2D}" dt="2022-02-07T08:43:14.933" v="153"/>
        <pc:sldMkLst>
          <pc:docMk/>
          <pc:sldMk cId="1980791111" sldId="266"/>
        </pc:sldMkLst>
        <pc:spChg chg="mod">
          <ac:chgData name="Minna Keränen" userId="S::minna.keranen@konnevesi.fi::83fd6339-e9fc-43ea-a683-6d6298b0a767" providerId="AD" clId="Web-{7E4A45A3-6B5F-DF33-2EA4-28542E7F3B2D}" dt="2022-02-07T08:43:12.605" v="152" actId="20577"/>
          <ac:spMkLst>
            <pc:docMk/>
            <pc:sldMk cId="1980791111" sldId="266"/>
            <ac:spMk id="2" creationId="{90EB4AD3-A3C2-43A4-8C3E-1B714D6C4D8F}"/>
          </ac:spMkLst>
        </pc:spChg>
        <pc:spChg chg="mod">
          <ac:chgData name="Minna Keränen" userId="S::minna.keranen@konnevesi.fi::83fd6339-e9fc-43ea-a683-6d6298b0a767" providerId="AD" clId="Web-{7E4A45A3-6B5F-DF33-2EA4-28542E7F3B2D}" dt="2022-02-07T08:42:37.634" v="133" actId="20577"/>
          <ac:spMkLst>
            <pc:docMk/>
            <pc:sldMk cId="1980791111" sldId="266"/>
            <ac:spMk id="3" creationId="{26861FB2-8F19-4E84-BDC3-C99F6E4E033F}"/>
          </ac:spMkLst>
        </pc:spChg>
      </pc:sldChg>
    </pc:docChg>
  </pc:docChgLst>
  <pc:docChgLst>
    <pc:chgData name="Minna Keränen" userId="S::minna.keranen@konnevesi.fi::83fd6339-e9fc-43ea-a683-6d6298b0a767" providerId="AD" clId="Web-{29B1E2B5-12B9-3A07-6945-C983912CB89D}"/>
    <pc:docChg chg="modSld">
      <pc:chgData name="Minna Keränen" userId="S::minna.keranen@konnevesi.fi::83fd6339-e9fc-43ea-a683-6d6298b0a767" providerId="AD" clId="Web-{29B1E2B5-12B9-3A07-6945-C983912CB89D}" dt="2022-02-09T07:31:49.224" v="6" actId="20577"/>
      <pc:docMkLst>
        <pc:docMk/>
      </pc:docMkLst>
      <pc:sldChg chg="modSp">
        <pc:chgData name="Minna Keränen" userId="S::minna.keranen@konnevesi.fi::83fd6339-e9fc-43ea-a683-6d6298b0a767" providerId="AD" clId="Web-{29B1E2B5-12B9-3A07-6945-C983912CB89D}" dt="2022-02-09T07:31:49.224" v="6" actId="20577"/>
        <pc:sldMkLst>
          <pc:docMk/>
          <pc:sldMk cId="441843290" sldId="265"/>
        </pc:sldMkLst>
        <pc:spChg chg="mod">
          <ac:chgData name="Minna Keränen" userId="S::minna.keranen@konnevesi.fi::83fd6339-e9fc-43ea-a683-6d6298b0a767" providerId="AD" clId="Web-{29B1E2B5-12B9-3A07-6945-C983912CB89D}" dt="2022-02-09T07:31:49.224" v="6" actId="20577"/>
          <ac:spMkLst>
            <pc:docMk/>
            <pc:sldMk cId="441843290" sldId="265"/>
            <ac:spMk id="3" creationId="{C06EA320-4B24-4F47-95C4-0FE7548212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5816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348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88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849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961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788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65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46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331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069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841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444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Kirjallisuus-historia tiiviisti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1B981A1E-C0C7-49D2-9170-33CF85C41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Postmodernismi (1950-luvulta eteenpäin)</a:t>
            </a:r>
            <a:br>
              <a:rPr lang="fi-FI" dirty="0"/>
            </a:br>
            <a:r>
              <a:rPr lang="fi-FI" dirty="0"/>
              <a:t>MONINAISUUS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C06EA320-4B24-4F47-95C4-0FE754821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Jatkunut eri tavoin nykyaikaan saakka; perustana kyseenalaistaminen ja moninaisuuden korostaminen</a:t>
            </a:r>
          </a:p>
          <a:p>
            <a:r>
              <a:rPr lang="fi-FI" dirty="0"/>
              <a:t>Proosa: juonen rikkonaisuus, epärealistiset henkilöt ja epäluotettavat kertojat</a:t>
            </a:r>
          </a:p>
          <a:p>
            <a:r>
              <a:rPr lang="fi-FI" dirty="0"/>
              <a:t>Runous: valmiina olevien tekstien käyttö (intertekstuaalisuus), kielelliset kokeilut</a:t>
            </a:r>
          </a:p>
          <a:p>
            <a:pPr marL="45720" indent="0">
              <a:buNone/>
            </a:pPr>
            <a:endParaRPr lang="fi-FI" dirty="0"/>
          </a:p>
          <a:p>
            <a:r>
              <a:rPr lang="fi-FI" dirty="0"/>
              <a:t>Suomessa 60- ja 70-luvut olivat yhteiskunnallisen radikalismin ja tabujen murtamisen aikaa (Timo K. Mukka: Maa on syntinen laulu, Eeva Kilpi: Tamara)</a:t>
            </a:r>
          </a:p>
          <a:p>
            <a:r>
              <a:rPr lang="fi-FI"/>
              <a:t>80- ja 90-luvuilla ja siitä eteenpäin kirjallisuus on Suomessa hyvin moninaista</a:t>
            </a:r>
          </a:p>
        </p:txBody>
      </p:sp>
    </p:spTree>
    <p:extLst>
      <p:ext uri="{BB962C8B-B14F-4D97-AF65-F5344CB8AC3E}">
        <p14:creationId xmlns:p14="http://schemas.microsoft.com/office/powerpoint/2010/main" val="441843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E8DBDA3-652C-4F87-B53B-7F73AC8F4F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2187232-3845-418F-A17C-C138F01D98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D5FB183-17AC-423E-B6B5-2D522CEA5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fi-FI" sz="2800" dirty="0">
                <a:solidFill>
                  <a:srgbClr val="FFFFFF"/>
                </a:solidFill>
              </a:rPr>
              <a:t>Antiikki</a:t>
            </a:r>
            <a:br>
              <a:rPr lang="fi-FI" sz="2800" dirty="0">
                <a:solidFill>
                  <a:srgbClr val="FFFFFF"/>
                </a:solidFill>
              </a:rPr>
            </a:b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>
                <a:solidFill>
                  <a:srgbClr val="FFFFFF"/>
                </a:solidFill>
              </a:rPr>
              <a:t>ALKU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1A6A57F7-4F1C-42FF-86BC-6B61DBBEA2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000" dirty="0">
                <a:solidFill>
                  <a:schemeClr val="tx1"/>
                </a:solidFill>
              </a:rPr>
              <a:t>Länsimaisen kirjallisuushistorian alku</a:t>
            </a:r>
          </a:p>
          <a:p>
            <a:pPr lvl="1">
              <a:spcAft>
                <a:spcPts val="0"/>
              </a:spcAft>
            </a:pPr>
            <a:r>
              <a:rPr lang="fi-FI" dirty="0">
                <a:solidFill>
                  <a:schemeClr val="tx1"/>
                </a:solidFill>
              </a:rPr>
              <a:t>Valtava vaikutus kulttuuriin</a:t>
            </a:r>
          </a:p>
          <a:p>
            <a:pPr lvl="1">
              <a:spcAft>
                <a:spcPts val="0"/>
              </a:spcAft>
            </a:pPr>
            <a:endParaRPr lang="fi-FI">
              <a:solidFill>
                <a:schemeClr val="tx1"/>
              </a:solidFill>
            </a:endParaRPr>
          </a:p>
          <a:p>
            <a:r>
              <a:rPr lang="fi-FI" sz="2000" dirty="0">
                <a:solidFill>
                  <a:schemeClr val="tx1"/>
                </a:solidFill>
              </a:rPr>
              <a:t>Kirjallisuuden päälajit: </a:t>
            </a:r>
          </a:p>
          <a:p>
            <a:pPr lvl="1">
              <a:spcAft>
                <a:spcPts val="0"/>
              </a:spcAft>
            </a:pPr>
            <a:r>
              <a:rPr lang="fi-FI" dirty="0">
                <a:solidFill>
                  <a:schemeClr val="tx1"/>
                </a:solidFill>
              </a:rPr>
              <a:t>Epiikka </a:t>
            </a:r>
          </a:p>
          <a:p>
            <a:pPr lvl="1">
              <a:spcAft>
                <a:spcPts val="0"/>
              </a:spcAft>
            </a:pPr>
            <a:r>
              <a:rPr lang="fi-FI" dirty="0">
                <a:solidFill>
                  <a:schemeClr val="tx1"/>
                </a:solidFill>
              </a:rPr>
              <a:t>Lyriikka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Draama (tragedia ja komedia)</a:t>
            </a:r>
          </a:p>
          <a:p>
            <a:pPr lvl="1"/>
            <a:endParaRPr lang="fi-FI">
              <a:solidFill>
                <a:schemeClr val="tx1"/>
              </a:solidFill>
            </a:endParaRPr>
          </a:p>
          <a:p>
            <a:r>
              <a:rPr lang="fi-FI" sz="2000" dirty="0">
                <a:solidFill>
                  <a:schemeClr val="tx1"/>
                </a:solidFill>
              </a:rPr>
              <a:t>Jumaltarusto eli mytologia olennaisessa osassa antiikin kirjallisuudessa, etenkin eepoksissa; erilaiset sankarit</a:t>
            </a:r>
          </a:p>
          <a:p>
            <a:endParaRPr lang="fi-FI" sz="2000" dirty="0">
              <a:solidFill>
                <a:schemeClr val="tx1"/>
              </a:solidFill>
            </a:endParaRPr>
          </a:p>
          <a:p>
            <a:r>
              <a:rPr lang="fi-FI" sz="2000" dirty="0">
                <a:solidFill>
                  <a:schemeClr val="tx1"/>
                </a:solidFill>
              </a:rPr>
              <a:t>Esim. Homeros (Ilias ja Odysseia), </a:t>
            </a:r>
            <a:r>
              <a:rPr lang="fi-FI" sz="2000" dirty="0" err="1">
                <a:solidFill>
                  <a:schemeClr val="tx1"/>
                </a:solidFill>
              </a:rPr>
              <a:t>Seneca</a:t>
            </a:r>
            <a:r>
              <a:rPr lang="fi-FI" sz="2000" dirty="0">
                <a:solidFill>
                  <a:schemeClr val="tx1"/>
                </a:solidFill>
              </a:rPr>
              <a:t>, Sapfo</a:t>
            </a:r>
          </a:p>
          <a:p>
            <a:endParaRPr lang="fi-FI" sz="2000">
              <a:solidFill>
                <a:schemeClr val="tx1"/>
              </a:solidFill>
            </a:endParaRPr>
          </a:p>
          <a:p>
            <a:endParaRPr lang="fi-FI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060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E8DBDA3-652C-4F87-B53B-7F73AC8F4F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2187232-3845-418F-A17C-C138F01D98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F644A81C-4E67-4B5E-ABAE-C41DC8E42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fi-FI" sz="2800" dirty="0">
                <a:solidFill>
                  <a:srgbClr val="FFFFFF"/>
                </a:solidFill>
              </a:rPr>
              <a:t>Keskiaika (n. 450–1200)</a:t>
            </a:r>
            <a:br>
              <a:rPr lang="fi-FI" sz="2800" dirty="0">
                <a:solidFill>
                  <a:srgbClr val="FFFFFF"/>
                </a:solidFill>
              </a:rPr>
            </a:br>
            <a:r>
              <a:rPr lang="fi-FI" sz="2800" dirty="0">
                <a:solidFill>
                  <a:srgbClr val="FFFFFF"/>
                </a:solidFill>
              </a:rPr>
              <a:t/>
            </a:r>
            <a:br>
              <a:rPr lang="fi-FI" sz="2800" dirty="0">
                <a:solidFill>
                  <a:srgbClr val="FFFFFF"/>
                </a:solidFill>
              </a:rPr>
            </a:br>
            <a:r>
              <a:rPr lang="fi-FI" sz="2800" dirty="0">
                <a:solidFill>
                  <a:srgbClr val="FFFFFF"/>
                </a:solidFill>
              </a:rPr>
              <a:t>USKONTO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7C40065E-4C94-40B9-9863-24DF999A7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000">
                <a:solidFill>
                  <a:schemeClr val="tx1"/>
                </a:solidFill>
              </a:rPr>
              <a:t>Kristillinen maailmankuva ja Raamattu vaikuttivat länsimaiseen kulttuuriin ja kirjallisuuteen keskiajalla</a:t>
            </a:r>
          </a:p>
          <a:p>
            <a:pPr lvl="1"/>
            <a:r>
              <a:rPr lang="fi-FI">
                <a:solidFill>
                  <a:schemeClr val="tx1"/>
                </a:solidFill>
              </a:rPr>
              <a:t>Opetusnäytelmät, kuten mysteerit, miraakkelit ja moraliteetit</a:t>
            </a:r>
          </a:p>
          <a:p>
            <a:endParaRPr lang="fi-FI" sz="2000">
              <a:solidFill>
                <a:schemeClr val="tx1"/>
              </a:solidFill>
            </a:endParaRPr>
          </a:p>
          <a:p>
            <a:r>
              <a:rPr lang="fi-FI" sz="2000">
                <a:solidFill>
                  <a:schemeClr val="tx1"/>
                </a:solidFill>
              </a:rPr>
              <a:t>Antiikin teoksia kopioitiin käsin (ei vielä kirjapainoa)</a:t>
            </a:r>
          </a:p>
          <a:p>
            <a:endParaRPr lang="fi-FI" sz="2000">
              <a:solidFill>
                <a:schemeClr val="tx1"/>
              </a:solidFill>
            </a:endParaRPr>
          </a:p>
          <a:p>
            <a:r>
              <a:rPr lang="fi-FI" sz="2000">
                <a:solidFill>
                  <a:schemeClr val="tx1"/>
                </a:solidFill>
              </a:rPr>
              <a:t>Merkittävin teos Danten Jumalainen näytelmä</a:t>
            </a:r>
          </a:p>
          <a:p>
            <a:endParaRPr lang="fi-FI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091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E8DBDA3-652C-4F87-B53B-7F73AC8F4F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2187232-3845-418F-A17C-C138F01D98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79ACA4D7-7CBB-46BD-9FDF-410EDE885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fi-FI" sz="2800" dirty="0">
                <a:solidFill>
                  <a:srgbClr val="FFFFFF"/>
                </a:solidFill>
              </a:rPr>
              <a:t>Renessanssi 1300–1500 </a:t>
            </a:r>
            <a:br>
              <a:rPr lang="fi-FI" sz="2800" dirty="0">
                <a:solidFill>
                  <a:srgbClr val="FFFFFF"/>
                </a:solidFill>
              </a:rPr>
            </a:b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>
                <a:solidFill>
                  <a:srgbClr val="FFFFFF"/>
                </a:solidFill>
              </a:rPr>
              <a:t>ELÄMÄNILO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DF2A6F70-B455-4629-B664-AA1201332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000" dirty="0">
                <a:solidFill>
                  <a:schemeClr val="tx1"/>
                </a:solidFill>
              </a:rPr>
              <a:t>Keskiajan uskonnollisuus alkoi vaihtua renessanssin elämäniloon; myös kirjallisuus alkoi kukoistaa</a:t>
            </a:r>
            <a:r>
              <a:rPr lang="fi-FI" sz="2000" dirty="0"/>
              <a:t/>
            </a:r>
            <a:br>
              <a:rPr lang="fi-FI" sz="2000" dirty="0"/>
            </a:br>
            <a:endParaRPr lang="fi-FI" sz="2000">
              <a:solidFill>
                <a:schemeClr val="tx1"/>
              </a:solidFill>
            </a:endParaRPr>
          </a:p>
          <a:p>
            <a:r>
              <a:rPr lang="fi-FI" sz="2000" dirty="0">
                <a:solidFill>
                  <a:schemeClr val="tx1"/>
                </a:solidFill>
              </a:rPr>
              <a:t>Tunnetuin teos Boccaccion novellikokoelma Decamerone</a:t>
            </a:r>
          </a:p>
          <a:p>
            <a:endParaRPr lang="fi-FI" sz="2000">
              <a:solidFill>
                <a:schemeClr val="tx1"/>
              </a:solidFill>
            </a:endParaRPr>
          </a:p>
          <a:p>
            <a:r>
              <a:rPr lang="fi-FI" sz="2000" dirty="0">
                <a:solidFill>
                  <a:schemeClr val="tx1"/>
                </a:solidFill>
              </a:rPr>
              <a:t>Tunnetuin kirjailija William Shakespeare</a:t>
            </a:r>
          </a:p>
          <a:p>
            <a:endParaRPr lang="fi-FI" sz="2000">
              <a:solidFill>
                <a:schemeClr val="tx1"/>
              </a:solidFill>
            </a:endParaRPr>
          </a:p>
          <a:p>
            <a:r>
              <a:rPr lang="fi-FI" sz="2000" dirty="0">
                <a:solidFill>
                  <a:schemeClr val="tx1"/>
                </a:solidFill>
              </a:rPr>
              <a:t>Ensimmäinen nykyaikainen romaani Cervantesin Don Quijote</a:t>
            </a:r>
          </a:p>
        </p:txBody>
      </p:sp>
    </p:spTree>
    <p:extLst>
      <p:ext uri="{BB962C8B-B14F-4D97-AF65-F5344CB8AC3E}">
        <p14:creationId xmlns:p14="http://schemas.microsoft.com/office/powerpoint/2010/main" val="2215801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E8DBDA3-652C-4F87-B53B-7F73AC8F4F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2187232-3845-418F-A17C-C138F01D98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0A354587-EE4E-4BA0-8AD4-B552D2C44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fi-FI" sz="2800" dirty="0">
                <a:solidFill>
                  <a:srgbClr val="FFFFFF"/>
                </a:solidFill>
              </a:rPr>
              <a:t>Barokki ja klassismi (1600-luku)</a:t>
            </a:r>
            <a:br>
              <a:rPr lang="fi-FI" sz="2800" dirty="0">
                <a:solidFill>
                  <a:srgbClr val="FFFFFF"/>
                </a:solidFill>
              </a:rPr>
            </a:br>
            <a:r>
              <a:rPr lang="fi-FI" sz="2800" dirty="0">
                <a:solidFill>
                  <a:srgbClr val="FFFFFF"/>
                </a:solidFill>
              </a:rPr>
              <a:t/>
            </a:r>
            <a:br>
              <a:rPr lang="fi-FI" sz="2800" dirty="0">
                <a:solidFill>
                  <a:srgbClr val="FFFFFF"/>
                </a:solidFill>
              </a:rPr>
            </a:br>
            <a:r>
              <a:rPr lang="fi-FI" sz="2800" dirty="0">
                <a:solidFill>
                  <a:srgbClr val="FFFFFF"/>
                </a:solidFill>
              </a:rPr>
              <a:t>SÄÄNNÖT JA TARKKUUS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E025A672-3DDE-4E1B-B18E-2119F5CE2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000" dirty="0">
                <a:solidFill>
                  <a:schemeClr val="tx1"/>
                </a:solidFill>
              </a:rPr>
              <a:t>Ranskasta tulee Euroopan kulttuurin keskus: Aurinkokuningas ja Versailles</a:t>
            </a:r>
          </a:p>
          <a:p>
            <a:pPr lvl="1">
              <a:spcAft>
                <a:spcPts val="0"/>
              </a:spcAft>
            </a:pPr>
            <a:r>
              <a:rPr lang="fi-FI" dirty="0">
                <a:solidFill>
                  <a:schemeClr val="tx1"/>
                </a:solidFill>
              </a:rPr>
              <a:t>Hovielämän säännöt ja etiketti heijastuivat kirjallisuuteen runousoppeina ym. muotosääntöinä, joita piti noudattaa</a:t>
            </a:r>
          </a:p>
          <a:p>
            <a:endParaRPr lang="fi-FI" sz="2000">
              <a:solidFill>
                <a:schemeClr val="tx1"/>
              </a:solidFill>
            </a:endParaRPr>
          </a:p>
          <a:p>
            <a:r>
              <a:rPr lang="fi-FI" sz="2000" dirty="0">
                <a:solidFill>
                  <a:schemeClr val="tx1"/>
                </a:solidFill>
              </a:rPr>
              <a:t>Draamakirjallisuus keskiössä, kuuluisin näytelmäkirjailija </a:t>
            </a:r>
            <a:r>
              <a:rPr lang="fi-FI" sz="2000" dirty="0" err="1">
                <a:solidFill>
                  <a:schemeClr val="tx1"/>
                </a:solidFill>
              </a:rPr>
              <a:t>Moliére</a:t>
            </a:r>
          </a:p>
          <a:p>
            <a:endParaRPr lang="fi-FI" sz="2000">
              <a:solidFill>
                <a:schemeClr val="tx1"/>
              </a:solidFill>
            </a:endParaRPr>
          </a:p>
          <a:p>
            <a:endParaRPr lang="fi-FI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099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E8DBDA3-652C-4F87-B53B-7F73AC8F4F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2187232-3845-418F-A17C-C138F01D98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376F08C3-7FF5-49C4-8A7C-0EB5AABEE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fi-FI" sz="2800" dirty="0">
                <a:solidFill>
                  <a:srgbClr val="FFFFFF"/>
                </a:solidFill>
              </a:rPr>
              <a:t>Valistus (1700-luku)</a:t>
            </a:r>
            <a:br>
              <a:rPr lang="fi-FI" sz="2800" dirty="0">
                <a:solidFill>
                  <a:srgbClr val="FFFFFF"/>
                </a:solidFill>
              </a:rPr>
            </a:br>
            <a:r>
              <a:rPr lang="fi-FI" sz="2800" dirty="0">
                <a:solidFill>
                  <a:srgbClr val="FFFFFF"/>
                </a:solidFill>
              </a:rPr>
              <a:t/>
            </a:r>
            <a:br>
              <a:rPr lang="fi-FI" sz="2800" dirty="0">
                <a:solidFill>
                  <a:srgbClr val="FFFFFF"/>
                </a:solidFill>
              </a:rPr>
            </a:br>
            <a:r>
              <a:rPr lang="fi-FI" sz="2800" dirty="0">
                <a:solidFill>
                  <a:srgbClr val="FFFFFF"/>
                </a:solidFill>
              </a:rPr>
              <a:t>JÄRKI JA TIEDE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F0DFFC52-C9F7-4CE9-AD99-3394DA911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000">
                <a:solidFill>
                  <a:schemeClr val="tx1"/>
                </a:solidFill>
              </a:rPr>
              <a:t>Keskiöön tulivat tieto ja järki ("valaistuminen": tieto tuo valoa)</a:t>
            </a:r>
          </a:p>
          <a:p>
            <a:endParaRPr lang="fi-FI" sz="2000">
              <a:solidFill>
                <a:schemeClr val="tx1"/>
              </a:solidFill>
            </a:endParaRPr>
          </a:p>
          <a:p>
            <a:r>
              <a:rPr lang="fi-FI" sz="2000">
                <a:solidFill>
                  <a:schemeClr val="tx1"/>
                </a:solidFill>
              </a:rPr>
              <a:t>Ranskalaisia filosofeja (Voltaire) ja englantilaisia klassikkoromaaneja (Gulliverin retket ja Robinson Crusoe)</a:t>
            </a:r>
          </a:p>
          <a:p>
            <a:endParaRPr lang="fi-FI" sz="2000">
              <a:solidFill>
                <a:schemeClr val="tx1"/>
              </a:solidFill>
            </a:endParaRPr>
          </a:p>
          <a:p>
            <a:r>
              <a:rPr lang="fi-FI" sz="2000">
                <a:solidFill>
                  <a:schemeClr val="tx1"/>
                </a:solidFill>
              </a:rPr>
              <a:t>Kirjallisuuden oheen paljon uutta: </a:t>
            </a:r>
          </a:p>
          <a:p>
            <a:pPr lvl="1">
              <a:spcAft>
                <a:spcPts val="0"/>
              </a:spcAft>
            </a:pPr>
            <a:r>
              <a:rPr lang="fi-FI">
                <a:solidFill>
                  <a:schemeClr val="tx1"/>
                </a:solidFill>
              </a:rPr>
              <a:t>Kirjastot</a:t>
            </a:r>
          </a:p>
          <a:p>
            <a:pPr lvl="1">
              <a:spcAft>
                <a:spcPts val="0"/>
              </a:spcAft>
            </a:pPr>
            <a:r>
              <a:rPr lang="fi-FI">
                <a:solidFill>
                  <a:schemeClr val="tx1"/>
                </a:solidFill>
              </a:rPr>
              <a:t>Tietosanakirjat</a:t>
            </a:r>
          </a:p>
          <a:p>
            <a:pPr lvl="1">
              <a:spcAft>
                <a:spcPts val="0"/>
              </a:spcAft>
            </a:pPr>
            <a:r>
              <a:rPr lang="fi-FI">
                <a:solidFill>
                  <a:schemeClr val="tx1"/>
                </a:solidFill>
              </a:rPr>
              <a:t>Almanakka</a:t>
            </a:r>
          </a:p>
          <a:p>
            <a:pPr lvl="1">
              <a:spcAft>
                <a:spcPts val="0"/>
              </a:spcAft>
            </a:pPr>
            <a:r>
              <a:rPr lang="fi-FI">
                <a:solidFill>
                  <a:schemeClr val="tx1"/>
                </a:solidFill>
              </a:rPr>
              <a:t>Sanomalehti </a:t>
            </a:r>
          </a:p>
        </p:txBody>
      </p:sp>
    </p:spTree>
    <p:extLst>
      <p:ext uri="{BB962C8B-B14F-4D97-AF65-F5344CB8AC3E}">
        <p14:creationId xmlns:p14="http://schemas.microsoft.com/office/powerpoint/2010/main" val="3958917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xmlns="" id="{8E8DBDA3-652C-4F87-B53B-7F73AC8F4F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xmlns="" id="{42187232-3845-418F-A17C-C138F01D98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E695AA27-5135-4873-82EA-39523FA47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fi-FI" sz="2800" dirty="0">
                <a:solidFill>
                  <a:srgbClr val="FFFFFF"/>
                </a:solidFill>
              </a:rPr>
              <a:t>Romantiikka (1700-luvun loppu -&gt; 1800-luvun alku)</a:t>
            </a:r>
            <a:br>
              <a:rPr lang="fi-FI" sz="2800" dirty="0">
                <a:solidFill>
                  <a:srgbClr val="FFFFFF"/>
                </a:solidFill>
              </a:rPr>
            </a:br>
            <a:r>
              <a:rPr lang="fi-FI" sz="2800" dirty="0">
                <a:solidFill>
                  <a:srgbClr val="FFFFFF"/>
                </a:solidFill>
              </a:rPr>
              <a:t/>
            </a:r>
            <a:br>
              <a:rPr lang="fi-FI" sz="2800" dirty="0">
                <a:solidFill>
                  <a:srgbClr val="FFFFFF"/>
                </a:solidFill>
              </a:rPr>
            </a:br>
            <a:r>
              <a:rPr lang="fi-FI" sz="2800" dirty="0">
                <a:solidFill>
                  <a:srgbClr val="FFFFFF"/>
                </a:solidFill>
              </a:rPr>
              <a:t>TUNNE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32BC91EB-CFC4-4083-8883-CBB88D5D4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000" dirty="0">
                <a:solidFill>
                  <a:schemeClr val="tx1"/>
                </a:solidFill>
              </a:rPr>
              <a:t>Kirjallisuudessa korostuivat tunne, mielikuvitus, vapaus, yksilökeskeisyys ja sankaruus</a:t>
            </a:r>
            <a:br>
              <a:rPr lang="fi-FI" sz="2000" dirty="0">
                <a:solidFill>
                  <a:schemeClr val="tx1"/>
                </a:solidFill>
              </a:rPr>
            </a:br>
            <a:endParaRPr lang="fi-FI" sz="2000" dirty="0">
              <a:solidFill>
                <a:schemeClr val="tx1"/>
              </a:solidFill>
            </a:endParaRPr>
          </a:p>
          <a:p>
            <a:r>
              <a:rPr lang="fi-FI" sz="2000" dirty="0">
                <a:solidFill>
                  <a:schemeClr val="tx1"/>
                </a:solidFill>
              </a:rPr>
              <a:t>Keskeinen kirjallisuudenlaji </a:t>
            </a:r>
            <a:r>
              <a:rPr lang="fi-FI" sz="2000" dirty="0">
                <a:solidFill>
                  <a:srgbClr val="FF0000"/>
                </a:solidFill>
              </a:rPr>
              <a:t>runous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Aiheita esim. unet, eksotiikka, kaukaiset maat</a:t>
            </a:r>
            <a:br>
              <a:rPr lang="fi-FI" dirty="0">
                <a:solidFill>
                  <a:schemeClr val="tx1"/>
                </a:solidFill>
              </a:rPr>
            </a:br>
            <a:endParaRPr lang="fi-FI" dirty="0">
              <a:solidFill>
                <a:schemeClr val="tx1"/>
              </a:solidFill>
            </a:endParaRPr>
          </a:p>
          <a:p>
            <a:r>
              <a:rPr lang="fi-FI" sz="2000" dirty="0">
                <a:solidFill>
                  <a:schemeClr val="tx1"/>
                </a:solidFill>
              </a:rPr>
              <a:t>Kuuluisia kirjailijoita Goethe, Jane Austen, Mary Shelley</a:t>
            </a:r>
          </a:p>
          <a:p>
            <a:endParaRPr lang="fi-FI" sz="2000">
              <a:solidFill>
                <a:schemeClr val="tx1"/>
              </a:solidFill>
            </a:endParaRPr>
          </a:p>
          <a:p>
            <a:r>
              <a:rPr lang="fi-FI" sz="2000" dirty="0">
                <a:solidFill>
                  <a:schemeClr val="tx1"/>
                </a:solidFill>
              </a:rPr>
              <a:t>Suomessa korostuu </a:t>
            </a:r>
            <a:r>
              <a:rPr lang="fi-FI" sz="2000" dirty="0">
                <a:solidFill>
                  <a:srgbClr val="FF0000"/>
                </a:solidFill>
              </a:rPr>
              <a:t>kansallisromantiikka</a:t>
            </a:r>
            <a:r>
              <a:rPr lang="fi-FI" sz="2000" dirty="0">
                <a:solidFill>
                  <a:schemeClr val="tx1"/>
                </a:solidFill>
              </a:rPr>
              <a:t>:</a:t>
            </a:r>
          </a:p>
          <a:p>
            <a:pPr lvl="1">
              <a:spcAft>
                <a:spcPts val="0"/>
              </a:spcAft>
            </a:pPr>
            <a:r>
              <a:rPr lang="fi-FI" dirty="0">
                <a:solidFill>
                  <a:schemeClr val="tx1"/>
                </a:solidFill>
              </a:rPr>
              <a:t>Tavoitteena kansallistunteen herättäminen ja kansallisen identiteetin luominen</a:t>
            </a:r>
          </a:p>
          <a:p>
            <a:pPr lvl="1">
              <a:spcAft>
                <a:spcPts val="0"/>
              </a:spcAft>
            </a:pPr>
            <a:r>
              <a:rPr lang="fi-FI" dirty="0">
                <a:solidFill>
                  <a:schemeClr val="tx1"/>
                </a:solidFill>
              </a:rPr>
              <a:t>Runeberg, Topelius</a:t>
            </a:r>
          </a:p>
          <a:p>
            <a:pPr lvl="1">
              <a:spcAft>
                <a:spcPts val="0"/>
              </a:spcAft>
            </a:pPr>
            <a:r>
              <a:rPr lang="fi-FI" dirty="0">
                <a:solidFill>
                  <a:schemeClr val="tx1"/>
                </a:solidFill>
              </a:rPr>
              <a:t>Lönnrotin Kalevala</a:t>
            </a:r>
          </a:p>
        </p:txBody>
      </p:sp>
    </p:spTree>
    <p:extLst>
      <p:ext uri="{BB962C8B-B14F-4D97-AF65-F5344CB8AC3E}">
        <p14:creationId xmlns:p14="http://schemas.microsoft.com/office/powerpoint/2010/main" val="1461320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E8DBDA3-652C-4F87-B53B-7F73AC8F4F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2187232-3845-418F-A17C-C138F01D98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90EB4AD3-A3C2-43A4-8C3E-1B714D6C4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fi-FI" sz="2800" dirty="0">
                <a:solidFill>
                  <a:srgbClr val="FFFFFF"/>
                </a:solidFill>
              </a:rPr>
              <a:t>Realismi (1800-luvun puoliväli)</a:t>
            </a:r>
            <a:br>
              <a:rPr lang="fi-FI" sz="2800" dirty="0">
                <a:solidFill>
                  <a:srgbClr val="FFFFFF"/>
                </a:solidFill>
              </a:rPr>
            </a:br>
            <a:r>
              <a:rPr lang="fi-FI" sz="2800" dirty="0">
                <a:solidFill>
                  <a:srgbClr val="FFFFFF"/>
                </a:solidFill>
              </a:rPr>
              <a:t/>
            </a:r>
            <a:br>
              <a:rPr lang="fi-FI" sz="2800" dirty="0">
                <a:solidFill>
                  <a:srgbClr val="FFFFFF"/>
                </a:solidFill>
              </a:rPr>
            </a:br>
            <a:r>
              <a:rPr lang="fi-FI" sz="2800" dirty="0">
                <a:solidFill>
                  <a:srgbClr val="FFFFFF"/>
                </a:solidFill>
              </a:rPr>
              <a:t>TODENMUKAISUUS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26861FB2-8F19-4E84-BDC3-C99F6E4E0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anchor="ctr">
            <a:normAutofit/>
          </a:bodyPr>
          <a:lstStyle/>
          <a:p>
            <a:r>
              <a:rPr lang="fi-FI" sz="2000" dirty="0">
                <a:solidFill>
                  <a:schemeClr val="tx1"/>
                </a:solidFill>
              </a:rPr>
              <a:t>Yhteiskunnalliset ongelmat nousivat nopean teollistumisen myötä keskiöön taiteissa</a:t>
            </a:r>
          </a:p>
          <a:p>
            <a:r>
              <a:rPr lang="fi-FI" sz="2000" dirty="0">
                <a:solidFill>
                  <a:schemeClr val="tx1"/>
                </a:solidFill>
              </a:rPr>
              <a:t>Ihmisiä ja tapahtumia pyrittiin kuvaamaan mahdollisimman todenmukaisesti eli realistisesti</a:t>
            </a:r>
          </a:p>
          <a:p>
            <a:r>
              <a:rPr lang="fi-FI" sz="2000" dirty="0">
                <a:solidFill>
                  <a:srgbClr val="FF0000"/>
                </a:solidFill>
              </a:rPr>
              <a:t>Romaani</a:t>
            </a:r>
            <a:r>
              <a:rPr lang="fi-FI" sz="2000" dirty="0">
                <a:solidFill>
                  <a:schemeClr val="tx1"/>
                </a:solidFill>
              </a:rPr>
              <a:t> tärkein kirjallisuudenlaji</a:t>
            </a:r>
          </a:p>
          <a:p>
            <a:pPr lvl="1">
              <a:spcAft>
                <a:spcPts val="0"/>
              </a:spcAft>
            </a:pPr>
            <a:r>
              <a:rPr lang="fi-FI" sz="1800" dirty="0">
                <a:solidFill>
                  <a:schemeClr val="tx1"/>
                </a:solidFill>
              </a:rPr>
              <a:t>Aiheita esim. köyhyys, kurjuus, taloudellinen riisto</a:t>
            </a:r>
          </a:p>
          <a:p>
            <a:pPr lvl="1">
              <a:spcAft>
                <a:spcPts val="0"/>
              </a:spcAft>
            </a:pPr>
            <a:endParaRPr lang="fi-FI" sz="1800" dirty="0">
              <a:solidFill>
                <a:schemeClr val="tx1"/>
              </a:solidFill>
            </a:endParaRPr>
          </a:p>
          <a:p>
            <a:r>
              <a:rPr lang="fi-FI" sz="2000" dirty="0">
                <a:solidFill>
                  <a:schemeClr val="tx1"/>
                </a:solidFill>
              </a:rPr>
              <a:t>Ulkomailla tunnettuja kirjailijoita olivat esim. Dostojevski ja Tolstoi, Dickens ja Strindberg.</a:t>
            </a:r>
          </a:p>
          <a:p>
            <a:r>
              <a:rPr lang="fi-FI" sz="2000" dirty="0">
                <a:solidFill>
                  <a:schemeClr val="tx1"/>
                </a:solidFill>
              </a:rPr>
              <a:t>Suomen kärkirealisteja olivat esim. Minna Canth ja Juhani Aho</a:t>
            </a:r>
          </a:p>
        </p:txBody>
      </p:sp>
    </p:spTree>
    <p:extLst>
      <p:ext uri="{BB962C8B-B14F-4D97-AF65-F5344CB8AC3E}">
        <p14:creationId xmlns:p14="http://schemas.microsoft.com/office/powerpoint/2010/main" val="1869802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46CFBE4D-96C9-4166-8823-9A76C3CF3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Modernismi (1900-luvun alku)</a:t>
            </a:r>
            <a:br>
              <a:rPr lang="fi-FI" dirty="0"/>
            </a:br>
            <a:r>
              <a:rPr lang="fi-FI" dirty="0"/>
              <a:t>PIRSTALEISUUS, KOKEILUT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AF2342E7-4AE4-4F15-976D-D24C89ADD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dirty="0">
                <a:ea typeface="+mn-lt"/>
                <a:cs typeface="+mn-lt"/>
              </a:rPr>
              <a:t>Kehittyvä tiede sekä maailmansodat muuttivat maailmankuvaa ja ihmiskäsitystä (pirstaleisuus, elämän arvaamattomuus)</a:t>
            </a:r>
            <a:br>
              <a:rPr lang="fi-FI" dirty="0">
                <a:ea typeface="+mn-lt"/>
                <a:cs typeface="+mn-lt"/>
              </a:rPr>
            </a:br>
            <a:endParaRPr lang="fi-FI" dirty="0"/>
          </a:p>
          <a:p>
            <a:r>
              <a:rPr lang="fi-FI" dirty="0"/>
              <a:t>Monien ismien aikaa:</a:t>
            </a:r>
          </a:p>
          <a:p>
            <a:pPr lvl="1"/>
            <a:r>
              <a:rPr lang="fi-FI" dirty="0"/>
              <a:t>Dadaismi, surrealismi, symbolismi, ekspressionismi...</a:t>
            </a:r>
          </a:p>
          <a:p>
            <a:pPr lvl="1"/>
            <a:endParaRPr lang="fi-FI" dirty="0"/>
          </a:p>
          <a:p>
            <a:r>
              <a:rPr lang="fi-FI" dirty="0"/>
              <a:t>Sekä romaani että runous uudistuivat: tajunnanvirtatekniikka, mitattomuus</a:t>
            </a:r>
          </a:p>
          <a:p>
            <a:endParaRPr lang="fi-FI" dirty="0"/>
          </a:p>
          <a:p>
            <a:r>
              <a:rPr lang="fi-FI" dirty="0"/>
              <a:t>Suomessa paljon myös todentuntuisia sotakuvauksia</a:t>
            </a:r>
          </a:p>
          <a:p>
            <a:endParaRPr lang="fi-FI" dirty="0"/>
          </a:p>
          <a:p>
            <a:r>
              <a:rPr lang="fi-FI" dirty="0"/>
              <a:t>Ulkomailla T. S. Eliot, Suomessa esim. Eino Leino, Edith Södergran, Tulenkantajat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7356053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299</Words>
  <Application>Microsoft Office PowerPoint</Application>
  <PresentationFormat>Laajakuva</PresentationFormat>
  <Paragraphs>77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2" baseType="lpstr">
      <vt:lpstr>Corbel</vt:lpstr>
      <vt:lpstr>Basis</vt:lpstr>
      <vt:lpstr>Kirjallisuus-historia tiiviisti</vt:lpstr>
      <vt:lpstr>Antiikki  ALKU</vt:lpstr>
      <vt:lpstr>Keskiaika (n. 450–1200)  USKONTO</vt:lpstr>
      <vt:lpstr>Renessanssi 1300–1500   ELÄMÄNILO</vt:lpstr>
      <vt:lpstr>Barokki ja klassismi (1600-luku)  SÄÄNNÖT JA TARKKUUS</vt:lpstr>
      <vt:lpstr>Valistus (1700-luku)  JÄRKI JA TIEDE</vt:lpstr>
      <vt:lpstr>Romantiikka (1700-luvun loppu -&gt; 1800-luvun alku)  TUNNE</vt:lpstr>
      <vt:lpstr>Realismi (1800-luvun puoliväli)  TODENMUKAISUUS</vt:lpstr>
      <vt:lpstr>Modernismi (1900-luvun alku) PIRSTALEISUUS, KOKEILUT</vt:lpstr>
      <vt:lpstr>Postmodernismi (1950-luvulta eteenpäin) MONINAISUUS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omistaja</dc:creator>
  <cp:lastModifiedBy>omistaja</cp:lastModifiedBy>
  <cp:revision>296</cp:revision>
  <dcterms:created xsi:type="dcterms:W3CDTF">2022-02-06T19:16:18Z</dcterms:created>
  <dcterms:modified xsi:type="dcterms:W3CDTF">2022-02-09T07:34:01Z</dcterms:modified>
</cp:coreProperties>
</file>