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18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8.9.2015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8.9.2015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8.9.2015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8.9.2015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8.9.2015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8.9.2015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8.9.2015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8.9.2015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8.9.2015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8.9.2015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anchor="t"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8.9.2015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8.9.2015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microsoft.com/office/2007/relationships/hdphoto" Target="../media/hdphoto5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microsoft.com/office/2007/relationships/hdphoto" Target="../media/hdphoto2.wdp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microsoft.com/office/2007/relationships/hdphoto" Target="../media/hdphoto3.wdp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microsoft.com/office/2007/relationships/hdphoto" Target="../media/hdphoto4.wdp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microsoft.com/office/2007/relationships/hdphoto" Target="../media/hdphoto3.wdp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034143"/>
            <a:ext cx="7772400" cy="5424714"/>
          </a:xfrm>
        </p:spPr>
        <p:txBody>
          <a:bodyPr>
            <a:normAutofit/>
          </a:bodyPr>
          <a:lstStyle/>
          <a:p>
            <a:r>
              <a:rPr lang="fi-FI" dirty="0" smtClean="0"/>
              <a:t>Kuvatarina 2</a:t>
            </a:r>
            <a:br>
              <a:rPr lang="fi-FI" dirty="0" smtClean="0"/>
            </a:br>
            <a:r>
              <a:rPr lang="fi-FI" dirty="0" smtClean="0"/>
              <a:t>s-sanatarina, kuvat </a:t>
            </a:r>
            <a:r>
              <a:rPr lang="fi-FI" dirty="0" err="1" smtClean="0"/>
              <a:t>papunet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 </a:t>
            </a:r>
            <a:r>
              <a:rPr lang="fi-FI" dirty="0" err="1"/>
              <a:t>http://papunet.net/materiaalia/</a:t>
            </a:r>
            <a:r>
              <a:rPr lang="fi-FI" dirty="0" err="1" smtClean="0"/>
              <a:t>kuvapankki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451760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3170171" y="1715478"/>
            <a:ext cx="22594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i-FI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vastasi</a:t>
            </a:r>
            <a:endParaRPr lang="fi-FI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100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650880" y="2793999"/>
            <a:ext cx="3186834" cy="3186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0259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1336265" y="1715478"/>
            <a:ext cx="59271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i-FI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Olipa kerran kaunis</a:t>
            </a:r>
            <a:endParaRPr lang="fi-FI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100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650880" y="2793999"/>
            <a:ext cx="2612571" cy="2612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4510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461859" y="1715478"/>
            <a:ext cx="7676012" cy="175432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i-FI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Eräänä päivänä prinsessa </a:t>
            </a:r>
          </a:p>
          <a:p>
            <a:pPr algn="ctr"/>
            <a:r>
              <a:rPr lang="fi-FI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kuljeskeli läheisessä </a:t>
            </a:r>
            <a:endParaRPr lang="fi-FI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 rotWithShape="1">
          <a:blip r:embed="rId2"/>
          <a:srcRect l="8367" r="6939"/>
          <a:stretch/>
        </p:blipFill>
        <p:spPr>
          <a:xfrm>
            <a:off x="4313365" y="3469806"/>
            <a:ext cx="2712084" cy="2136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5300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1115818" y="1715478"/>
            <a:ext cx="6368112" cy="175432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i-FI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Yhtäkkiä puun takaa</a:t>
            </a:r>
          </a:p>
          <a:p>
            <a:pPr algn="ctr"/>
            <a:r>
              <a:rPr lang="fi-FI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hyppäsi esiin</a:t>
            </a:r>
            <a:endParaRPr lang="fi-FI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1457" y="3719285"/>
            <a:ext cx="2746829" cy="2746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5713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803956" y="1715478"/>
            <a:ext cx="69918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i-FI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joka varasti prinsessan</a:t>
            </a:r>
            <a:endParaRPr lang="fi-FI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717143" y="3047998"/>
            <a:ext cx="3102429" cy="3102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585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347924" y="1715478"/>
            <a:ext cx="7903914" cy="175432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i-FI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Prinsessa juoksi linnaansa</a:t>
            </a:r>
          </a:p>
          <a:p>
            <a:pPr algn="ctr"/>
            <a:r>
              <a:rPr lang="fi-FI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ja soitti</a:t>
            </a:r>
            <a:endParaRPr lang="fi-FI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38143" r="62571"/>
                    </a14:imgEffect>
                  </a14:imgLayer>
                </a14:imgProps>
              </a:ext>
            </a:extLst>
          </a:blip>
          <a:srcRect l="35102" r="34082"/>
          <a:stretch/>
        </p:blipFill>
        <p:spPr>
          <a:xfrm>
            <a:off x="6168570" y="2561771"/>
            <a:ext cx="1791743" cy="3878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5470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268300" y="1715478"/>
            <a:ext cx="8063175" cy="175432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i-FI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Poliisi tuli kiireesti paikalle</a:t>
            </a:r>
          </a:p>
          <a:p>
            <a:pPr algn="ctr"/>
            <a:r>
              <a:rPr lang="fi-FI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sinisellä </a:t>
            </a:r>
            <a:endParaRPr lang="fi-FI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0" r="99400">
                        <a14:foregroundMark x1="80000" y1="54200" x2="80000" y2="54200"/>
                        <a14:foregroundMark x1="72600" y1="57200" x2="72600" y2="57200"/>
                        <a14:foregroundMark x1="75200" y1="52200" x2="75200" y2="52200"/>
                        <a14:foregroundMark x1="84800" y1="57200" x2="84800" y2="57200"/>
                        <a14:foregroundMark x1="87800" y1="58600" x2="87800" y2="58600"/>
                        <a14:foregroundMark x1="87200" y1="55800" x2="87200" y2="55800"/>
                        <a14:foregroundMark x1="81400" y1="52200" x2="81400" y2="52200"/>
                        <a14:foregroundMark x1="76000" y1="56800" x2="76000" y2="56800"/>
                        <a14:foregroundMark x1="71800" y1="51200" x2="71800" y2="51200"/>
                        <a14:foregroundMark x1="70800" y1="54800" x2="70800" y2="54800"/>
                        <a14:foregroundMark x1="19200" y1="55200" x2="19200" y2="55200"/>
                        <a14:foregroundMark x1="15200" y1="51200" x2="15200" y2="51200"/>
                        <a14:foregroundMark x1="18000" y1="45200" x2="18000" y2="45200"/>
                        <a14:foregroundMark x1="23800" y1="56600" x2="23800" y2="56600"/>
                        <a14:foregroundMark x1="13200" y1="59800" x2="13200" y2="59800"/>
                        <a14:foregroundMark x1="10000" y1="52600" x2="10000" y2="52600"/>
                        <a14:foregroundMark x1="14000" y1="54800" x2="14000" y2="54800"/>
                        <a14:foregroundMark x1="8600" y1="60000" x2="8600" y2="60000"/>
                        <a14:foregroundMark x1="16800" y1="57400" x2="16800" y2="57400"/>
                        <a14:foregroundMark x1="28600" y1="59400" x2="28600" y2="59400"/>
                        <a14:foregroundMark x1="30000" y1="62800" x2="30000" y2="62800"/>
                        <a14:foregroundMark x1="18800" y1="50600" x2="18800" y2="50600"/>
                        <a14:foregroundMark x1="77200" y1="59800" x2="77200" y2="59800"/>
                        <a14:backgroundMark x1="23200" y1="41800" x2="23200" y2="4180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231189" y="2086429"/>
            <a:ext cx="4100286" cy="4100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0388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575668" y="1715478"/>
            <a:ext cx="7448448" cy="175432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i-FI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Mihin päin rosvo pakeni, </a:t>
            </a:r>
          </a:p>
          <a:p>
            <a:pPr algn="ctr"/>
            <a:r>
              <a:rPr lang="fi-FI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kysyi</a:t>
            </a:r>
            <a:endParaRPr lang="fi-FI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38143" r="62571"/>
                    </a14:imgEffect>
                  </a14:imgLayer>
                </a14:imgProps>
              </a:ext>
            </a:extLst>
          </a:blip>
          <a:srcRect l="35102" r="34082"/>
          <a:stretch/>
        </p:blipFill>
        <p:spPr>
          <a:xfrm>
            <a:off x="6168570" y="2561771"/>
            <a:ext cx="1791743" cy="3878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015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1197669" y="1715478"/>
            <a:ext cx="62044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i-FI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Rosvo juoksi tuonne</a:t>
            </a:r>
            <a:endParaRPr lang="fi-FI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 rotWithShape="1">
          <a:blip r:embed="rId2"/>
          <a:srcRect l="8367" r="6939"/>
          <a:stretch/>
        </p:blipFill>
        <p:spPr>
          <a:xfrm>
            <a:off x="4313364" y="3247261"/>
            <a:ext cx="3524349" cy="277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0244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amunkajo">
  <a:themeElements>
    <a:clrScheme name="Twilight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Twilight">
      <a:maj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 fov="600000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300000"/>
              </a:schemeClr>
            </a:gs>
            <a:gs pos="31000">
              <a:schemeClr val="bg1">
                <a:tint val="100000"/>
                <a:satMod val="300000"/>
              </a:schemeClr>
            </a:gs>
            <a:gs pos="62000">
              <a:schemeClr val="phClr">
                <a:tint val="100000"/>
                <a:shade val="100000"/>
                <a:satMod val="100000"/>
              </a:schemeClr>
            </a:gs>
            <a:gs pos="100000">
              <a:schemeClr val="phClr">
                <a:shade val="100000"/>
                <a:hueMod val="93000"/>
                <a:satMod val="50000"/>
                <a:lumMod val="2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100000">
              <a:schemeClr val="phClr">
                <a:tint val="100000"/>
                <a:shade val="100000"/>
                <a:alpha val="100000"/>
                <a:hueMod val="100000"/>
                <a:satMod val="150000"/>
                <a:lumMod val="5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Aamunkajo.thmx</Template>
  <TotalTime>14</TotalTime>
  <Words>39</Words>
  <Application>Microsoft Macintosh PowerPoint</Application>
  <PresentationFormat>Näytössä katseltava diaesitys (4:3)</PresentationFormat>
  <Paragraphs>15</Paragraphs>
  <Slides>10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1" baseType="lpstr">
      <vt:lpstr>Aamunkajo</vt:lpstr>
      <vt:lpstr>Kuvatarina 2 s-sanatarina, kuvat papunet  http://papunet.net/materiaalia/kuvapankki 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Kuvatarina 2</dc:title>
  <dc:creator>Minna Kultanen</dc:creator>
  <cp:lastModifiedBy>Minna Kultanen</cp:lastModifiedBy>
  <cp:revision>2</cp:revision>
  <dcterms:created xsi:type="dcterms:W3CDTF">2015-09-08T17:45:31Z</dcterms:created>
  <dcterms:modified xsi:type="dcterms:W3CDTF">2015-09-08T17:59:52Z</dcterms:modified>
</cp:coreProperties>
</file>