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7.9.2015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7.9.2015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kuvateksti, vaihtoeh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7.9.2015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7.9.2015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uva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7.9.2015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uvaa, 2 kuva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7.9.2015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a, 3 kuva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7.9.2015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7.9.2015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7.9.2015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7.9.2015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, jossa o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7.9.2015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2F0292D-1797-49A5-8D2D-8D50C72EF3CC}" type="datetimeFigureOut">
              <a:rPr lang="en-US" smtClean="0"/>
              <a:t>7.9.2015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7.9.2015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7.9.2015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7.9.2015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7.9.2015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7.9.2015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7.9.2015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997857" y="1702191"/>
            <a:ext cx="42091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smtClean="0"/>
              <a:t>Hämähäkin kodin peitti</a:t>
            </a:r>
          </a:p>
          <a:p>
            <a:r>
              <a:rPr lang="fi-FI" sz="4400" dirty="0" smtClean="0"/>
              <a:t>läpi-kuultavainen… </a:t>
            </a:r>
            <a:endParaRPr lang="fi-FI" sz="4400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486" y="1702191"/>
            <a:ext cx="3369664" cy="2242358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1873813" y="409192"/>
            <a:ext cx="5375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Loruarvoituksia</a:t>
            </a:r>
            <a:endParaRPr lang="fi-F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89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1197429" y="1702191"/>
            <a:ext cx="39914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smtClean="0"/>
              <a:t>Lakkini on liian pieni</a:t>
            </a:r>
          </a:p>
          <a:p>
            <a:r>
              <a:rPr lang="fi-FI" sz="4400" dirty="0" smtClean="0"/>
              <a:t>sanoi suuri metsän…</a:t>
            </a:r>
            <a:endParaRPr lang="fi-FI" sz="44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629" y="2177143"/>
            <a:ext cx="2590800" cy="246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2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1143000" y="1702191"/>
            <a:ext cx="39914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smtClean="0"/>
              <a:t>Jos palelee pää niin kylmä on….</a:t>
            </a:r>
            <a:endParaRPr lang="fi-FI" sz="4400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1286" y1="32548" x2="31286" y2="32548"/>
                        <a14:foregroundMark x1="54571" y1="67452" x2="54571" y2="67452"/>
                        <a14:foregroundMark x1="40714" y1="74518" x2="40714" y2="74518"/>
                        <a14:foregroundMark x1="28571" y1="69807" x2="28571" y2="698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8015" y="2195286"/>
            <a:ext cx="3429270" cy="228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82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1106714" y="1702191"/>
            <a:ext cx="39914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smtClean="0"/>
              <a:t>Korut kätkeä on paras, ettei niitä löydä…</a:t>
            </a:r>
            <a:endParaRPr lang="fi-FI" sz="44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9372" y1="21721" x2="89372" y2="217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8772" y="1702191"/>
            <a:ext cx="26289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3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1106714" y="1702191"/>
            <a:ext cx="39914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smtClean="0"/>
              <a:t>Kasvimaalla kasvoi nauris, metsän kätköön loikki …</a:t>
            </a:r>
            <a:endParaRPr lang="fi-FI" sz="4400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5086" y="1549400"/>
            <a:ext cx="3523342" cy="23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6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1106714" y="1702191"/>
            <a:ext cx="39914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smtClean="0"/>
              <a:t>Kirjo-lehmän onni on navetassa…</a:t>
            </a:r>
            <a:endParaRPr lang="fi-FI" sz="44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62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5000" y="2122714"/>
            <a:ext cx="3918857" cy="292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9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1106714" y="1702191"/>
            <a:ext cx="39914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smtClean="0"/>
              <a:t>Jos matkaan lähdet, otat kassin. Tullimies vain katsoo…</a:t>
            </a:r>
            <a:endParaRPr lang="fi-FI" sz="4400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1" b="97229" l="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9214" y="1702191"/>
            <a:ext cx="3782974" cy="25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1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29000" y="2020888"/>
            <a:ext cx="5334000" cy="4105275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Lähde:</a:t>
            </a:r>
          </a:p>
          <a:p>
            <a:pPr marL="0" indent="0">
              <a:buNone/>
            </a:pPr>
            <a:r>
              <a:rPr lang="fi-FI" dirty="0" smtClean="0"/>
              <a:t>Tärinävuoren aarre s. 84 </a:t>
            </a:r>
            <a:r>
              <a:rPr lang="fi-FI" dirty="0" err="1" smtClean="0"/>
              <a:t>Early</a:t>
            </a:r>
            <a:r>
              <a:rPr lang="fi-FI" dirty="0" smtClean="0"/>
              <a:t> Learning oy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4904190"/>
      </p:ext>
    </p:extLst>
  </p:cSld>
  <p:clrMapOvr>
    <a:masterClrMapping/>
  </p:clrMapOvr>
</p:sld>
</file>

<file path=ppt/theme/theme1.xml><?xml version="1.0" encoding="utf-8"?>
<a:theme xmlns:a="http://schemas.openxmlformats.org/drawingml/2006/main" name="Inspiraatio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Inspiraatio.thmx</Template>
  <TotalTime>17</TotalTime>
  <Words>69</Words>
  <Application>Microsoft Macintosh PowerPoint</Application>
  <PresentationFormat>Näytössä katseltava diaesitys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Inspiraatio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 Kultanen</dc:creator>
  <cp:lastModifiedBy>Minna Kultanen</cp:lastModifiedBy>
  <cp:revision>5</cp:revision>
  <dcterms:created xsi:type="dcterms:W3CDTF">2015-09-07T15:09:45Z</dcterms:created>
  <dcterms:modified xsi:type="dcterms:W3CDTF">2015-09-07T15:27:08Z</dcterms:modified>
</cp:coreProperties>
</file>