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8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kuvatekstin pää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kuva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, jossa o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, sisältö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sio, jossa o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isältökohdetta, ylä ja a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8.9.2015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microsoft.com/office/2007/relationships/hdphoto" Target="../media/hdphoto3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microsoft.com/office/2007/relationships/hdphoto" Target="../media/hdphoto4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00400" y="5257612"/>
            <a:ext cx="5458968" cy="1600387"/>
          </a:xfrm>
        </p:spPr>
        <p:txBody>
          <a:bodyPr>
            <a:noAutofit/>
          </a:bodyPr>
          <a:lstStyle/>
          <a:p>
            <a:r>
              <a:rPr lang="fi-FI" sz="2400" dirty="0" smtClean="0"/>
              <a:t>Loruarvoituksia, </a:t>
            </a:r>
            <a:br>
              <a:rPr lang="fi-FI" sz="2400" dirty="0" smtClean="0"/>
            </a:br>
            <a:r>
              <a:rPr lang="fi-FI" sz="2400" dirty="0" smtClean="0"/>
              <a:t>Tärinävuoren aarre, </a:t>
            </a:r>
            <a:r>
              <a:rPr lang="fi-FI" sz="2400" dirty="0" err="1" smtClean="0"/>
              <a:t>Early</a:t>
            </a:r>
            <a:r>
              <a:rPr lang="fi-FI" sz="2400" dirty="0" smtClean="0"/>
              <a:t> </a:t>
            </a:r>
            <a:r>
              <a:rPr lang="fi-FI" sz="2400" dirty="0" err="1" smtClean="0"/>
              <a:t>learning</a:t>
            </a:r>
            <a:r>
              <a:rPr lang="fi-FI" sz="2400" dirty="0" smtClean="0"/>
              <a:t>, </a:t>
            </a:r>
            <a:br>
              <a:rPr lang="fi-FI" sz="2400" dirty="0" smtClean="0"/>
            </a:br>
            <a:r>
              <a:rPr lang="fi-FI" sz="2400" dirty="0" smtClean="0"/>
              <a:t/>
            </a:r>
            <a:br>
              <a:rPr lang="fi-FI" sz="2400" dirty="0" smtClean="0"/>
            </a:br>
            <a:r>
              <a:rPr lang="fi-FI" sz="2400" dirty="0" smtClean="0"/>
              <a:t>Kuvat </a:t>
            </a:r>
            <a:r>
              <a:rPr lang="fi-FI" sz="2400" dirty="0" err="1" smtClean="0"/>
              <a:t>papunet</a:t>
            </a:r>
            <a:r>
              <a:rPr lang="fi-FI" sz="2400" dirty="0" smtClean="0"/>
              <a:t>:</a:t>
            </a:r>
            <a:r>
              <a:rPr lang="fi-FI" sz="2400" dirty="0"/>
              <a:t/>
            </a:r>
            <a:br>
              <a:rPr lang="fi-FI" sz="2400" dirty="0"/>
            </a:br>
            <a:r>
              <a:rPr lang="fi-FI" sz="2400" dirty="0" err="1" smtClean="0"/>
              <a:t>http</a:t>
            </a:r>
            <a:r>
              <a:rPr lang="fi-FI" sz="2400" dirty="0" err="1"/>
              <a:t>://papunet.net/materiaalia/</a:t>
            </a:r>
            <a:r>
              <a:rPr lang="fi-FI" sz="2400" dirty="0" err="1" smtClean="0"/>
              <a:t>kuvapankki</a:t>
            </a:r>
            <a:r>
              <a:rPr lang="fi-FI" sz="2400" dirty="0" smtClean="0"/>
              <a:t/>
            </a:r>
            <a:br>
              <a:rPr lang="fi-FI" sz="2400" dirty="0" smtClean="0"/>
            </a:b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891818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199" y="914399"/>
            <a:ext cx="6508377" cy="2913743"/>
          </a:xfrm>
        </p:spPr>
        <p:txBody>
          <a:bodyPr/>
          <a:lstStyle/>
          <a:p>
            <a:r>
              <a:rPr lang="fi-FI" dirty="0" smtClean="0"/>
              <a:t>Metsään meni heppu,</a:t>
            </a:r>
            <a:br>
              <a:rPr lang="fi-FI" dirty="0" smtClean="0"/>
            </a:br>
            <a:r>
              <a:rPr lang="fi-FI" dirty="0" smtClean="0"/>
              <a:t>selässänsä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00" b="978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07857" y="453571"/>
            <a:ext cx="4807857" cy="4807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235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199" y="914399"/>
            <a:ext cx="6508377" cy="2913743"/>
          </a:xfrm>
        </p:spPr>
        <p:txBody>
          <a:bodyPr/>
          <a:lstStyle/>
          <a:p>
            <a:r>
              <a:rPr lang="fi-FI" dirty="0" smtClean="0"/>
              <a:t>Tässä seisoo Petri.</a:t>
            </a:r>
            <a:br>
              <a:rPr lang="fi-FI" dirty="0" smtClean="0"/>
            </a:br>
            <a:r>
              <a:rPr lang="fi-FI" dirty="0" smtClean="0"/>
              <a:t>Pituutta on </a:t>
            </a: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0" r="99200">
                        <a14:foregroundMark x1="51800" y1="37400" x2="51800" y2="37400"/>
                        <a14:foregroundMark x1="42200" y1="37200" x2="42200" y2="37200"/>
                        <a14:foregroundMark x1="20600" y1="38600" x2="20600" y2="38600"/>
                        <a14:foregroundMark x1="84000" y1="39800" x2="84000" y2="398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59429" y="2159000"/>
            <a:ext cx="6350000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601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199" y="914399"/>
            <a:ext cx="6508377" cy="2913743"/>
          </a:xfrm>
        </p:spPr>
        <p:txBody>
          <a:bodyPr/>
          <a:lstStyle/>
          <a:p>
            <a:r>
              <a:rPr lang="fi-FI" dirty="0" smtClean="0"/>
              <a:t>Veteen tippui härkä.</a:t>
            </a:r>
            <a:br>
              <a:rPr lang="fi-FI" dirty="0" smtClean="0"/>
            </a:br>
            <a:r>
              <a:rPr lang="fi-FI" dirty="0" smtClean="0"/>
              <a:t>Nyt se onkin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00" b="98600" l="2600" r="98200">
                        <a14:foregroundMark x1="61800" y1="90200" x2="61800" y2="90200"/>
                        <a14:foregroundMark x1="68800" y1="80000" x2="68800" y2="80000"/>
                        <a14:foregroundMark x1="62600" y1="75800" x2="62600" y2="75800"/>
                        <a14:foregroundMark x1="45400" y1="80800" x2="45400" y2="80800"/>
                        <a14:foregroundMark x1="40600" y1="74800" x2="40600" y2="74800"/>
                        <a14:foregroundMark x1="32800" y1="75800" x2="32800" y2="75800"/>
                        <a14:foregroundMark x1="42600" y1="39800" x2="42600" y2="39800"/>
                        <a14:foregroundMark x1="43400" y1="19400" x2="43400" y2="19400"/>
                        <a14:foregroundMark x1="36600" y1="26600" x2="36600" y2="26600"/>
                        <a14:foregroundMark x1="32200" y1="36200" x2="32200" y2="36200"/>
                        <a14:foregroundMark x1="43800" y1="43800" x2="43800" y2="43800"/>
                        <a14:foregroundMark x1="59800" y1="46800" x2="59800" y2="46800"/>
                        <a14:foregroundMark x1="62200" y1="53200" x2="62200" y2="53200"/>
                        <a14:foregroundMark x1="38200" y1="52800" x2="38200" y2="52800"/>
                        <a14:foregroundMark x1="31800" y1="52000" x2="31800" y2="52000"/>
                        <a14:foregroundMark x1="30000" y1="42800" x2="30000" y2="42800"/>
                        <a14:foregroundMark x1="56600" y1="32800" x2="56600" y2="32800"/>
                        <a14:foregroundMark x1="69200" y1="20800" x2="69200" y2="20800"/>
                        <a14:foregroundMark x1="72000" y1="33800" x2="72000" y2="33800"/>
                        <a14:foregroundMark x1="71800" y1="44200" x2="71800" y2="44200"/>
                        <a14:foregroundMark x1="51400" y1="24000" x2="51400" y2="24000"/>
                        <a14:foregroundMark x1="44000" y1="28000" x2="44000" y2="28000"/>
                        <a14:foregroundMark x1="27800" y1="21800" x2="27800" y2="21800"/>
                        <a14:foregroundMark x1="29800" y1="16800" x2="29800" y2="16800"/>
                        <a14:foregroundMark x1="33800" y1="20000" x2="33800" y2="20000"/>
                        <a14:foregroundMark x1="28200" y1="32200" x2="28200" y2="32200"/>
                        <a14:foregroundMark x1="27800" y1="46200" x2="27800" y2="46200"/>
                        <a14:foregroundMark x1="27800" y1="52000" x2="27800" y2="52000"/>
                        <a14:foregroundMark x1="28000" y1="54200" x2="28000" y2="54200"/>
                        <a14:foregroundMark x1="45200" y1="54600" x2="45200" y2="54600"/>
                        <a14:foregroundMark x1="54600" y1="53800" x2="54600" y2="53800"/>
                        <a14:foregroundMark x1="56000" y1="40000" x2="56000" y2="40000"/>
                        <a14:foregroundMark x1="48800" y1="50000" x2="48800" y2="50000"/>
                        <a14:foregroundMark x1="50000" y1="39800" x2="50000" y2="39800"/>
                        <a14:foregroundMark x1="47400" y1="33400" x2="47400" y2="33400"/>
                        <a14:foregroundMark x1="59800" y1="13400" x2="59800" y2="134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7143" y="2032000"/>
            <a:ext cx="4608286" cy="460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236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199" y="351970"/>
            <a:ext cx="6508377" cy="2913743"/>
          </a:xfrm>
        </p:spPr>
        <p:txBody>
          <a:bodyPr/>
          <a:lstStyle/>
          <a:p>
            <a:r>
              <a:rPr lang="fi-FI" dirty="0" smtClean="0"/>
              <a:t>Egyptissä virtaa Niili. </a:t>
            </a:r>
            <a:br>
              <a:rPr lang="fi-FI" dirty="0" smtClean="0"/>
            </a:br>
            <a:r>
              <a:rPr lang="fi-FI" dirty="0" smtClean="0"/>
              <a:t>Siellä asuu</a:t>
            </a: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600" r="974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22286" y="1052286"/>
            <a:ext cx="6350000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979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199" y="351970"/>
            <a:ext cx="6508377" cy="2913743"/>
          </a:xfrm>
        </p:spPr>
        <p:txBody>
          <a:bodyPr/>
          <a:lstStyle/>
          <a:p>
            <a:r>
              <a:rPr lang="fi-FI" dirty="0" smtClean="0"/>
              <a:t>Viljelijä nauraa, </a:t>
            </a:r>
            <a:br>
              <a:rPr lang="fi-FI" dirty="0" smtClean="0"/>
            </a:br>
            <a:r>
              <a:rPr lang="fi-FI" dirty="0" smtClean="0"/>
              <a:t>kun pelto kasvaa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 rotWithShape="1">
          <a:blip r:embed="rId2"/>
          <a:srcRect l="5829" t="14286" r="6535" b="11905"/>
          <a:stretch/>
        </p:blipFill>
        <p:spPr>
          <a:xfrm>
            <a:off x="4590338" y="2138804"/>
            <a:ext cx="3465091" cy="4374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472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ukio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Aukio.thmx</Template>
  <TotalTime>12</TotalTime>
  <Words>21</Words>
  <Application>Microsoft Macintosh PowerPoint</Application>
  <PresentationFormat>Näytössä katseltava diaesitys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Aukio</vt:lpstr>
      <vt:lpstr>Loruarvoituksia,  Tärinävuoren aarre, Early learning,   Kuvat papunet: http://papunet.net/materiaalia/kuvapankki </vt:lpstr>
      <vt:lpstr>Metsään meni heppu, selässänsä</vt:lpstr>
      <vt:lpstr>Tässä seisoo Petri. Pituutta on </vt:lpstr>
      <vt:lpstr>Veteen tippui härkä. Nyt se onkin  </vt:lpstr>
      <vt:lpstr>Egyptissä virtaa Niili.  Siellä asuu</vt:lpstr>
      <vt:lpstr>Viljelijä nauraa,  kun pelto kasvaa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Loruarvoituksia,  Tärinävuoren aarre, Early learning,   Kuvat papunet: http://papunet.net/materiaalia/kuvapankki </dc:title>
  <dc:creator>Minna Kultanen</dc:creator>
  <cp:lastModifiedBy>Minna Kultanen</cp:lastModifiedBy>
  <cp:revision>2</cp:revision>
  <dcterms:created xsi:type="dcterms:W3CDTF">2015-09-08T18:01:21Z</dcterms:created>
  <dcterms:modified xsi:type="dcterms:W3CDTF">2015-09-08T18:13:27Z</dcterms:modified>
</cp:coreProperties>
</file>