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97" r:id="rId4"/>
    <p:sldId id="298" r:id="rId5"/>
    <p:sldId id="258" r:id="rId6"/>
    <p:sldId id="259" r:id="rId7"/>
    <p:sldId id="260" r:id="rId8"/>
    <p:sldId id="261" r:id="rId9"/>
    <p:sldId id="299" r:id="rId10"/>
    <p:sldId id="300" r:id="rId11"/>
    <p:sldId id="301" r:id="rId12"/>
    <p:sldId id="302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4" r:id="rId34"/>
    <p:sldId id="295" r:id="rId35"/>
    <p:sldId id="296" r:id="rId36"/>
    <p:sldId id="275" r:id="rId37"/>
    <p:sldId id="276" r:id="rId38"/>
    <p:sldId id="277" r:id="rId39"/>
    <p:sldId id="278" r:id="rId40"/>
    <p:sldId id="279" r:id="rId41"/>
    <p:sldId id="280" r:id="rId42"/>
    <p:sldId id="281" r:id="rId43"/>
    <p:sldId id="282" r:id="rId44"/>
    <p:sldId id="283" r:id="rId45"/>
    <p:sldId id="284" r:id="rId46"/>
    <p:sldId id="292" r:id="rId47"/>
    <p:sldId id="293" r:id="rId48"/>
    <p:sldId id="303" r:id="rId49"/>
    <p:sldId id="304" r:id="rId50"/>
    <p:sldId id="305" r:id="rId51"/>
    <p:sldId id="306" r:id="rId52"/>
    <p:sldId id="307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6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069C06D-4ED8-42C6-905D-CA84CA1B6CBF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kuva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kuva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torstai 4. joulukuu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torstai 4. joulukuu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, jossa on vesileim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fi-FI" smtClean="0"/>
              <a:t>Muokkaa perustyylejä naps.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0B385921-A91A-409C-921C-0E0EC1E750EC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io, jossa on vesilei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io, jossa on kuva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isältökohdetta, ylä ja 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0B385921-A91A-409C-921C-0E0EC1E750EC}" type="datetime2">
              <a:rPr lang="en-US" smtClean="0"/>
              <a:t>torstai 4. joulukuu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  <p:sldLayoutId id="2147483985" r:id="rId13"/>
    <p:sldLayoutId id="2147483986" r:id="rId14"/>
    <p:sldLayoutId id="2147483987" r:id="rId15"/>
    <p:sldLayoutId id="2147483988" r:id="rId16"/>
    <p:sldLayoutId id="2147483989" r:id="rId17"/>
    <p:sldLayoutId id="2147483990" r:id="rId18"/>
    <p:sldLayoutId id="2147483991" r:id="rId19"/>
    <p:sldLayoutId id="2147483992" r:id="rId20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Ää</a:t>
            </a:r>
            <a:r>
              <a:rPr lang="fi-FI" dirty="0" smtClean="0"/>
              <a:t> </a:t>
            </a:r>
            <a:r>
              <a:rPr lang="fi-FI" dirty="0" smtClean="0"/>
              <a:t>- aukeaman </a:t>
            </a:r>
            <a:r>
              <a:rPr lang="fi-FI" dirty="0" smtClean="0"/>
              <a:t>tavuharjoitus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 flipH="1">
            <a:off x="2415271" y="2457434"/>
            <a:ext cx="3674625" cy="93599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Ää</a:t>
            </a:r>
            <a:endParaRPr lang="fi-FI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0088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n</a:t>
            </a:r>
            <a:r>
              <a:rPr lang="fi-FI" sz="9600" dirty="0" err="1" smtClean="0">
                <a:latin typeface="Comic Sans MS"/>
                <a:cs typeface="Comic Sans MS"/>
              </a:rPr>
              <a:t>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37098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r</a:t>
            </a:r>
            <a:r>
              <a:rPr lang="fi-FI" sz="9600" dirty="0" err="1" smtClean="0">
                <a:latin typeface="Comic Sans MS"/>
                <a:cs typeface="Comic Sans MS"/>
              </a:rPr>
              <a:t>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76191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31974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797072" y="2674472"/>
            <a:ext cx="33437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äi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88338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633848" y="2674472"/>
            <a:ext cx="3506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mät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18709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111029" y="2674472"/>
            <a:ext cx="30297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7113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268008" y="2674472"/>
            <a:ext cx="2872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läm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94724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482069" y="2674472"/>
            <a:ext cx="26587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136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sää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90625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978757" y="2674472"/>
            <a:ext cx="31620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säm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10891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0301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ä</a:t>
            </a:r>
            <a:r>
              <a:rPr lang="fi-FI" sz="9600" dirty="0" err="1" smtClean="0">
                <a:latin typeface="Comic Sans MS"/>
                <a:cs typeface="Comic Sans MS"/>
              </a:rPr>
              <a:t>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11117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läs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29192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län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2459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läi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1443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täs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3400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8297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tän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26346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täi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8699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555459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61134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nää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3087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73705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tär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03280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0301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9075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tät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96131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727915" y="2730399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sää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41010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är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0722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äs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18601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äl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74534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mär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29727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136589" y="2674472"/>
            <a:ext cx="508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ää-ni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63628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äi-ti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50072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646156" y="2375649"/>
            <a:ext cx="49227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ne-nä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33762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sil-mä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648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0301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41955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41244" y="2375649"/>
            <a:ext cx="48685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sää-ri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6986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met-sä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8002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8663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mäm-mi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18927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rä-me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5076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5" y="2375649"/>
            <a:ext cx="5847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läm-min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5012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69785" y="2375649"/>
            <a:ext cx="71068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mä-tä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37136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len</a:t>
            </a:r>
            <a:r>
              <a:rPr lang="fi-FI" sz="9600" dirty="0" err="1" smtClean="0">
                <a:latin typeface="Comic Sans MS"/>
                <a:cs typeface="Comic Sans MS"/>
              </a:rPr>
              <a:t>-tää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10641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men-nä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0330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et-si-ä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44516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tie-tää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584863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916046" y="2674472"/>
            <a:ext cx="25225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äm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74124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ään-nel-lä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59595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sää-tää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08475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sää-ti-la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08482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6729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äs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74078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än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47655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6292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m</a:t>
            </a:r>
            <a:r>
              <a:rPr lang="fi-FI" sz="9600" dirty="0" err="1" smtClean="0">
                <a:latin typeface="Comic Sans MS"/>
                <a:cs typeface="Comic Sans MS"/>
              </a:rPr>
              <a:t>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27212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ustekaivo">
  <a:themeElements>
    <a:clrScheme name="Mustekaivo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Mustekaivo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Mustekaiv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Mustekaivo.thmx</Template>
  <TotalTime>44</TotalTime>
  <Words>96</Words>
  <Application>Microsoft Macintosh PowerPoint</Application>
  <PresentationFormat>Näytössä katseltava diaesitys (4:3)</PresentationFormat>
  <Paragraphs>53</Paragraphs>
  <Slides>52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52</vt:i4>
      </vt:variant>
    </vt:vector>
  </HeadingPairs>
  <TitlesOfParts>
    <vt:vector size="53" baseType="lpstr">
      <vt:lpstr>Mustekaivo</vt:lpstr>
      <vt:lpstr>Ää - aukeaman tavuharjoitus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L-aukeaman tavuharjoitus</dc:title>
  <dc:creator>Minna Kultanen</dc:creator>
  <cp:lastModifiedBy>Minna Kultanen</cp:lastModifiedBy>
  <cp:revision>8</cp:revision>
  <dcterms:created xsi:type="dcterms:W3CDTF">2014-10-22T16:31:53Z</dcterms:created>
  <dcterms:modified xsi:type="dcterms:W3CDTF">2014-12-04T16:58:07Z</dcterms:modified>
</cp:coreProperties>
</file>