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keskiviikko 29. huhtikuu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keskiviikko 29. huhtikuu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</a:t>
            </a:r>
            <a:r>
              <a:rPr lang="fi-FI" dirty="0" smtClean="0"/>
              <a:t>-</a:t>
            </a:r>
            <a:r>
              <a:rPr lang="fi-FI" dirty="0" smtClean="0"/>
              <a:t>aukeaman tavuharjoitus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 flipH="1">
            <a:off x="2227139" y="3350947"/>
            <a:ext cx="3674625" cy="935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Pp</a:t>
            </a:r>
            <a:endParaRPr lang="fi-FI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08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puo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4724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pel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36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ip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062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140970" y="2674472"/>
            <a:ext cx="29998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</a:t>
            </a:r>
            <a:r>
              <a:rPr lang="fi-FI" sz="9600" dirty="0" err="1" smtClean="0">
                <a:latin typeface="Comic Sans MS"/>
                <a:cs typeface="Comic Sans MS"/>
              </a:rPr>
              <a:t>up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108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</a:t>
            </a:r>
            <a:r>
              <a:rPr lang="fi-FI" sz="9600" dirty="0" err="1" smtClean="0">
                <a:latin typeface="Comic Sans MS"/>
                <a:cs typeface="Comic Sans MS"/>
              </a:rPr>
              <a:t>ap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291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329772" y="2674472"/>
            <a:ext cx="28110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ep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459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pai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44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pie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40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8297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pui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634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pei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69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677549" y="2674472"/>
            <a:ext cx="3326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11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pos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61134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pais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3087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peik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7370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pien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03280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puis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9613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poik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41010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pi-po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0722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36589" y="2674472"/>
            <a:ext cx="508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pu-li-na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6362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pos-ti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0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251389" y="2375649"/>
            <a:ext cx="49227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pei-li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3376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916046" y="2674472"/>
            <a:ext cx="2522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412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pai-ta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648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pap-pi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986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5325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nap-pi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8002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5669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piip-pu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1892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port-ti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76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5" y="2375649"/>
            <a:ext cx="5847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por-ras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012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27576" y="2375649"/>
            <a:ext cx="61103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saap-paat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713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029826" y="2375649"/>
            <a:ext cx="67453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prin-ses-sa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10641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smtClean="0">
                <a:latin typeface="Comic Sans MS"/>
                <a:cs typeface="Comic Sans MS"/>
              </a:rPr>
              <a:t>prins-si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0330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116165" y="2674472"/>
            <a:ext cx="2672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407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099001" y="2620331"/>
            <a:ext cx="36978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765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329772" y="2674472"/>
            <a:ext cx="28110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pe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6292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paa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8338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pii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870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puu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711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it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Elementit.thmx</Template>
  <TotalTime>27</TotalTime>
  <Words>72</Words>
  <Application>Microsoft Macintosh PowerPoint</Application>
  <PresentationFormat>Näytössä katseltava diaesitys (4:3)</PresentationFormat>
  <Paragraphs>39</Paragraphs>
  <Slides>38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38</vt:i4>
      </vt:variant>
    </vt:vector>
  </HeadingPairs>
  <TitlesOfParts>
    <vt:vector size="39" baseType="lpstr">
      <vt:lpstr>Elementit</vt:lpstr>
      <vt:lpstr>P-aukeaman tavuharjoitus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L-aukeaman tavuharjoitus</dc:title>
  <dc:creator>Minna Kultanen</dc:creator>
  <cp:lastModifiedBy>Minna Kultanen</cp:lastModifiedBy>
  <cp:revision>5</cp:revision>
  <dcterms:created xsi:type="dcterms:W3CDTF">2014-10-22T16:31:53Z</dcterms:created>
  <dcterms:modified xsi:type="dcterms:W3CDTF">2015-04-29T16:12:30Z</dcterms:modified>
</cp:coreProperties>
</file>