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97" r:id="rId4"/>
    <p:sldId id="298" r:id="rId5"/>
    <p:sldId id="258" r:id="rId6"/>
    <p:sldId id="259" r:id="rId7"/>
    <p:sldId id="260" r:id="rId8"/>
    <p:sldId id="261" r:id="rId9"/>
    <p:sldId id="299" r:id="rId10"/>
    <p:sldId id="300" r:id="rId11"/>
    <p:sldId id="301" r:id="rId12"/>
    <p:sldId id="302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4" r:id="rId34"/>
    <p:sldId id="295" r:id="rId35"/>
    <p:sldId id="296" r:id="rId36"/>
    <p:sldId id="275" r:id="rId37"/>
    <p:sldId id="276" r:id="rId38"/>
    <p:sldId id="277" r:id="rId39"/>
    <p:sldId id="278" r:id="rId40"/>
    <p:sldId id="279" r:id="rId41"/>
    <p:sldId id="280" r:id="rId42"/>
    <p:sldId id="281" r:id="rId43"/>
    <p:sldId id="282" r:id="rId44"/>
    <p:sldId id="283" r:id="rId45"/>
    <p:sldId id="284" r:id="rId46"/>
    <p:sldId id="292" r:id="rId47"/>
    <p:sldId id="293" r:id="rId48"/>
    <p:sldId id="303" r:id="rId49"/>
    <p:sldId id="304" r:id="rId50"/>
    <p:sldId id="305" r:id="rId51"/>
    <p:sldId id="306" r:id="rId52"/>
    <p:sldId id="307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7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069C06D-4ED8-42C6-905D-CA84CA1B6CBF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kuva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kuvatekstin pää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kuvaa kuvatekstin pää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keskiviikko 29. huhtikuu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keskiviikko 29. huhtikuu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, jossa on vesileim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fi-FI" smtClean="0"/>
              <a:t>Muokkaa perustyylejä naps.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0B385921-A91A-409C-921C-0E0EC1E750EC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sio, jossa on vesilei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sio, jossa on kuva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isältökohdetta, ylä ja a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0B385921-A91A-409C-921C-0E0EC1E750EC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  <p:sldLayoutId id="2147483985" r:id="rId13"/>
    <p:sldLayoutId id="2147483986" r:id="rId14"/>
    <p:sldLayoutId id="2147483987" r:id="rId15"/>
    <p:sldLayoutId id="2147483988" r:id="rId16"/>
    <p:sldLayoutId id="2147483989" r:id="rId17"/>
    <p:sldLayoutId id="2147483990" r:id="rId18"/>
    <p:sldLayoutId id="2147483991" r:id="rId19"/>
    <p:sldLayoutId id="2147483992" r:id="rId20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Kk</a:t>
            </a:r>
            <a:r>
              <a:rPr lang="fi-FI" dirty="0" smtClean="0"/>
              <a:t> </a:t>
            </a:r>
            <a:r>
              <a:rPr lang="fi-FI" dirty="0" smtClean="0"/>
              <a:t>- aukeaman tavuharjoitus</a:t>
            </a: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 flipH="1">
            <a:off x="2415271" y="2457434"/>
            <a:ext cx="3674625" cy="935999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Kk</a:t>
            </a:r>
            <a:endParaRPr lang="fi-FI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0088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37098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kai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76191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kie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31974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797072" y="2674472"/>
            <a:ext cx="33437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kuo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88338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633848" y="2674472"/>
            <a:ext cx="35069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kou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18709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111029" y="2674472"/>
            <a:ext cx="30297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kei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87113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268008" y="2674472"/>
            <a:ext cx="28728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kaik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94724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482069" y="2674472"/>
            <a:ext cx="26587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kiek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1366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677549" y="2674472"/>
            <a:ext cx="34632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kuok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90625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978757" y="2674472"/>
            <a:ext cx="31620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keik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10891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83515" y="2674472"/>
            <a:ext cx="31210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kät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11117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99946" y="2674472"/>
            <a:ext cx="38408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ko-ko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829192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523075" y="2674472"/>
            <a:ext cx="36177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kä</a:t>
            </a:r>
            <a:r>
              <a:rPr lang="fi-FI" sz="9600" dirty="0" err="1" smtClean="0">
                <a:latin typeface="Comic Sans MS"/>
                <a:cs typeface="Comic Sans MS"/>
              </a:rPr>
              <a:t>-ki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2459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729040" y="2674472"/>
            <a:ext cx="3411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ok-sa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1443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630558" y="2674472"/>
            <a:ext cx="45102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kuk-ka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34005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922343" y="2674472"/>
            <a:ext cx="48817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ik-ku-na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26346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939506" y="2674472"/>
            <a:ext cx="42013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kuu-si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86991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785032" y="2674472"/>
            <a:ext cx="57327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kouk-ku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61134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956669" y="2674472"/>
            <a:ext cx="49260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tik-kaat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3087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076817" y="2674472"/>
            <a:ext cx="48401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kau-niit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73705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626057" y="2674472"/>
            <a:ext cx="42394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kos-ka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03280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3" y="2674472"/>
            <a:ext cx="20301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89075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029826" y="2674472"/>
            <a:ext cx="75863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kel-tai-nen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96131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064154" y="2730399"/>
            <a:ext cx="65393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kat-so-a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41010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7575" y="2674472"/>
            <a:ext cx="63849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kek-si-ä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07225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733541" y="2674472"/>
            <a:ext cx="59729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kurk-ki-a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18601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373102" y="2674472"/>
            <a:ext cx="68140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kuun-nel-la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74534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61903" y="2674472"/>
            <a:ext cx="63334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keik-ku-a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29727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136589" y="2674472"/>
            <a:ext cx="508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koi-ra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63628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kir-ja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50072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646156" y="2375649"/>
            <a:ext cx="69357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ki-pit-tää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33762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2710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ki-lis-tää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86481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261117" y="2674472"/>
            <a:ext cx="27434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kää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41955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41244" y="2375649"/>
            <a:ext cx="48685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kaa-ri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69863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ka-na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8002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8663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kuk-ko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18927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2710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ki-ta-ra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50762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5" y="2375649"/>
            <a:ext cx="5847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ka-me-ra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50129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69785" y="2375649"/>
            <a:ext cx="71068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kuu-ro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37136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kun-to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10641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302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ki-pi-nä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0330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302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kou-lu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44516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302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ki-sa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584863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916046" y="2674472"/>
            <a:ext cx="25225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käm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74124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302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ki-nu-ta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59595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302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ki-nus-ki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808475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769822" y="2383068"/>
            <a:ext cx="86487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ka-ra-mel-li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08482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3" y="2674472"/>
            <a:ext cx="26729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käs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74078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kän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47655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ka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862926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ki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27212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ustekaivo">
  <a:themeElements>
    <a:clrScheme name="Mustekaivo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Mustekaivo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Mustekaiv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Mustekaivo.thmx</Template>
  <TotalTime>62</TotalTime>
  <Words>154</Words>
  <Application>Microsoft Macintosh PowerPoint</Application>
  <PresentationFormat>Näytössä katseltava diaesitys (4:3)</PresentationFormat>
  <Paragraphs>53</Paragraphs>
  <Slides>52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52</vt:i4>
      </vt:variant>
    </vt:vector>
  </HeadingPairs>
  <TitlesOfParts>
    <vt:vector size="53" baseType="lpstr">
      <vt:lpstr>Mustekaivo</vt:lpstr>
      <vt:lpstr>Kk - aukeaman tavuharjoitus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L-aukeaman tavuharjoitus</dc:title>
  <dc:creator>Minna Kultanen</dc:creator>
  <cp:lastModifiedBy>Minna Kultanen</cp:lastModifiedBy>
  <cp:revision>10</cp:revision>
  <dcterms:created xsi:type="dcterms:W3CDTF">2014-10-22T16:31:53Z</dcterms:created>
  <dcterms:modified xsi:type="dcterms:W3CDTF">2015-04-29T15:59:49Z</dcterms:modified>
</cp:coreProperties>
</file>