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92" r:id="rId38"/>
    <p:sldId id="293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7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C06D-4ED8-42C6-905D-CA84CA1B6CBF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/>
              <a:t>keskiviikko 29. huhtikuu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/>
              <a:t>keskiviikko 29. huhtikuu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 smtClean="0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B385921-A91A-409C-921C-0E0EC1E750EC}" type="datetime2">
              <a:rPr lang="en-US" smtClean="0"/>
              <a:t>keskiviikko 29. huhtikuu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</a:t>
            </a:r>
            <a:r>
              <a:rPr lang="fi-FI" dirty="0" smtClean="0"/>
              <a:t>-</a:t>
            </a:r>
            <a:r>
              <a:rPr lang="fi-FI" dirty="0" smtClean="0"/>
              <a:t>aukeaman tavuharjoitus</a:t>
            </a:r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 flipH="1">
            <a:off x="2227139" y="3350947"/>
            <a:ext cx="3674625" cy="935999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Hh</a:t>
            </a:r>
            <a:endParaRPr lang="fi-FI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0088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leh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94724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loh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1366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>
                <a:latin typeface="Comic Sans MS"/>
                <a:cs typeface="Comic Sans MS"/>
              </a:rPr>
              <a:t>h</a:t>
            </a:r>
            <a:r>
              <a:rPr lang="fi-FI" sz="9600" dirty="0" smtClean="0">
                <a:latin typeface="Comic Sans MS"/>
                <a:cs typeface="Comic Sans MS"/>
              </a:rPr>
              <a:t>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90625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h</a:t>
            </a:r>
            <a:r>
              <a:rPr lang="fi-FI" sz="9600" dirty="0" err="1" smtClean="0">
                <a:latin typeface="Comic Sans MS"/>
                <a:cs typeface="Comic Sans MS"/>
              </a:rPr>
              <a:t>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10891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>
                <a:latin typeface="Comic Sans MS"/>
                <a:cs typeface="Comic Sans MS"/>
              </a:rPr>
              <a:t>h</a:t>
            </a:r>
            <a:r>
              <a:rPr lang="fi-FI" sz="9600" dirty="0" smtClean="0">
                <a:latin typeface="Comic Sans MS"/>
                <a:cs typeface="Comic Sans MS"/>
              </a:rPr>
              <a:t>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829192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>
                <a:latin typeface="Comic Sans MS"/>
                <a:cs typeface="Comic Sans MS"/>
              </a:rPr>
              <a:t>h</a:t>
            </a:r>
            <a:r>
              <a:rPr lang="fi-FI" sz="9600" dirty="0" smtClean="0">
                <a:latin typeface="Comic Sans MS"/>
                <a:cs typeface="Comic Sans MS"/>
              </a:rPr>
              <a:t>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24591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ho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1443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h</a:t>
            </a:r>
            <a:r>
              <a:rPr lang="fi-FI" sz="9600" dirty="0" err="1" smtClean="0">
                <a:latin typeface="Comic Sans MS"/>
                <a:cs typeface="Comic Sans MS"/>
              </a:rPr>
              <a:t>ii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34005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8297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h</a:t>
            </a:r>
            <a:r>
              <a:rPr lang="fi-FI" sz="9600" dirty="0" err="1" smtClean="0">
                <a:latin typeface="Comic Sans MS"/>
                <a:cs typeface="Comic Sans MS"/>
              </a:rPr>
              <a:t>uu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26346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>
                <a:latin typeface="Comic Sans MS"/>
                <a:cs typeface="Comic Sans MS"/>
              </a:rPr>
              <a:t>h</a:t>
            </a:r>
            <a:r>
              <a:rPr lang="fi-FI" sz="9600" dirty="0" smtClean="0">
                <a:latin typeface="Comic Sans MS"/>
                <a:cs typeface="Comic Sans MS"/>
              </a:rPr>
              <a:t>aa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86991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677549" y="2674472"/>
            <a:ext cx="33269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him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711117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h</a:t>
            </a:r>
            <a:r>
              <a:rPr lang="fi-FI" sz="9600" dirty="0" err="1" smtClean="0">
                <a:latin typeface="Comic Sans MS"/>
                <a:cs typeface="Comic Sans MS"/>
              </a:rPr>
              <a:t>ee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61134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h</a:t>
            </a:r>
            <a:r>
              <a:rPr lang="fi-FI" sz="9600" dirty="0" err="1" smtClean="0">
                <a:latin typeface="Comic Sans MS"/>
                <a:cs typeface="Comic Sans MS"/>
              </a:rPr>
              <a:t>oo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3087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hin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673705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>
                <a:latin typeface="Comic Sans MS"/>
                <a:cs typeface="Comic Sans MS"/>
              </a:rPr>
              <a:t>h</a:t>
            </a:r>
            <a:r>
              <a:rPr lang="fi-FI" sz="9600" dirty="0" smtClean="0">
                <a:latin typeface="Comic Sans MS"/>
                <a:cs typeface="Comic Sans MS"/>
              </a:rPr>
              <a:t>us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03280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>
                <a:latin typeface="Comic Sans MS"/>
                <a:cs typeface="Comic Sans MS"/>
              </a:rPr>
              <a:t>h</a:t>
            </a:r>
            <a:r>
              <a:rPr lang="fi-FI" sz="9600" dirty="0" smtClean="0">
                <a:latin typeface="Comic Sans MS"/>
                <a:cs typeface="Comic Sans MS"/>
              </a:rPr>
              <a:t>ai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96131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>
                <a:latin typeface="Comic Sans MS"/>
                <a:cs typeface="Comic Sans MS"/>
              </a:rPr>
              <a:t>h</a:t>
            </a:r>
            <a:r>
              <a:rPr lang="fi-FI" sz="9600" dirty="0" smtClean="0">
                <a:latin typeface="Comic Sans MS"/>
                <a:cs typeface="Comic Sans MS"/>
              </a:rPr>
              <a:t>ei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341010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>
                <a:latin typeface="Comic Sans MS"/>
                <a:cs typeface="Comic Sans MS"/>
              </a:rPr>
              <a:t>h</a:t>
            </a:r>
            <a:r>
              <a:rPr lang="fi-FI" sz="9600" dirty="0" smtClean="0">
                <a:latin typeface="Comic Sans MS"/>
                <a:cs typeface="Comic Sans MS"/>
              </a:rPr>
              <a:t>oi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07225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136589" y="2674472"/>
            <a:ext cx="508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ha-</a:t>
            </a:r>
            <a:r>
              <a:rPr lang="fi-FI" sz="9600" dirty="0" err="1" smtClean="0">
                <a:latin typeface="Comic Sans MS"/>
                <a:cs typeface="Comic Sans MS"/>
              </a:rPr>
              <a:t>me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63628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h</a:t>
            </a:r>
            <a:r>
              <a:rPr lang="fi-FI" sz="9600" dirty="0" err="1" smtClean="0">
                <a:latin typeface="Comic Sans MS"/>
                <a:cs typeface="Comic Sans MS"/>
              </a:rPr>
              <a:t>ol-vi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50072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251389" y="2375649"/>
            <a:ext cx="49227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hii-ri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33762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916046" y="2674472"/>
            <a:ext cx="25225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hum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74124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2710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har-maa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86481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ha-ju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69863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5325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hi-na-ta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80022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56691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hi-taas-ti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618927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2710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han-ka-la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50762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5" y="2375649"/>
            <a:ext cx="5847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hai-ta-ri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50129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54116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hu-na-ja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37136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55489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hauk-ka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10641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302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smtClean="0">
                <a:latin typeface="Comic Sans MS"/>
                <a:cs typeface="Comic Sans MS"/>
              </a:rPr>
              <a:t>han-hi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03309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3" y="2674472"/>
            <a:ext cx="26729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ham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74078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099001" y="2620331"/>
            <a:ext cx="36978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hem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47655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329772" y="2674472"/>
            <a:ext cx="28110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hom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862926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lih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88338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luh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18709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lah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87113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it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Elementit.thmx</Template>
  <TotalTime>22</TotalTime>
  <Words>76</Words>
  <Application>Microsoft Macintosh PowerPoint</Application>
  <PresentationFormat>Näytössä katseltava diaesitys (4:3)</PresentationFormat>
  <Paragraphs>39</Paragraphs>
  <Slides>38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38</vt:i4>
      </vt:variant>
    </vt:vector>
  </HeadingPairs>
  <TitlesOfParts>
    <vt:vector size="39" baseType="lpstr">
      <vt:lpstr>Elementit</vt:lpstr>
      <vt:lpstr>H-aukeaman tavuharjoitus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L-aukeaman tavuharjoitus</dc:title>
  <dc:creator>Minna Kultanen</dc:creator>
  <cp:lastModifiedBy>Minna Kultanen</cp:lastModifiedBy>
  <cp:revision>4</cp:revision>
  <dcterms:created xsi:type="dcterms:W3CDTF">2014-10-22T16:31:53Z</dcterms:created>
  <dcterms:modified xsi:type="dcterms:W3CDTF">2015-04-29T16:06:52Z</dcterms:modified>
</cp:coreProperties>
</file>