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303" r:id="rId2"/>
    <p:sldId id="304" r:id="rId3"/>
    <p:sldId id="305" r:id="rId4"/>
    <p:sldId id="306" r:id="rId5"/>
    <p:sldId id="307" r:id="rId6"/>
    <p:sldId id="283" r:id="rId7"/>
    <p:sldId id="284" r:id="rId8"/>
    <p:sldId id="315" r:id="rId9"/>
    <p:sldId id="314" r:id="rId10"/>
    <p:sldId id="285" r:id="rId11"/>
    <p:sldId id="286" r:id="rId12"/>
    <p:sldId id="287" r:id="rId13"/>
    <p:sldId id="288" r:id="rId14"/>
    <p:sldId id="289" r:id="rId15"/>
    <p:sldId id="290" r:id="rId16"/>
    <p:sldId id="291" r:id="rId17"/>
    <p:sldId id="292" r:id="rId18"/>
    <p:sldId id="295" r:id="rId19"/>
    <p:sldId id="293" r:id="rId20"/>
  </p:sldIdLst>
  <p:sldSz cx="9144000" cy="6858000" type="screen4x3"/>
  <p:notesSz cx="6858000" cy="9144000"/>
  <p:defaultTextStyle>
    <a:defPPr>
      <a:defRPr lang="fi-FI"/>
    </a:defPPr>
    <a:lvl1pPr algn="l" rtl="0" fontAlgn="base">
      <a:spcBef>
        <a:spcPct val="0"/>
      </a:spcBef>
      <a:spcAft>
        <a:spcPct val="0"/>
      </a:spcAft>
      <a:defRPr kern="1200">
        <a:solidFill>
          <a:schemeClr val="tx1"/>
        </a:solidFill>
        <a:latin typeface="Comic Sans MS" pitchFamily="66" charset="0"/>
        <a:ea typeface="+mn-ea"/>
        <a:cs typeface="+mn-cs"/>
      </a:defRPr>
    </a:lvl1pPr>
    <a:lvl2pPr marL="457200" algn="l" rtl="0" fontAlgn="base">
      <a:spcBef>
        <a:spcPct val="0"/>
      </a:spcBef>
      <a:spcAft>
        <a:spcPct val="0"/>
      </a:spcAft>
      <a:defRPr kern="1200">
        <a:solidFill>
          <a:schemeClr val="tx1"/>
        </a:solidFill>
        <a:latin typeface="Comic Sans MS" pitchFamily="66" charset="0"/>
        <a:ea typeface="+mn-ea"/>
        <a:cs typeface="+mn-cs"/>
      </a:defRPr>
    </a:lvl2pPr>
    <a:lvl3pPr marL="914400" algn="l" rtl="0" fontAlgn="base">
      <a:spcBef>
        <a:spcPct val="0"/>
      </a:spcBef>
      <a:spcAft>
        <a:spcPct val="0"/>
      </a:spcAft>
      <a:defRPr kern="1200">
        <a:solidFill>
          <a:schemeClr val="tx1"/>
        </a:solidFill>
        <a:latin typeface="Comic Sans MS" pitchFamily="66" charset="0"/>
        <a:ea typeface="+mn-ea"/>
        <a:cs typeface="+mn-cs"/>
      </a:defRPr>
    </a:lvl3pPr>
    <a:lvl4pPr marL="1371600" algn="l" rtl="0" fontAlgn="base">
      <a:spcBef>
        <a:spcPct val="0"/>
      </a:spcBef>
      <a:spcAft>
        <a:spcPct val="0"/>
      </a:spcAft>
      <a:defRPr kern="1200">
        <a:solidFill>
          <a:schemeClr val="tx1"/>
        </a:solidFill>
        <a:latin typeface="Comic Sans MS" pitchFamily="66" charset="0"/>
        <a:ea typeface="+mn-ea"/>
        <a:cs typeface="+mn-cs"/>
      </a:defRPr>
    </a:lvl4pPr>
    <a:lvl5pPr marL="1828800" algn="l" rtl="0" fontAlgn="base">
      <a:spcBef>
        <a:spcPct val="0"/>
      </a:spcBef>
      <a:spcAft>
        <a:spcPct val="0"/>
      </a:spcAft>
      <a:defRPr kern="1200">
        <a:solidFill>
          <a:schemeClr val="tx1"/>
        </a:solidFill>
        <a:latin typeface="Comic Sans MS" pitchFamily="66" charset="0"/>
        <a:ea typeface="+mn-ea"/>
        <a:cs typeface="+mn-cs"/>
      </a:defRPr>
    </a:lvl5pPr>
    <a:lvl6pPr marL="2286000" algn="l" defTabSz="914400" rtl="0" eaLnBrk="1" latinLnBrk="0" hangingPunct="1">
      <a:defRPr kern="1200">
        <a:solidFill>
          <a:schemeClr val="tx1"/>
        </a:solidFill>
        <a:latin typeface="Comic Sans MS" pitchFamily="66" charset="0"/>
        <a:ea typeface="+mn-ea"/>
        <a:cs typeface="+mn-cs"/>
      </a:defRPr>
    </a:lvl6pPr>
    <a:lvl7pPr marL="2743200" algn="l" defTabSz="914400" rtl="0" eaLnBrk="1" latinLnBrk="0" hangingPunct="1">
      <a:defRPr kern="1200">
        <a:solidFill>
          <a:schemeClr val="tx1"/>
        </a:solidFill>
        <a:latin typeface="Comic Sans MS" pitchFamily="66" charset="0"/>
        <a:ea typeface="+mn-ea"/>
        <a:cs typeface="+mn-cs"/>
      </a:defRPr>
    </a:lvl7pPr>
    <a:lvl8pPr marL="3200400" algn="l" defTabSz="914400" rtl="0" eaLnBrk="1" latinLnBrk="0" hangingPunct="1">
      <a:defRPr kern="1200">
        <a:solidFill>
          <a:schemeClr val="tx1"/>
        </a:solidFill>
        <a:latin typeface="Comic Sans MS" pitchFamily="66" charset="0"/>
        <a:ea typeface="+mn-ea"/>
        <a:cs typeface="+mn-cs"/>
      </a:defRPr>
    </a:lvl8pPr>
    <a:lvl9pPr marL="3657600" algn="l" defTabSz="914400" rtl="0" eaLnBrk="1" latinLnBrk="0" hangingPunct="1">
      <a:defRPr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5" autoAdjust="0"/>
    <p:restoredTop sz="94673" autoAdjust="0"/>
  </p:normalViewPr>
  <p:slideViewPr>
    <p:cSldViewPr>
      <p:cViewPr varScale="1">
        <p:scale>
          <a:sx n="56" d="100"/>
          <a:sy n="56" d="100"/>
        </p:scale>
        <p:origin x="1584" y="78"/>
      </p:cViewPr>
      <p:guideLst>
        <p:guide orient="horz" pos="2160"/>
        <p:guide pos="2880"/>
      </p:guideLst>
    </p:cSldViewPr>
  </p:slideViewPr>
  <p:outlineViewPr>
    <p:cViewPr>
      <p:scale>
        <a:sx n="33" d="100"/>
        <a:sy n="33" d="100"/>
      </p:scale>
      <p:origin x="0" y="16872"/>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4" name="Suorakulmainen kolmio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Ryhmä 15"/>
          <p:cNvGrpSpPr>
            <a:grpSpLocks/>
          </p:cNvGrpSpPr>
          <p:nvPr/>
        </p:nvGrpSpPr>
        <p:grpSpPr bwMode="auto">
          <a:xfrm>
            <a:off x="-3175" y="4953000"/>
            <a:ext cx="9147175" cy="1911350"/>
            <a:chOff x="-3765" y="4832896"/>
            <a:chExt cx="9147765" cy="2032192"/>
          </a:xfrm>
        </p:grpSpPr>
        <p:sp>
          <p:nvSpPr>
            <p:cNvPr id="6" name="Puolivapaa piirto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Puolivapaa piirto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8" name="Puolivapaa piirto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0" name="Suora yhdysviiva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Otsikko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fi-FI" smtClean="0"/>
              <a:t>Muokkaa perustyyl. napsautt.</a:t>
            </a:r>
            <a:endParaRPr lang="en-US"/>
          </a:p>
        </p:txBody>
      </p:sp>
      <p:sp>
        <p:nvSpPr>
          <p:cNvPr id="17" name="Alaotsikk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fi-FI" smtClean="0"/>
              <a:t>Muokkaa alaotsikon perustyyliä napsautt.</a:t>
            </a:r>
            <a:endParaRPr lang="en-US"/>
          </a:p>
        </p:txBody>
      </p:sp>
      <p:sp>
        <p:nvSpPr>
          <p:cNvPr id="11" name="Päivämäärän paikkamerkki 29"/>
          <p:cNvSpPr>
            <a:spLocks noGrp="1"/>
          </p:cNvSpPr>
          <p:nvPr>
            <p:ph type="dt" sz="half" idx="10"/>
          </p:nvPr>
        </p:nvSpPr>
        <p:spPr/>
        <p:txBody>
          <a:bodyPr/>
          <a:lstStyle>
            <a:lvl1pPr>
              <a:defRPr>
                <a:solidFill>
                  <a:srgbClr val="FFFFFF"/>
                </a:solidFill>
              </a:defRPr>
            </a:lvl1pPr>
            <a:extLst/>
          </a:lstStyle>
          <a:p>
            <a:pPr>
              <a:defRPr/>
            </a:pPr>
            <a:endParaRPr lang="fi-FI"/>
          </a:p>
        </p:txBody>
      </p:sp>
      <p:sp>
        <p:nvSpPr>
          <p:cNvPr id="12" name="Alatunnisteen paikkamerkki 18"/>
          <p:cNvSpPr>
            <a:spLocks noGrp="1"/>
          </p:cNvSpPr>
          <p:nvPr>
            <p:ph type="ftr" sz="quarter" idx="11"/>
          </p:nvPr>
        </p:nvSpPr>
        <p:spPr/>
        <p:txBody>
          <a:bodyPr/>
          <a:lstStyle>
            <a:lvl1pPr>
              <a:defRPr>
                <a:solidFill>
                  <a:schemeClr val="accent1">
                    <a:tint val="20000"/>
                  </a:schemeClr>
                </a:solidFill>
              </a:defRPr>
            </a:lvl1pPr>
            <a:extLst/>
          </a:lstStyle>
          <a:p>
            <a:pPr>
              <a:defRPr/>
            </a:pPr>
            <a:endParaRPr lang="fi-FI"/>
          </a:p>
        </p:txBody>
      </p:sp>
      <p:sp>
        <p:nvSpPr>
          <p:cNvPr id="13" name="Dian numeron paikkamerkki 26"/>
          <p:cNvSpPr>
            <a:spLocks noGrp="1"/>
          </p:cNvSpPr>
          <p:nvPr>
            <p:ph type="sldNum" sz="quarter" idx="12"/>
          </p:nvPr>
        </p:nvSpPr>
        <p:spPr/>
        <p:txBody>
          <a:bodyPr/>
          <a:lstStyle>
            <a:lvl1pPr>
              <a:defRPr>
                <a:solidFill>
                  <a:srgbClr val="FFFFFF"/>
                </a:solidFill>
              </a:defRPr>
            </a:lvl1pPr>
            <a:extLst/>
          </a:lstStyle>
          <a:p>
            <a:pPr>
              <a:defRPr/>
            </a:pPr>
            <a:fld id="{CF9DD769-F9CC-41E7-A153-38B9A6CBECF1}" type="slidenum">
              <a:rPr lang="fi-FI"/>
              <a:pPr>
                <a:defRPr/>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en-US"/>
          </a:p>
        </p:txBody>
      </p:sp>
      <p:sp>
        <p:nvSpPr>
          <p:cNvPr id="3" name="Pystysuoran tekstin paikkamerkki 2"/>
          <p:cNvSpPr>
            <a:spLocks noGrp="1"/>
          </p:cNvSpPr>
          <p:nvPr>
            <p:ph type="body" orient="vert" idx="1"/>
          </p:nvPr>
        </p:nvSpPr>
        <p:spPr>
          <a:xfrm>
            <a:off x="457200" y="1481329"/>
            <a:ext cx="8229600" cy="4386071"/>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Päivämäärän paikkamerkki 9"/>
          <p:cNvSpPr>
            <a:spLocks noGrp="1"/>
          </p:cNvSpPr>
          <p:nvPr>
            <p:ph type="dt" sz="half" idx="10"/>
          </p:nvPr>
        </p:nvSpPr>
        <p:spPr/>
        <p:txBody>
          <a:bodyPr/>
          <a:lstStyle>
            <a:lvl1pPr>
              <a:defRPr/>
            </a:lvl1pPr>
          </a:lstStyle>
          <a:p>
            <a:pPr>
              <a:defRPr/>
            </a:pPr>
            <a:endParaRPr lang="fi-FI"/>
          </a:p>
        </p:txBody>
      </p:sp>
      <p:sp>
        <p:nvSpPr>
          <p:cNvPr id="5" name="Alatunnisteen paikkamerkki 21"/>
          <p:cNvSpPr>
            <a:spLocks noGrp="1"/>
          </p:cNvSpPr>
          <p:nvPr>
            <p:ph type="ftr" sz="quarter" idx="11"/>
          </p:nvPr>
        </p:nvSpPr>
        <p:spPr/>
        <p:txBody>
          <a:bodyPr/>
          <a:lstStyle>
            <a:lvl1pPr>
              <a:defRPr/>
            </a:lvl1pPr>
          </a:lstStyle>
          <a:p>
            <a:pPr>
              <a:defRPr/>
            </a:pPr>
            <a:endParaRPr lang="fi-FI"/>
          </a:p>
        </p:txBody>
      </p:sp>
      <p:sp>
        <p:nvSpPr>
          <p:cNvPr id="6" name="Dian numeron paikkamerkki 17"/>
          <p:cNvSpPr>
            <a:spLocks noGrp="1"/>
          </p:cNvSpPr>
          <p:nvPr>
            <p:ph type="sldNum" sz="quarter" idx="12"/>
          </p:nvPr>
        </p:nvSpPr>
        <p:spPr/>
        <p:txBody>
          <a:bodyPr/>
          <a:lstStyle>
            <a:lvl1pPr>
              <a:defRPr/>
            </a:lvl1pPr>
          </a:lstStyle>
          <a:p>
            <a:pPr>
              <a:defRPr/>
            </a:pPr>
            <a:fld id="{93A9067B-0681-4D00-B2DE-F140DB0608B1}" type="slidenum">
              <a:rPr lang="fi-FI"/>
              <a:pPr>
                <a:defRPr/>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844013" y="274640"/>
            <a:ext cx="1777470" cy="5592761"/>
          </a:xfrm>
        </p:spPr>
        <p:txBody>
          <a:bodyPr vert="eaVert"/>
          <a:lstStyle/>
          <a:p>
            <a:r>
              <a:rPr lang="fi-FI" smtClean="0"/>
              <a:t>Muokkaa perustyyl. napsautt.</a:t>
            </a:r>
            <a:endParaRPr lang="en-US"/>
          </a:p>
        </p:txBody>
      </p:sp>
      <p:sp>
        <p:nvSpPr>
          <p:cNvPr id="3" name="Pystysuoran tekstin paikkamerkki 2"/>
          <p:cNvSpPr>
            <a:spLocks noGrp="1"/>
          </p:cNvSpPr>
          <p:nvPr>
            <p:ph type="body" orient="vert" idx="1"/>
          </p:nvPr>
        </p:nvSpPr>
        <p:spPr>
          <a:xfrm>
            <a:off x="457200" y="274641"/>
            <a:ext cx="6324600" cy="5592760"/>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Päivämäärän paikkamerkki 9"/>
          <p:cNvSpPr>
            <a:spLocks noGrp="1"/>
          </p:cNvSpPr>
          <p:nvPr>
            <p:ph type="dt" sz="half" idx="10"/>
          </p:nvPr>
        </p:nvSpPr>
        <p:spPr/>
        <p:txBody>
          <a:bodyPr/>
          <a:lstStyle>
            <a:lvl1pPr>
              <a:defRPr/>
            </a:lvl1pPr>
          </a:lstStyle>
          <a:p>
            <a:pPr>
              <a:defRPr/>
            </a:pPr>
            <a:endParaRPr lang="fi-FI"/>
          </a:p>
        </p:txBody>
      </p:sp>
      <p:sp>
        <p:nvSpPr>
          <p:cNvPr id="5" name="Alatunnisteen paikkamerkki 21"/>
          <p:cNvSpPr>
            <a:spLocks noGrp="1"/>
          </p:cNvSpPr>
          <p:nvPr>
            <p:ph type="ftr" sz="quarter" idx="11"/>
          </p:nvPr>
        </p:nvSpPr>
        <p:spPr/>
        <p:txBody>
          <a:bodyPr/>
          <a:lstStyle>
            <a:lvl1pPr>
              <a:defRPr/>
            </a:lvl1pPr>
          </a:lstStyle>
          <a:p>
            <a:pPr>
              <a:defRPr/>
            </a:pPr>
            <a:endParaRPr lang="fi-FI"/>
          </a:p>
        </p:txBody>
      </p:sp>
      <p:sp>
        <p:nvSpPr>
          <p:cNvPr id="6" name="Dian numeron paikkamerkki 17"/>
          <p:cNvSpPr>
            <a:spLocks noGrp="1"/>
          </p:cNvSpPr>
          <p:nvPr>
            <p:ph type="sldNum" sz="quarter" idx="12"/>
          </p:nvPr>
        </p:nvSpPr>
        <p:spPr/>
        <p:txBody>
          <a:bodyPr/>
          <a:lstStyle>
            <a:lvl1pPr>
              <a:defRPr/>
            </a:lvl1pPr>
          </a:lstStyle>
          <a:p>
            <a:pPr>
              <a:defRPr/>
            </a:pPr>
            <a:fld id="{DE6EDEC2-2461-4B4D-BCC3-1F1F7F449687}" type="slidenum">
              <a:rPr lang="fi-FI"/>
              <a:pPr>
                <a:defRPr/>
              </a:pPr>
              <a:t>‹#›</a:t>
            </a:fld>
            <a:endParaRPr lang="fi-F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1_Otsikko, teksti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p:spPr>
        <p:txBody>
          <a:bodyPr/>
          <a:lstStyle/>
          <a:p>
            <a:r>
              <a:rPr lang="fi-FI" smtClean="0"/>
              <a:t>Muokkaa perustyyl. napsautt.</a:t>
            </a:r>
            <a:endParaRPr lang="fi-FI"/>
          </a:p>
        </p:txBody>
      </p:sp>
      <p:sp>
        <p:nvSpPr>
          <p:cNvPr id="3" name="Tekstin paikkamerkki 2"/>
          <p:cNvSpPr>
            <a:spLocks noGrp="1"/>
          </p:cNvSpPr>
          <p:nvPr>
            <p:ph type="body" sz="half" idx="1"/>
          </p:nvPr>
        </p:nvSpPr>
        <p:spPr>
          <a:xfrm>
            <a:off x="457200" y="1481138"/>
            <a:ext cx="4038600" cy="4525962"/>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481138"/>
            <a:ext cx="4038600" cy="4525962"/>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9"/>
          <p:cNvSpPr>
            <a:spLocks noGrp="1"/>
          </p:cNvSpPr>
          <p:nvPr>
            <p:ph type="dt" sz="half" idx="10"/>
          </p:nvPr>
        </p:nvSpPr>
        <p:spPr/>
        <p:txBody>
          <a:bodyPr/>
          <a:lstStyle>
            <a:lvl1pPr>
              <a:defRPr/>
            </a:lvl1pPr>
          </a:lstStyle>
          <a:p>
            <a:pPr>
              <a:defRPr/>
            </a:pPr>
            <a:endParaRPr lang="fi-FI"/>
          </a:p>
        </p:txBody>
      </p:sp>
      <p:sp>
        <p:nvSpPr>
          <p:cNvPr id="6" name="Alatunnisteen paikkamerkki 21"/>
          <p:cNvSpPr>
            <a:spLocks noGrp="1"/>
          </p:cNvSpPr>
          <p:nvPr>
            <p:ph type="ftr" sz="quarter" idx="11"/>
          </p:nvPr>
        </p:nvSpPr>
        <p:spPr/>
        <p:txBody>
          <a:bodyPr/>
          <a:lstStyle>
            <a:lvl1pPr>
              <a:defRPr/>
            </a:lvl1pPr>
          </a:lstStyle>
          <a:p>
            <a:pPr>
              <a:defRPr/>
            </a:pPr>
            <a:endParaRPr lang="fi-FI"/>
          </a:p>
        </p:txBody>
      </p:sp>
      <p:sp>
        <p:nvSpPr>
          <p:cNvPr id="7" name="Dian numeron paikkamerkki 17"/>
          <p:cNvSpPr>
            <a:spLocks noGrp="1"/>
          </p:cNvSpPr>
          <p:nvPr>
            <p:ph type="sldNum" sz="quarter" idx="12"/>
          </p:nvPr>
        </p:nvSpPr>
        <p:spPr/>
        <p:txBody>
          <a:bodyPr/>
          <a:lstStyle>
            <a:lvl1pPr>
              <a:defRPr/>
            </a:lvl1pPr>
          </a:lstStyle>
          <a:p>
            <a:pPr>
              <a:defRPr/>
            </a:pPr>
            <a:fld id="{7E3D7B1E-6A70-4AA5-B253-55B05E653E8F}" type="slidenum">
              <a:rPr lang="fi-FI"/>
              <a:pPr>
                <a:defRPr/>
              </a:pPr>
              <a:t>‹#›</a:t>
            </a:fld>
            <a:endParaRPr lang="fi-FI"/>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Sisältö">
    <p:spTree>
      <p:nvGrpSpPr>
        <p:cNvPr id="1" name=""/>
        <p:cNvGrpSpPr/>
        <p:nvPr/>
      </p:nvGrpSpPr>
      <p:grpSpPr>
        <a:xfrm>
          <a:off x="0" y="0"/>
          <a:ext cx="0" cy="0"/>
          <a:chOff x="0" y="0"/>
          <a:chExt cx="0" cy="0"/>
        </a:xfrm>
      </p:grpSpPr>
      <p:sp>
        <p:nvSpPr>
          <p:cNvPr id="2" name="Sisällön paikkamerkki 1"/>
          <p:cNvSpPr>
            <a:spLocks noGrp="1"/>
          </p:cNvSpPr>
          <p:nvPr>
            <p:ph/>
          </p:nvPr>
        </p:nvSpPr>
        <p:spPr>
          <a:xfrm>
            <a:off x="457200" y="274638"/>
            <a:ext cx="8229600" cy="5732462"/>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3" name="Päivämäärän paikkamerkki 9"/>
          <p:cNvSpPr>
            <a:spLocks noGrp="1"/>
          </p:cNvSpPr>
          <p:nvPr>
            <p:ph type="dt" sz="half" idx="10"/>
          </p:nvPr>
        </p:nvSpPr>
        <p:spPr/>
        <p:txBody>
          <a:bodyPr/>
          <a:lstStyle>
            <a:lvl1pPr>
              <a:defRPr/>
            </a:lvl1pPr>
          </a:lstStyle>
          <a:p>
            <a:pPr>
              <a:defRPr/>
            </a:pPr>
            <a:endParaRPr lang="fi-FI"/>
          </a:p>
        </p:txBody>
      </p:sp>
      <p:sp>
        <p:nvSpPr>
          <p:cNvPr id="4" name="Alatunnisteen paikkamerkki 21"/>
          <p:cNvSpPr>
            <a:spLocks noGrp="1"/>
          </p:cNvSpPr>
          <p:nvPr>
            <p:ph type="ftr" sz="quarter" idx="11"/>
          </p:nvPr>
        </p:nvSpPr>
        <p:spPr/>
        <p:txBody>
          <a:bodyPr/>
          <a:lstStyle>
            <a:lvl1pPr>
              <a:defRPr/>
            </a:lvl1pPr>
          </a:lstStyle>
          <a:p>
            <a:pPr>
              <a:defRPr/>
            </a:pPr>
            <a:endParaRPr lang="fi-FI"/>
          </a:p>
        </p:txBody>
      </p:sp>
      <p:sp>
        <p:nvSpPr>
          <p:cNvPr id="5" name="Dian numeron paikkamerkki 17"/>
          <p:cNvSpPr>
            <a:spLocks noGrp="1"/>
          </p:cNvSpPr>
          <p:nvPr>
            <p:ph type="sldNum" sz="quarter" idx="12"/>
          </p:nvPr>
        </p:nvSpPr>
        <p:spPr/>
        <p:txBody>
          <a:bodyPr/>
          <a:lstStyle>
            <a:lvl1pPr>
              <a:defRPr/>
            </a:lvl1pPr>
          </a:lstStyle>
          <a:p>
            <a:pPr>
              <a:defRPr/>
            </a:pPr>
            <a:fld id="{A419A240-8A37-4B35-A4E0-088B61A2421E}" type="slidenum">
              <a:rPr lang="fi-FI"/>
              <a:pPr>
                <a:defRPr/>
              </a:pPr>
              <a:t>‹#›</a:t>
            </a:fld>
            <a:endParaRPr lang="fi-FI"/>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Otsikko ja neljä sisältökohdetta">
    <p:spTree>
      <p:nvGrpSpPr>
        <p:cNvPr id="1" name=""/>
        <p:cNvGrpSpPr/>
        <p:nvPr/>
      </p:nvGrpSpPr>
      <p:grpSpPr>
        <a:xfrm>
          <a:off x="0" y="0"/>
          <a:ext cx="0" cy="0"/>
          <a:chOff x="0" y="0"/>
          <a:chExt cx="0" cy="0"/>
        </a:xfrm>
      </p:grpSpPr>
      <p:sp>
        <p:nvSpPr>
          <p:cNvPr id="2" name="Otsikko 1"/>
          <p:cNvSpPr>
            <a:spLocks noGrp="1"/>
          </p:cNvSpPr>
          <p:nvPr>
            <p:ph type="title" sz="quarter"/>
          </p:nvPr>
        </p:nvSpPr>
        <p:spPr>
          <a:xfrm>
            <a:off x="457200" y="274638"/>
            <a:ext cx="8229600" cy="1143000"/>
          </a:xfrm>
        </p:spPr>
        <p:txBody>
          <a:bodyPr/>
          <a:lstStyle/>
          <a:p>
            <a:r>
              <a:rPr lang="fi-FI" smtClean="0"/>
              <a:t>Muokkaa perustyyl. napsautt.</a:t>
            </a:r>
            <a:endParaRPr lang="fi-FI"/>
          </a:p>
        </p:txBody>
      </p:sp>
      <p:sp>
        <p:nvSpPr>
          <p:cNvPr id="3" name="Sisällön paikkamerkki 2"/>
          <p:cNvSpPr>
            <a:spLocks noGrp="1"/>
          </p:cNvSpPr>
          <p:nvPr>
            <p:ph sz="quarter" idx="1"/>
          </p:nvPr>
        </p:nvSpPr>
        <p:spPr>
          <a:xfrm>
            <a:off x="457200" y="1481138"/>
            <a:ext cx="4038600" cy="2185987"/>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quarter" idx="2"/>
          </p:nvPr>
        </p:nvSpPr>
        <p:spPr>
          <a:xfrm>
            <a:off x="4648200" y="1481138"/>
            <a:ext cx="4038600" cy="2185987"/>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Sisällön paikkamerkki 4"/>
          <p:cNvSpPr>
            <a:spLocks noGrp="1"/>
          </p:cNvSpPr>
          <p:nvPr>
            <p:ph sz="quarter" idx="3"/>
          </p:nvPr>
        </p:nvSpPr>
        <p:spPr>
          <a:xfrm>
            <a:off x="457200" y="3819525"/>
            <a:ext cx="4038600" cy="2187575"/>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Sisällön paikkamerkki 5"/>
          <p:cNvSpPr>
            <a:spLocks noGrp="1"/>
          </p:cNvSpPr>
          <p:nvPr>
            <p:ph sz="quarter" idx="4"/>
          </p:nvPr>
        </p:nvSpPr>
        <p:spPr>
          <a:xfrm>
            <a:off x="4648200" y="3819525"/>
            <a:ext cx="4038600" cy="2187575"/>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9"/>
          <p:cNvSpPr>
            <a:spLocks noGrp="1"/>
          </p:cNvSpPr>
          <p:nvPr>
            <p:ph type="dt" sz="half" idx="10"/>
          </p:nvPr>
        </p:nvSpPr>
        <p:spPr/>
        <p:txBody>
          <a:bodyPr/>
          <a:lstStyle>
            <a:lvl1pPr>
              <a:defRPr/>
            </a:lvl1pPr>
          </a:lstStyle>
          <a:p>
            <a:pPr>
              <a:defRPr/>
            </a:pPr>
            <a:endParaRPr lang="fi-FI"/>
          </a:p>
        </p:txBody>
      </p:sp>
      <p:sp>
        <p:nvSpPr>
          <p:cNvPr id="8" name="Alatunnisteen paikkamerkki 21"/>
          <p:cNvSpPr>
            <a:spLocks noGrp="1"/>
          </p:cNvSpPr>
          <p:nvPr>
            <p:ph type="ftr" sz="quarter" idx="11"/>
          </p:nvPr>
        </p:nvSpPr>
        <p:spPr/>
        <p:txBody>
          <a:bodyPr/>
          <a:lstStyle>
            <a:lvl1pPr>
              <a:defRPr/>
            </a:lvl1pPr>
          </a:lstStyle>
          <a:p>
            <a:pPr>
              <a:defRPr/>
            </a:pPr>
            <a:endParaRPr lang="fi-FI"/>
          </a:p>
        </p:txBody>
      </p:sp>
      <p:sp>
        <p:nvSpPr>
          <p:cNvPr id="9" name="Dian numeron paikkamerkki 17"/>
          <p:cNvSpPr>
            <a:spLocks noGrp="1"/>
          </p:cNvSpPr>
          <p:nvPr>
            <p:ph type="sldNum" sz="quarter" idx="12"/>
          </p:nvPr>
        </p:nvSpPr>
        <p:spPr/>
        <p:txBody>
          <a:bodyPr/>
          <a:lstStyle>
            <a:lvl1pPr>
              <a:defRPr/>
            </a:lvl1pPr>
          </a:lstStyle>
          <a:p>
            <a:pPr>
              <a:defRPr/>
            </a:pPr>
            <a:fld id="{E44BA91F-9730-4081-A0AC-9B5D4BC6535F}" type="slidenum">
              <a:rPr lang="fi-FI"/>
              <a:pPr>
                <a:defRPr/>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7" name="Otsikko 6"/>
          <p:cNvSpPr>
            <a:spLocks noGrp="1"/>
          </p:cNvSpPr>
          <p:nvPr>
            <p:ph type="title"/>
          </p:nvPr>
        </p:nvSpPr>
        <p:spPr/>
        <p:txBody>
          <a:bodyPr rtlCol="0"/>
          <a:lstStyle/>
          <a:p>
            <a:r>
              <a:rPr lang="fi-FI" smtClean="0"/>
              <a:t>Muokkaa perustyyl. napsautt.</a:t>
            </a:r>
            <a:endParaRPr lang="en-US"/>
          </a:p>
        </p:txBody>
      </p:sp>
      <p:sp>
        <p:nvSpPr>
          <p:cNvPr id="4" name="Päivämäärän paikkamerkki 9"/>
          <p:cNvSpPr>
            <a:spLocks noGrp="1"/>
          </p:cNvSpPr>
          <p:nvPr>
            <p:ph type="dt" sz="half" idx="10"/>
          </p:nvPr>
        </p:nvSpPr>
        <p:spPr/>
        <p:txBody>
          <a:bodyPr/>
          <a:lstStyle>
            <a:lvl1pPr>
              <a:defRPr/>
            </a:lvl1pPr>
          </a:lstStyle>
          <a:p>
            <a:pPr>
              <a:defRPr/>
            </a:pPr>
            <a:endParaRPr lang="fi-FI"/>
          </a:p>
        </p:txBody>
      </p:sp>
      <p:sp>
        <p:nvSpPr>
          <p:cNvPr id="5" name="Alatunnisteen paikkamerkki 21"/>
          <p:cNvSpPr>
            <a:spLocks noGrp="1"/>
          </p:cNvSpPr>
          <p:nvPr>
            <p:ph type="ftr" sz="quarter" idx="11"/>
          </p:nvPr>
        </p:nvSpPr>
        <p:spPr/>
        <p:txBody>
          <a:bodyPr/>
          <a:lstStyle>
            <a:lvl1pPr>
              <a:defRPr/>
            </a:lvl1pPr>
          </a:lstStyle>
          <a:p>
            <a:pPr>
              <a:defRPr/>
            </a:pPr>
            <a:endParaRPr lang="fi-FI"/>
          </a:p>
        </p:txBody>
      </p:sp>
      <p:sp>
        <p:nvSpPr>
          <p:cNvPr id="6" name="Dian numeron paikkamerkki 17"/>
          <p:cNvSpPr>
            <a:spLocks noGrp="1"/>
          </p:cNvSpPr>
          <p:nvPr>
            <p:ph type="sldNum" sz="quarter" idx="12"/>
          </p:nvPr>
        </p:nvSpPr>
        <p:spPr/>
        <p:txBody>
          <a:bodyPr/>
          <a:lstStyle>
            <a:lvl1pPr>
              <a:defRPr/>
            </a:lvl1pPr>
          </a:lstStyle>
          <a:p>
            <a:pPr>
              <a:defRPr/>
            </a:pPr>
            <a:fld id="{1C4E6ACC-8E06-4335-A629-1026A4F1448B}" type="slidenum">
              <a:rPr lang="fi-FI"/>
              <a:pPr>
                <a:defRPr/>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4" name="Lovettu nuolenkärki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Lovettu nuolenkärki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2" name="Otsikko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fi-FI" smtClean="0"/>
              <a:t>Muokkaa perustyyl. napsautt.</a:t>
            </a:r>
            <a:endParaRPr lang="en-US"/>
          </a:p>
        </p:txBody>
      </p:sp>
      <p:sp>
        <p:nvSpPr>
          <p:cNvPr id="3" name="Tekstin paikkamerkki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fi-FI" smtClean="0"/>
              <a:t>Muokkaa tekstin perustyylejä napsauttamalla</a:t>
            </a:r>
          </a:p>
        </p:txBody>
      </p:sp>
      <p:sp>
        <p:nvSpPr>
          <p:cNvPr id="6" name="Päivämäärän paikkamerkki 3"/>
          <p:cNvSpPr>
            <a:spLocks noGrp="1"/>
          </p:cNvSpPr>
          <p:nvPr>
            <p:ph type="dt" sz="half" idx="10"/>
          </p:nvPr>
        </p:nvSpPr>
        <p:spPr/>
        <p:txBody>
          <a:bodyPr/>
          <a:lstStyle>
            <a:lvl1pPr>
              <a:defRPr/>
            </a:lvl1pPr>
            <a:extLst/>
          </a:lstStyle>
          <a:p>
            <a:pPr>
              <a:defRPr/>
            </a:pPr>
            <a:endParaRPr lang="fi-FI"/>
          </a:p>
        </p:txBody>
      </p:sp>
      <p:sp>
        <p:nvSpPr>
          <p:cNvPr id="7" name="Alatunnisteen paikkamerkki 4"/>
          <p:cNvSpPr>
            <a:spLocks noGrp="1"/>
          </p:cNvSpPr>
          <p:nvPr>
            <p:ph type="ftr" sz="quarter" idx="11"/>
          </p:nvPr>
        </p:nvSpPr>
        <p:spPr/>
        <p:txBody>
          <a:bodyPr/>
          <a:lstStyle>
            <a:lvl1pPr>
              <a:defRPr/>
            </a:lvl1pPr>
            <a:extLst/>
          </a:lstStyle>
          <a:p>
            <a:pPr>
              <a:defRPr/>
            </a:pPr>
            <a:endParaRPr lang="fi-FI"/>
          </a:p>
        </p:txBody>
      </p:sp>
      <p:sp>
        <p:nvSpPr>
          <p:cNvPr id="8" name="Dian numeron paikkamerkki 5"/>
          <p:cNvSpPr>
            <a:spLocks noGrp="1"/>
          </p:cNvSpPr>
          <p:nvPr>
            <p:ph type="sldNum" sz="quarter" idx="12"/>
          </p:nvPr>
        </p:nvSpPr>
        <p:spPr/>
        <p:txBody>
          <a:bodyPr/>
          <a:lstStyle>
            <a:lvl1pPr>
              <a:defRPr/>
            </a:lvl1pPr>
            <a:extLst/>
          </a:lstStyle>
          <a:p>
            <a:pPr>
              <a:defRPr/>
            </a:pPr>
            <a:fld id="{0AB8F21B-67AC-4D59-83ED-D680A5722B94}" type="slidenum">
              <a:rPr lang="fi-FI"/>
              <a:pPr>
                <a:defRPr/>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Sisällön paikkamerkk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8" name="Otsikko 7"/>
          <p:cNvSpPr>
            <a:spLocks noGrp="1"/>
          </p:cNvSpPr>
          <p:nvPr>
            <p:ph type="title"/>
          </p:nvPr>
        </p:nvSpPr>
        <p:spPr/>
        <p:txBody>
          <a:bodyPr rtlCol="0"/>
          <a:lstStyle/>
          <a:p>
            <a:r>
              <a:rPr lang="fi-FI" smtClean="0"/>
              <a:t>Muokkaa perustyyl. napsautt.</a:t>
            </a:r>
            <a:endParaRPr lang="en-US"/>
          </a:p>
        </p:txBody>
      </p:sp>
      <p:sp>
        <p:nvSpPr>
          <p:cNvPr id="5" name="Päivämäärän paikkamerkki 9"/>
          <p:cNvSpPr>
            <a:spLocks noGrp="1"/>
          </p:cNvSpPr>
          <p:nvPr>
            <p:ph type="dt" sz="half" idx="10"/>
          </p:nvPr>
        </p:nvSpPr>
        <p:spPr/>
        <p:txBody>
          <a:bodyPr/>
          <a:lstStyle>
            <a:lvl1pPr>
              <a:defRPr/>
            </a:lvl1pPr>
          </a:lstStyle>
          <a:p>
            <a:pPr>
              <a:defRPr/>
            </a:pPr>
            <a:endParaRPr lang="fi-FI"/>
          </a:p>
        </p:txBody>
      </p:sp>
      <p:sp>
        <p:nvSpPr>
          <p:cNvPr id="6" name="Alatunnisteen paikkamerkki 21"/>
          <p:cNvSpPr>
            <a:spLocks noGrp="1"/>
          </p:cNvSpPr>
          <p:nvPr>
            <p:ph type="ftr" sz="quarter" idx="11"/>
          </p:nvPr>
        </p:nvSpPr>
        <p:spPr/>
        <p:txBody>
          <a:bodyPr/>
          <a:lstStyle>
            <a:lvl1pPr>
              <a:defRPr/>
            </a:lvl1pPr>
          </a:lstStyle>
          <a:p>
            <a:pPr>
              <a:defRPr/>
            </a:pPr>
            <a:endParaRPr lang="fi-FI"/>
          </a:p>
        </p:txBody>
      </p:sp>
      <p:sp>
        <p:nvSpPr>
          <p:cNvPr id="7" name="Dian numeron paikkamerkki 17"/>
          <p:cNvSpPr>
            <a:spLocks noGrp="1"/>
          </p:cNvSpPr>
          <p:nvPr>
            <p:ph type="sldNum" sz="quarter" idx="12"/>
          </p:nvPr>
        </p:nvSpPr>
        <p:spPr/>
        <p:txBody>
          <a:bodyPr/>
          <a:lstStyle>
            <a:lvl1pPr>
              <a:defRPr/>
            </a:lvl1pPr>
          </a:lstStyle>
          <a:p>
            <a:pPr>
              <a:defRPr/>
            </a:pPr>
            <a:fld id="{2526A5C0-A1AA-40CD-91D8-3AB7444BEE32}" type="slidenum">
              <a:rPr lang="fi-FI"/>
              <a:pPr>
                <a:defRPr/>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8229600" cy="1143000"/>
          </a:xfrm>
        </p:spPr>
        <p:txBody>
          <a:bodyPr/>
          <a:lstStyle>
            <a:lvl1pPr>
              <a:defRPr/>
            </a:lvl1pPr>
            <a:extLst/>
          </a:lstStyle>
          <a:p>
            <a:r>
              <a:rPr lang="fi-FI" smtClean="0"/>
              <a:t>Muokkaa perustyyl. napsautt.</a:t>
            </a:r>
            <a:endParaRPr lang="en-US"/>
          </a:p>
        </p:txBody>
      </p:sp>
      <p:sp>
        <p:nvSpPr>
          <p:cNvPr id="3" name="Tekstin paikkamerkki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fi-FI" smtClean="0"/>
              <a:t>Muokkaa tekstin perustyylejä napsauttamalla</a:t>
            </a:r>
          </a:p>
        </p:txBody>
      </p:sp>
      <p:sp>
        <p:nvSpPr>
          <p:cNvPr id="4" name="Tekstin paikkamerkki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fi-FI" smtClean="0"/>
              <a:t>Muokkaa tekstin perustyylejä napsauttamalla</a:t>
            </a:r>
          </a:p>
        </p:txBody>
      </p:sp>
      <p:sp>
        <p:nvSpPr>
          <p:cNvPr id="5" name="Sisällön paikkamerkk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6" name="Sisällön paikkamerkk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7" name="Päivämäärän paikkamerkki 6"/>
          <p:cNvSpPr>
            <a:spLocks noGrp="1"/>
          </p:cNvSpPr>
          <p:nvPr>
            <p:ph type="dt" sz="half" idx="10"/>
          </p:nvPr>
        </p:nvSpPr>
        <p:spPr/>
        <p:txBody>
          <a:bodyPr/>
          <a:lstStyle>
            <a:lvl1pPr>
              <a:defRPr/>
            </a:lvl1pPr>
            <a:extLst/>
          </a:lstStyle>
          <a:p>
            <a:pPr>
              <a:defRPr/>
            </a:pPr>
            <a:endParaRPr lang="fi-FI"/>
          </a:p>
        </p:txBody>
      </p:sp>
      <p:sp>
        <p:nvSpPr>
          <p:cNvPr id="8" name="Alatunnisteen paikkamerkki 7"/>
          <p:cNvSpPr>
            <a:spLocks noGrp="1"/>
          </p:cNvSpPr>
          <p:nvPr>
            <p:ph type="ftr" sz="quarter" idx="11"/>
          </p:nvPr>
        </p:nvSpPr>
        <p:spPr/>
        <p:txBody>
          <a:bodyPr/>
          <a:lstStyle>
            <a:lvl1pPr>
              <a:defRPr/>
            </a:lvl1pPr>
            <a:extLst/>
          </a:lstStyle>
          <a:p>
            <a:pPr>
              <a:defRPr/>
            </a:pPr>
            <a:endParaRPr lang="fi-FI"/>
          </a:p>
        </p:txBody>
      </p:sp>
      <p:sp>
        <p:nvSpPr>
          <p:cNvPr id="9" name="Dian numeron paikkamerkki 8"/>
          <p:cNvSpPr>
            <a:spLocks noGrp="1"/>
          </p:cNvSpPr>
          <p:nvPr>
            <p:ph type="sldNum" sz="quarter" idx="12"/>
          </p:nvPr>
        </p:nvSpPr>
        <p:spPr/>
        <p:txBody>
          <a:bodyPr/>
          <a:lstStyle>
            <a:lvl1pPr>
              <a:defRPr/>
            </a:lvl1pPr>
            <a:extLst/>
          </a:lstStyle>
          <a:p>
            <a:pPr>
              <a:defRPr/>
            </a:pPr>
            <a:fld id="{68C4F91A-4A05-4BA3-A747-72D32924DEDB}" type="slidenum">
              <a:rPr lang="fi-FI"/>
              <a:pPr>
                <a:defRPr/>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6" name="Otsikko 5"/>
          <p:cNvSpPr>
            <a:spLocks noGrp="1"/>
          </p:cNvSpPr>
          <p:nvPr>
            <p:ph type="title"/>
          </p:nvPr>
        </p:nvSpPr>
        <p:spPr/>
        <p:txBody>
          <a:bodyPr rtlCol="0"/>
          <a:lstStyle/>
          <a:p>
            <a:r>
              <a:rPr lang="fi-FI" smtClean="0"/>
              <a:t>Muokkaa perustyyl. napsautt.</a:t>
            </a:r>
            <a:endParaRPr lang="en-US"/>
          </a:p>
        </p:txBody>
      </p:sp>
      <p:sp>
        <p:nvSpPr>
          <p:cNvPr id="3" name="Päivämäärän paikkamerkki 9"/>
          <p:cNvSpPr>
            <a:spLocks noGrp="1"/>
          </p:cNvSpPr>
          <p:nvPr>
            <p:ph type="dt" sz="half" idx="10"/>
          </p:nvPr>
        </p:nvSpPr>
        <p:spPr/>
        <p:txBody>
          <a:bodyPr/>
          <a:lstStyle>
            <a:lvl1pPr>
              <a:defRPr/>
            </a:lvl1pPr>
          </a:lstStyle>
          <a:p>
            <a:pPr>
              <a:defRPr/>
            </a:pPr>
            <a:endParaRPr lang="fi-FI"/>
          </a:p>
        </p:txBody>
      </p:sp>
      <p:sp>
        <p:nvSpPr>
          <p:cNvPr id="4" name="Alatunnisteen paikkamerkki 21"/>
          <p:cNvSpPr>
            <a:spLocks noGrp="1"/>
          </p:cNvSpPr>
          <p:nvPr>
            <p:ph type="ftr" sz="quarter" idx="11"/>
          </p:nvPr>
        </p:nvSpPr>
        <p:spPr/>
        <p:txBody>
          <a:bodyPr/>
          <a:lstStyle>
            <a:lvl1pPr>
              <a:defRPr/>
            </a:lvl1pPr>
          </a:lstStyle>
          <a:p>
            <a:pPr>
              <a:defRPr/>
            </a:pPr>
            <a:endParaRPr lang="fi-FI"/>
          </a:p>
        </p:txBody>
      </p:sp>
      <p:sp>
        <p:nvSpPr>
          <p:cNvPr id="5" name="Dian numeron paikkamerkki 17"/>
          <p:cNvSpPr>
            <a:spLocks noGrp="1"/>
          </p:cNvSpPr>
          <p:nvPr>
            <p:ph type="sldNum" sz="quarter" idx="12"/>
          </p:nvPr>
        </p:nvSpPr>
        <p:spPr/>
        <p:txBody>
          <a:bodyPr/>
          <a:lstStyle>
            <a:lvl1pPr>
              <a:defRPr/>
            </a:lvl1pPr>
          </a:lstStyle>
          <a:p>
            <a:pPr>
              <a:defRPr/>
            </a:pPr>
            <a:fld id="{A4426B35-C075-4DF5-B43E-F86B096006D7}" type="slidenum">
              <a:rPr lang="fi-FI"/>
              <a:pPr>
                <a:defRPr/>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9"/>
          <p:cNvSpPr>
            <a:spLocks noGrp="1"/>
          </p:cNvSpPr>
          <p:nvPr>
            <p:ph type="dt" sz="half" idx="10"/>
          </p:nvPr>
        </p:nvSpPr>
        <p:spPr/>
        <p:txBody>
          <a:bodyPr/>
          <a:lstStyle>
            <a:lvl1pPr>
              <a:defRPr/>
            </a:lvl1pPr>
          </a:lstStyle>
          <a:p>
            <a:pPr>
              <a:defRPr/>
            </a:pPr>
            <a:endParaRPr lang="fi-FI"/>
          </a:p>
        </p:txBody>
      </p:sp>
      <p:sp>
        <p:nvSpPr>
          <p:cNvPr id="3" name="Alatunnisteen paikkamerkki 21"/>
          <p:cNvSpPr>
            <a:spLocks noGrp="1"/>
          </p:cNvSpPr>
          <p:nvPr>
            <p:ph type="ftr" sz="quarter" idx="11"/>
          </p:nvPr>
        </p:nvSpPr>
        <p:spPr/>
        <p:txBody>
          <a:bodyPr/>
          <a:lstStyle>
            <a:lvl1pPr>
              <a:defRPr/>
            </a:lvl1pPr>
          </a:lstStyle>
          <a:p>
            <a:pPr>
              <a:defRPr/>
            </a:pPr>
            <a:endParaRPr lang="fi-FI"/>
          </a:p>
        </p:txBody>
      </p:sp>
      <p:sp>
        <p:nvSpPr>
          <p:cNvPr id="4" name="Dian numeron paikkamerkki 17"/>
          <p:cNvSpPr>
            <a:spLocks noGrp="1"/>
          </p:cNvSpPr>
          <p:nvPr>
            <p:ph type="sldNum" sz="quarter" idx="12"/>
          </p:nvPr>
        </p:nvSpPr>
        <p:spPr/>
        <p:txBody>
          <a:bodyPr/>
          <a:lstStyle>
            <a:lvl1pPr>
              <a:defRPr/>
            </a:lvl1pPr>
          </a:lstStyle>
          <a:p>
            <a:pPr>
              <a:defRPr/>
            </a:pPr>
            <a:fld id="{5421D6C7-AF9D-4B30-8F9F-E3D5C348F41A}" type="slidenum">
              <a:rPr lang="fi-FI"/>
              <a:pPr>
                <a:defRPr/>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fi-FI" smtClean="0"/>
              <a:t>Muokkaa perustyyl. napsautt.</a:t>
            </a:r>
            <a:endParaRPr lang="en-US"/>
          </a:p>
        </p:txBody>
      </p:sp>
      <p:sp>
        <p:nvSpPr>
          <p:cNvPr id="3" name="Tekstin paikkamerkki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fi-FI" smtClean="0"/>
              <a:t>Muokkaa tekstin perustyylejä napsauttamalla</a:t>
            </a:r>
          </a:p>
        </p:txBody>
      </p:sp>
      <p:sp>
        <p:nvSpPr>
          <p:cNvPr id="4" name="Sisällön paikkamerkk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5" name="Päivämäärän paikkamerkki 4"/>
          <p:cNvSpPr>
            <a:spLocks noGrp="1"/>
          </p:cNvSpPr>
          <p:nvPr>
            <p:ph type="dt" sz="half" idx="10"/>
          </p:nvPr>
        </p:nvSpPr>
        <p:spPr/>
        <p:txBody>
          <a:bodyPr/>
          <a:lstStyle>
            <a:lvl1pPr>
              <a:defRPr/>
            </a:lvl1pPr>
            <a:extLst/>
          </a:lstStyle>
          <a:p>
            <a:pPr>
              <a:defRPr/>
            </a:pPr>
            <a:endParaRPr lang="fi-FI"/>
          </a:p>
        </p:txBody>
      </p:sp>
      <p:sp>
        <p:nvSpPr>
          <p:cNvPr id="6" name="Alatunnisteen paikkamerkki 5"/>
          <p:cNvSpPr>
            <a:spLocks noGrp="1"/>
          </p:cNvSpPr>
          <p:nvPr>
            <p:ph type="ftr" sz="quarter" idx="11"/>
          </p:nvPr>
        </p:nvSpPr>
        <p:spPr/>
        <p:txBody>
          <a:bodyPr/>
          <a:lstStyle>
            <a:lvl1pPr>
              <a:defRPr/>
            </a:lvl1pPr>
            <a:extLst/>
          </a:lstStyle>
          <a:p>
            <a:pPr>
              <a:defRPr/>
            </a:pPr>
            <a:endParaRPr lang="fi-FI"/>
          </a:p>
        </p:txBody>
      </p:sp>
      <p:sp>
        <p:nvSpPr>
          <p:cNvPr id="7" name="Dian numeron paikkamerkki 6"/>
          <p:cNvSpPr>
            <a:spLocks noGrp="1"/>
          </p:cNvSpPr>
          <p:nvPr>
            <p:ph type="sldNum" sz="quarter" idx="12"/>
          </p:nvPr>
        </p:nvSpPr>
        <p:spPr/>
        <p:txBody>
          <a:bodyPr/>
          <a:lstStyle>
            <a:lvl1pPr>
              <a:defRPr/>
            </a:lvl1pPr>
            <a:extLst/>
          </a:lstStyle>
          <a:p>
            <a:pPr>
              <a:defRPr/>
            </a:pPr>
            <a:fld id="{8A434B0B-A9C5-4CA8-9A78-AE515483F256}" type="slidenum">
              <a:rPr lang="fi-FI"/>
              <a:pPr>
                <a:defRPr/>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5" name="Puolivapaa piirto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Puolivapaa piirto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7" name="Suorakulmainen kolmio 6"/>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Suora yhdysviiva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Lovettu nuolenkärki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Lovettu nuolenkärki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Tekstin paikkamerkki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fi-FI" smtClean="0"/>
              <a:t>Muokkaa tekstin perustyylejä napsauttamalla</a:t>
            </a:r>
          </a:p>
        </p:txBody>
      </p:sp>
      <p:sp>
        <p:nvSpPr>
          <p:cNvPr id="3" name="Kuvan paikkamerkki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fi-FI" noProof="0" smtClean="0"/>
              <a:t>Lisää kuva napsauttamalla kuvaketta</a:t>
            </a:r>
            <a:endParaRPr lang="en-US" noProof="0" dirty="0"/>
          </a:p>
        </p:txBody>
      </p:sp>
      <p:sp>
        <p:nvSpPr>
          <p:cNvPr id="2" name="Otsikk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fi-FI" smtClean="0"/>
              <a:t>Muokkaa perustyyl. napsautt.</a:t>
            </a:r>
            <a:endParaRPr lang="en-US"/>
          </a:p>
        </p:txBody>
      </p:sp>
      <p:sp>
        <p:nvSpPr>
          <p:cNvPr id="11" name="Päivämäärän paikkamerkki 4"/>
          <p:cNvSpPr>
            <a:spLocks noGrp="1"/>
          </p:cNvSpPr>
          <p:nvPr>
            <p:ph type="dt" sz="half" idx="10"/>
          </p:nvPr>
        </p:nvSpPr>
        <p:spPr/>
        <p:txBody>
          <a:bodyPr/>
          <a:lstStyle>
            <a:lvl1pPr>
              <a:defRPr>
                <a:solidFill>
                  <a:schemeClr val="tx1"/>
                </a:solidFill>
              </a:defRPr>
            </a:lvl1pPr>
            <a:extLst/>
          </a:lstStyle>
          <a:p>
            <a:pPr>
              <a:defRPr/>
            </a:pPr>
            <a:endParaRPr lang="fi-FI"/>
          </a:p>
        </p:txBody>
      </p:sp>
      <p:sp>
        <p:nvSpPr>
          <p:cNvPr id="12" name="Alatunnisteen paikkamerkki 5"/>
          <p:cNvSpPr>
            <a:spLocks noGrp="1"/>
          </p:cNvSpPr>
          <p:nvPr>
            <p:ph type="ftr" sz="quarter" idx="11"/>
          </p:nvPr>
        </p:nvSpPr>
        <p:spPr/>
        <p:txBody>
          <a:bodyPr/>
          <a:lstStyle>
            <a:lvl1pPr>
              <a:defRPr>
                <a:solidFill>
                  <a:schemeClr val="tx1"/>
                </a:solidFill>
              </a:defRPr>
            </a:lvl1pPr>
            <a:extLst/>
          </a:lstStyle>
          <a:p>
            <a:pPr>
              <a:defRPr/>
            </a:pPr>
            <a:endParaRPr lang="fi-FI"/>
          </a:p>
        </p:txBody>
      </p:sp>
      <p:sp>
        <p:nvSpPr>
          <p:cNvPr id="13" name="Dian numeron paikkamerkki 6"/>
          <p:cNvSpPr>
            <a:spLocks noGrp="1"/>
          </p:cNvSpPr>
          <p:nvPr>
            <p:ph type="sldNum" sz="quarter" idx="12"/>
          </p:nvPr>
        </p:nvSpPr>
        <p:spPr/>
        <p:txBody>
          <a:bodyPr/>
          <a:lstStyle>
            <a:lvl1pPr>
              <a:defRPr>
                <a:solidFill>
                  <a:schemeClr val="tx1"/>
                </a:solidFill>
              </a:defRPr>
            </a:lvl1pPr>
            <a:extLst/>
          </a:lstStyle>
          <a:p>
            <a:pPr>
              <a:defRPr/>
            </a:pPr>
            <a:fld id="{D6680013-6A3F-4CBC-8B44-32B53CB7E3AC}" type="slidenum">
              <a:rPr lang="fi-FI"/>
              <a:pPr>
                <a:defRPr/>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alphaModFix amt="28000"/>
            <a:lum/>
          </a:blip>
          <a:srcRect/>
          <a:stretch>
            <a:fillRect l="-8000" r="-2000"/>
          </a:stretch>
        </a:blipFill>
        <a:effectLst/>
      </p:bgPr>
    </p:bg>
    <p:spTree>
      <p:nvGrpSpPr>
        <p:cNvPr id="1" name=""/>
        <p:cNvGrpSpPr/>
        <p:nvPr/>
      </p:nvGrpSpPr>
      <p:grpSpPr>
        <a:xfrm>
          <a:off x="0" y="0"/>
          <a:ext cx="0" cy="0"/>
          <a:chOff x="0" y="0"/>
          <a:chExt cx="0" cy="0"/>
        </a:xfrm>
      </p:grpSpPr>
      <p:sp>
        <p:nvSpPr>
          <p:cNvPr id="13" name="Puolivapaa piirto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Puolivapaa piirto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14" name="Suorakulmainen kolmio 13"/>
          <p:cNvSpPr>
            <a:spLocks/>
          </p:cNvSpPr>
          <p:nvPr/>
        </p:nvSpPr>
        <p:spPr bwMode="auto">
          <a:xfrm>
            <a:off x="-6042" y="5791253"/>
            <a:ext cx="3402314" cy="1080868"/>
          </a:xfrm>
          <a:prstGeom prst="rtTriangle">
            <a:avLst/>
          </a:prstGeom>
          <a:blipFill>
            <a:blip r:embed="rId17"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5" name="Suora yhdysviiva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Otsikon paikkamerkki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fi-FI" smtClean="0"/>
              <a:t>Muokkaa perustyyl. napsautt.</a:t>
            </a:r>
            <a:endParaRPr lang="en-US"/>
          </a:p>
        </p:txBody>
      </p:sp>
      <p:sp>
        <p:nvSpPr>
          <p:cNvPr id="3081" name="Tekstin paikkamerkki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smtClean="0"/>
          </a:p>
        </p:txBody>
      </p:sp>
      <p:sp>
        <p:nvSpPr>
          <p:cNvPr id="10" name="Päivämäärän paikkamerkki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fi-FI"/>
          </a:p>
        </p:txBody>
      </p:sp>
      <p:sp>
        <p:nvSpPr>
          <p:cNvPr id="22" name="Alatunnisteen paikkamerkki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fi-FI"/>
          </a:p>
        </p:txBody>
      </p:sp>
      <p:sp>
        <p:nvSpPr>
          <p:cNvPr id="18" name="Dian numeron paikkamerkki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369DF606-D385-4633-BCAB-7A15BF8547B8}" type="slidenum">
              <a:rPr lang="fi-FI"/>
              <a:pPr>
                <a:defRPr/>
              </a:pPr>
              <a:t>‹#›</a:t>
            </a:fld>
            <a:endParaRPr lang="fi-FI"/>
          </a:p>
        </p:txBody>
      </p:sp>
    </p:spTree>
  </p:cSld>
  <p:clrMap bg1="lt1" tx1="dk1" bg2="lt2" tx2="dk2" accent1="accent1" accent2="accent2" accent3="accent3" accent4="accent4" accent5="accent5" accent6="accent6" hlink="hlink" folHlink="folHlink"/>
  <p:sldLayoutIdLst>
    <p:sldLayoutId id="2147483861" r:id="rId1"/>
    <p:sldLayoutId id="2147483852" r:id="rId2"/>
    <p:sldLayoutId id="2147483862" r:id="rId3"/>
    <p:sldLayoutId id="2147483853" r:id="rId4"/>
    <p:sldLayoutId id="2147483863" r:id="rId5"/>
    <p:sldLayoutId id="2147483854" r:id="rId6"/>
    <p:sldLayoutId id="2147483855" r:id="rId7"/>
    <p:sldLayoutId id="2147483864" r:id="rId8"/>
    <p:sldLayoutId id="2147483865" r:id="rId9"/>
    <p:sldLayoutId id="2147483856" r:id="rId10"/>
    <p:sldLayoutId id="2147483857" r:id="rId11"/>
    <p:sldLayoutId id="2147483858" r:id="rId12"/>
    <p:sldLayoutId id="2147483859" r:id="rId13"/>
    <p:sldLayoutId id="2147483860" r:id="rId14"/>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fi-FI" smtClean="0">
                <a:effectLst/>
              </a:rPr>
              <a:t>Miten Raamattu on syntynyt?</a:t>
            </a:r>
          </a:p>
        </p:txBody>
      </p:sp>
      <p:sp>
        <p:nvSpPr>
          <p:cNvPr id="61444" name="Rectangle 4"/>
          <p:cNvSpPr>
            <a:spLocks noGrp="1"/>
          </p:cNvSpPr>
          <p:nvPr>
            <p:ph type="body" sz="half" idx="1"/>
          </p:nvPr>
        </p:nvSpPr>
        <p:spPr/>
        <p:txBody>
          <a:bodyPr/>
          <a:lstStyle/>
          <a:p>
            <a:r>
              <a:rPr lang="fi-FI" sz="2300" smtClean="0"/>
              <a:t>Ennen kirjoitustaitoa</a:t>
            </a:r>
          </a:p>
          <a:p>
            <a:pPr>
              <a:buFont typeface="Wingdings 3" pitchFamily="18" charset="2"/>
              <a:buNone/>
            </a:pPr>
            <a:r>
              <a:rPr lang="fi-FI" sz="2300" smtClean="0"/>
              <a:t>tarinat, opetukset, tavat siirtyivät sukupolvelta toiselle</a:t>
            </a:r>
          </a:p>
          <a:p>
            <a:pPr>
              <a:buFont typeface="Wingdings 3" pitchFamily="18" charset="2"/>
              <a:buNone/>
            </a:pPr>
            <a:endParaRPr lang="fi-FI" sz="2300" smtClean="0"/>
          </a:p>
          <a:p>
            <a:pPr algn="ctr">
              <a:buFont typeface="Wingdings 3" pitchFamily="18" charset="2"/>
              <a:buNone/>
            </a:pPr>
            <a:r>
              <a:rPr lang="fi-FI" sz="2300" smtClean="0"/>
              <a:t>SUULLISENA PERIMÄTIETONA</a:t>
            </a:r>
          </a:p>
          <a:p>
            <a:pPr algn="ctr">
              <a:buFont typeface="Wingdings 3" pitchFamily="18" charset="2"/>
              <a:buNone/>
            </a:pPr>
            <a:r>
              <a:rPr lang="fi-FI" sz="2300" smtClean="0"/>
              <a:t>* VT:n kohdalla noin 1900ekr.</a:t>
            </a:r>
          </a:p>
          <a:p>
            <a:pPr algn="ctr">
              <a:buFont typeface="Wingdings 3" pitchFamily="18" charset="2"/>
              <a:buNone/>
            </a:pPr>
            <a:endParaRPr lang="fi-FI" sz="2300" smtClean="0"/>
          </a:p>
        </p:txBody>
      </p:sp>
      <p:pic>
        <p:nvPicPr>
          <p:cNvPr id="61446" name="Picture 6" descr="Talking_20_tnb"/>
          <p:cNvPicPr>
            <a:picLocks noGrp="1" noChangeAspect="1" noChangeArrowheads="1"/>
          </p:cNvPicPr>
          <p:nvPr>
            <p:ph sz="half" idx="2"/>
          </p:nvPr>
        </p:nvPicPr>
        <p:blipFill>
          <a:blip r:embed="rId2" cstate="print"/>
          <a:srcRect/>
          <a:stretch>
            <a:fillRect/>
          </a:stretch>
        </p:blipFill>
        <p:spPr>
          <a:xfrm>
            <a:off x="4500563" y="1412875"/>
            <a:ext cx="4500562" cy="4248150"/>
          </a:xfrm>
        </p:spPr>
      </p:pic>
      <p:sp>
        <p:nvSpPr>
          <p:cNvPr id="61447" name="AutoShape 7"/>
          <p:cNvSpPr>
            <a:spLocks noChangeArrowheads="1"/>
          </p:cNvSpPr>
          <p:nvPr/>
        </p:nvSpPr>
        <p:spPr bwMode="auto">
          <a:xfrm>
            <a:off x="6516688" y="1052513"/>
            <a:ext cx="2519362" cy="1081087"/>
          </a:xfrm>
          <a:prstGeom prst="wedgeEllipseCallout">
            <a:avLst>
              <a:gd name="adj1" fmla="val -46597"/>
              <a:gd name="adj2" fmla="val 45889"/>
            </a:avLst>
          </a:prstGeom>
          <a:solidFill>
            <a:schemeClr val="accent1"/>
          </a:solidFill>
          <a:ln w="9525">
            <a:solidFill>
              <a:schemeClr val="tx1"/>
            </a:solidFill>
            <a:miter lim="800000"/>
            <a:headEnd/>
            <a:tailEnd/>
          </a:ln>
        </p:spPr>
        <p:txBody>
          <a:bodyPr/>
          <a:lstStyle/>
          <a:p>
            <a:pPr algn="ctr"/>
            <a:r>
              <a:rPr lang="fi-FI"/>
              <a:t>Juu, katos Jumala tän maan on luonu.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42"/>
                                        </p:tgtEl>
                                        <p:attrNameLst>
                                          <p:attrName>style.visibility</p:attrName>
                                        </p:attrNameLst>
                                      </p:cBhvr>
                                      <p:to>
                                        <p:strVal val="visible"/>
                                      </p:to>
                                    </p:set>
                                    <p:anim to="" calcmode="lin" valueType="num">
                                      <p:cBhvr>
                                        <p:cTn id="7" dur="1" fill="hold"/>
                                        <p:tgtEl>
                                          <p:spTgt spid="614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44">
                                            <p:txEl>
                                              <p:pRg st="0" end="0"/>
                                            </p:txEl>
                                          </p:spTgt>
                                        </p:tgtEl>
                                        <p:attrNameLst>
                                          <p:attrName>style.visibility</p:attrName>
                                        </p:attrNameLst>
                                      </p:cBhvr>
                                      <p:to>
                                        <p:strVal val="visible"/>
                                      </p:to>
                                    </p:set>
                                    <p:anim to="" calcmode="lin" valueType="num">
                                      <p:cBhvr>
                                        <p:cTn id="12" dur="1" fill="hold"/>
                                        <p:tgtEl>
                                          <p:spTgt spid="61444">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61444">
                                            <p:txEl>
                                              <p:pRg st="1" end="1"/>
                                            </p:txEl>
                                          </p:spTgt>
                                        </p:tgtEl>
                                        <p:attrNameLst>
                                          <p:attrName>style.visibility</p:attrName>
                                        </p:attrNameLst>
                                      </p:cBhvr>
                                      <p:to>
                                        <p:strVal val="visible"/>
                                      </p:to>
                                    </p:set>
                                    <p:anim to="" calcmode="lin" valueType="num">
                                      <p:cBhvr>
                                        <p:cTn id="15" dur="1" fill="hold"/>
                                        <p:tgtEl>
                                          <p:spTgt spid="61444">
                                            <p:txEl>
                                              <p:pRg st="1" end="1"/>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61444">
                                            <p:txEl>
                                              <p:pRg st="3" end="3"/>
                                            </p:txEl>
                                          </p:spTgt>
                                        </p:tgtEl>
                                        <p:attrNameLst>
                                          <p:attrName>style.visibility</p:attrName>
                                        </p:attrNameLst>
                                      </p:cBhvr>
                                      <p:to>
                                        <p:strVal val="visible"/>
                                      </p:to>
                                    </p:set>
                                    <p:anim to="" calcmode="lin" valueType="num">
                                      <p:cBhvr>
                                        <p:cTn id="20" dur="1" fill="hold"/>
                                        <p:tgtEl>
                                          <p:spTgt spid="61444">
                                            <p:txEl>
                                              <p:pRg st="3" end="3"/>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61446"/>
                                        </p:tgtEl>
                                        <p:attrNameLst>
                                          <p:attrName>style.visibility</p:attrName>
                                        </p:attrNameLst>
                                      </p:cBhvr>
                                      <p:to>
                                        <p:strVal val="visible"/>
                                      </p:to>
                                    </p:set>
                                    <p:anim to="" calcmode="lin" valueType="num">
                                      <p:cBhvr>
                                        <p:cTn id="25" dur="1" fill="hold"/>
                                        <p:tgtEl>
                                          <p:spTgt spid="61446"/>
                                        </p:tgtEl>
                                        <p:attrNameLst>
                                          <p:attrName/>
                                        </p:attrNameLst>
                                      </p:cBhvr>
                                    </p:anim>
                                  </p:childTnLst>
                                </p:cTn>
                              </p:par>
                            </p:childTnLst>
                          </p:cTn>
                        </p:par>
                        <p:par>
                          <p:cTn id="26" fill="hold">
                            <p:stCondLst>
                              <p:cond delay="0"/>
                            </p:stCondLst>
                            <p:childTnLst>
                              <p:par>
                                <p:cTn id="27" presetID="24" presetClass="entr" presetSubtype="0" fill="hold" grpId="0" nodeType="afterEffect">
                                  <p:stCondLst>
                                    <p:cond delay="2000"/>
                                  </p:stCondLst>
                                  <p:childTnLst>
                                    <p:set>
                                      <p:cBhvr>
                                        <p:cTn id="28" dur="1" fill="hold">
                                          <p:stCondLst>
                                            <p:cond delay="0"/>
                                          </p:stCondLst>
                                        </p:cTn>
                                        <p:tgtEl>
                                          <p:spTgt spid="61447"/>
                                        </p:tgtEl>
                                        <p:attrNameLst>
                                          <p:attrName>style.visibility</p:attrName>
                                        </p:attrNameLst>
                                      </p:cBhvr>
                                      <p:to>
                                        <p:strVal val="visible"/>
                                      </p:to>
                                    </p:set>
                                    <p:anim to="" calcmode="lin" valueType="num">
                                      <p:cBhvr>
                                        <p:cTn id="29" dur="1" fill="hold"/>
                                        <p:tgtEl>
                                          <p:spTgt spid="61447"/>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nodeType="clickEffect">
                                  <p:stCondLst>
                                    <p:cond delay="0"/>
                                  </p:stCondLst>
                                  <p:childTnLst>
                                    <p:set>
                                      <p:cBhvr>
                                        <p:cTn id="33" dur="1" fill="hold">
                                          <p:stCondLst>
                                            <p:cond delay="0"/>
                                          </p:stCondLst>
                                        </p:cTn>
                                        <p:tgtEl>
                                          <p:spTgt spid="61444">
                                            <p:txEl>
                                              <p:pRg st="4" end="4"/>
                                            </p:txEl>
                                          </p:spTgt>
                                        </p:tgtEl>
                                        <p:attrNameLst>
                                          <p:attrName>style.visibility</p:attrName>
                                        </p:attrNameLst>
                                      </p:cBhvr>
                                      <p:to>
                                        <p:strVal val="visible"/>
                                      </p:to>
                                    </p:set>
                                    <p:anim to="" calcmode="lin" valueType="num">
                                      <p:cBhvr>
                                        <p:cTn id="34" dur="1" fill="hold"/>
                                        <p:tgtEl>
                                          <p:spTgt spid="6144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eaLnBrk="1" hangingPunct="1">
              <a:defRPr/>
            </a:pPr>
            <a:r>
              <a:rPr lang="fi-FI" dirty="0" smtClean="0">
                <a:effectLst/>
              </a:rPr>
              <a:t>Tulkitsemme </a:t>
            </a:r>
            <a:r>
              <a:rPr lang="fi-FI" dirty="0" err="1" smtClean="0">
                <a:effectLst/>
              </a:rPr>
              <a:t>edellämainitun</a:t>
            </a:r>
            <a:r>
              <a:rPr lang="fi-FI" dirty="0" smtClean="0">
                <a:effectLst/>
              </a:rPr>
              <a:t> tarinan…</a:t>
            </a:r>
          </a:p>
        </p:txBody>
      </p:sp>
      <p:sp>
        <p:nvSpPr>
          <p:cNvPr id="54275" name="Rectangle 3"/>
          <p:cNvSpPr>
            <a:spLocks noGrp="1"/>
          </p:cNvSpPr>
          <p:nvPr>
            <p:ph type="body" idx="1"/>
          </p:nvPr>
        </p:nvSpPr>
        <p:spPr/>
        <p:txBody>
          <a:bodyPr/>
          <a:lstStyle/>
          <a:p>
            <a:pPr eaLnBrk="1" hangingPunct="1"/>
            <a:r>
              <a:rPr lang="fi-FI" b="1" u="sng" smtClean="0"/>
              <a:t>Allegorisesti</a:t>
            </a:r>
          </a:p>
          <a:p>
            <a:pPr lvl="1" eaLnBrk="1" hangingPunct="1">
              <a:buFont typeface="Wingdings" pitchFamily="2" charset="2"/>
              <a:buChar char="à"/>
            </a:pPr>
            <a:r>
              <a:rPr lang="fi-FI" smtClean="0">
                <a:sym typeface="Wingdings" pitchFamily="2" charset="2"/>
              </a:rPr>
              <a:t>tarina on vertauskuvallinen</a:t>
            </a:r>
          </a:p>
          <a:p>
            <a:pPr lvl="1" eaLnBrk="1" hangingPunct="1">
              <a:buFont typeface="Wingdings" pitchFamily="2" charset="2"/>
              <a:buChar char="à"/>
            </a:pPr>
            <a:r>
              <a:rPr lang="fi-FI" smtClean="0">
                <a:sym typeface="Wingdings" pitchFamily="2" charset="2"/>
              </a:rPr>
              <a:t>”</a:t>
            </a:r>
            <a:r>
              <a:rPr lang="fi-FI" i="1" smtClean="0">
                <a:sym typeface="Wingdings" pitchFamily="2" charset="2"/>
              </a:rPr>
              <a:t>Järvi kuvaa ihmiskuntaa, Jeesuksen nukkuminen hänen kuolemaansa, herääminen ylösnousemusta jne…”</a:t>
            </a:r>
          </a:p>
          <a:p>
            <a:pPr lvl="1" eaLnBrk="1" hangingPunct="1">
              <a:buFont typeface="Wingdings" pitchFamily="2" charset="2"/>
              <a:buChar char="à"/>
            </a:pPr>
            <a:r>
              <a:rPr lang="fi-FI" smtClean="0">
                <a:sym typeface="Wingdings" pitchFamily="2" charset="2"/>
              </a:rPr>
              <a:t>ongelma 1: ovatko tekstit tarkoitettu allegorioiksi?</a:t>
            </a:r>
          </a:p>
          <a:p>
            <a:pPr lvl="1" eaLnBrk="1" hangingPunct="1">
              <a:buFont typeface="Wingdings" pitchFamily="2" charset="2"/>
              <a:buChar char="à"/>
            </a:pPr>
            <a:r>
              <a:rPr lang="fi-FI" smtClean="0">
                <a:sym typeface="Wingdings" pitchFamily="2" charset="2"/>
              </a:rPr>
              <a:t>ongelma 2: kuka päättää mitä mikin vertauskuva tarkoittaa? ( </a:t>
            </a:r>
            <a:r>
              <a:rPr lang="fi-FI" i="1" smtClean="0">
                <a:sym typeface="Wingdings" pitchFamily="2" charset="2"/>
              </a:rPr>
              <a:t>järvi kuvaa sontatunkiota, Jeesuksen nukkuminen laiskuutta</a:t>
            </a:r>
            <a:r>
              <a:rPr lang="fi-FI" smtClean="0">
                <a:sym typeface="Wingdings" pitchFamily="2" charset="2"/>
              </a:rPr>
              <a:t>…)</a:t>
            </a:r>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 to="" calcmode="lin" valueType="num">
                                      <p:cBhvr>
                                        <p:cTn id="7" dur="1" fill="hold"/>
                                        <p:tgtEl>
                                          <p:spTgt spid="542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4275">
                                            <p:txEl>
                                              <p:pRg st="0" end="0"/>
                                            </p:txEl>
                                          </p:spTgt>
                                        </p:tgtEl>
                                        <p:attrNameLst>
                                          <p:attrName>style.visibility</p:attrName>
                                        </p:attrNameLst>
                                      </p:cBhvr>
                                      <p:to>
                                        <p:strVal val="visible"/>
                                      </p:to>
                                    </p:set>
                                    <p:anim to="" calcmode="lin" valueType="num">
                                      <p:cBhvr>
                                        <p:cTn id="12" dur="1" fill="hold"/>
                                        <p:tgtEl>
                                          <p:spTgt spid="5427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4275">
                                            <p:txEl>
                                              <p:pRg st="1" end="1"/>
                                            </p:txEl>
                                          </p:spTgt>
                                        </p:tgtEl>
                                        <p:attrNameLst>
                                          <p:attrName>style.visibility</p:attrName>
                                        </p:attrNameLst>
                                      </p:cBhvr>
                                      <p:to>
                                        <p:strVal val="visible"/>
                                      </p:to>
                                    </p:set>
                                    <p:anim to="" calcmode="lin" valueType="num">
                                      <p:cBhvr>
                                        <p:cTn id="17" dur="1" fill="hold"/>
                                        <p:tgtEl>
                                          <p:spTgt spid="5427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4275">
                                            <p:txEl>
                                              <p:pRg st="2" end="2"/>
                                            </p:txEl>
                                          </p:spTgt>
                                        </p:tgtEl>
                                        <p:attrNameLst>
                                          <p:attrName>style.visibility</p:attrName>
                                        </p:attrNameLst>
                                      </p:cBhvr>
                                      <p:to>
                                        <p:strVal val="visible"/>
                                      </p:to>
                                    </p:set>
                                    <p:anim to="" calcmode="lin" valueType="num">
                                      <p:cBhvr>
                                        <p:cTn id="22" dur="1" fill="hold"/>
                                        <p:tgtEl>
                                          <p:spTgt spid="5427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4275">
                                            <p:txEl>
                                              <p:pRg st="3" end="3"/>
                                            </p:txEl>
                                          </p:spTgt>
                                        </p:tgtEl>
                                        <p:attrNameLst>
                                          <p:attrName>style.visibility</p:attrName>
                                        </p:attrNameLst>
                                      </p:cBhvr>
                                      <p:to>
                                        <p:strVal val="visible"/>
                                      </p:to>
                                    </p:set>
                                    <p:anim to="" calcmode="lin" valueType="num">
                                      <p:cBhvr>
                                        <p:cTn id="27" dur="1" fill="hold"/>
                                        <p:tgtEl>
                                          <p:spTgt spid="54275">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4275">
                                            <p:txEl>
                                              <p:pRg st="4" end="4"/>
                                            </p:txEl>
                                          </p:spTgt>
                                        </p:tgtEl>
                                        <p:attrNameLst>
                                          <p:attrName>style.visibility</p:attrName>
                                        </p:attrNameLst>
                                      </p:cBhvr>
                                      <p:to>
                                        <p:strVal val="visible"/>
                                      </p:to>
                                    </p:set>
                                    <p:anim to="" calcmode="lin" valueType="num">
                                      <p:cBhvr>
                                        <p:cTn id="32" dur="1" fill="hold"/>
                                        <p:tgtEl>
                                          <p:spTgt spid="5427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endParaRPr lang="fi-FI" smtClean="0">
              <a:effectLst/>
            </a:endParaRPr>
          </a:p>
        </p:txBody>
      </p:sp>
      <p:sp>
        <p:nvSpPr>
          <p:cNvPr id="55299" name="Rectangle 3"/>
          <p:cNvSpPr>
            <a:spLocks noGrp="1"/>
          </p:cNvSpPr>
          <p:nvPr>
            <p:ph type="body" idx="1"/>
          </p:nvPr>
        </p:nvSpPr>
        <p:spPr/>
        <p:txBody>
          <a:bodyPr/>
          <a:lstStyle/>
          <a:p>
            <a:pPr eaLnBrk="1" hangingPunct="1"/>
            <a:r>
              <a:rPr lang="fi-FI" b="1" u="sng" smtClean="0"/>
              <a:t>Pelastushistoriallisesti</a:t>
            </a:r>
          </a:p>
          <a:p>
            <a:pPr lvl="1" eaLnBrk="1" hangingPunct="1">
              <a:buFont typeface="Wingdings" pitchFamily="2" charset="2"/>
              <a:buChar char="à"/>
            </a:pPr>
            <a:r>
              <a:rPr lang="fi-FI" smtClean="0">
                <a:sym typeface="Wingdings" pitchFamily="2" charset="2"/>
              </a:rPr>
              <a:t> Jumalan pelastavat teot ovat keskeisintä Raamatussa, kaikki yksityiskohdat eivät siis keskeisiä</a:t>
            </a:r>
          </a:p>
          <a:p>
            <a:pPr lvl="1" eaLnBrk="1" hangingPunct="1">
              <a:buFont typeface="Wingdings" pitchFamily="2" charset="2"/>
              <a:buChar char="à"/>
            </a:pPr>
            <a:r>
              <a:rPr lang="fi-FI" smtClean="0"/>
              <a:t> Raamatussa voi olla joitain vanhentuneita käsityksiä</a:t>
            </a:r>
          </a:p>
          <a:p>
            <a:pPr lvl="1" eaLnBrk="1" hangingPunct="1">
              <a:buFont typeface="Wingdings" pitchFamily="2" charset="2"/>
              <a:buChar char="à"/>
            </a:pPr>
            <a:r>
              <a:rPr lang="fi-FI" smtClean="0"/>
              <a:t> ”</a:t>
            </a:r>
            <a:r>
              <a:rPr lang="fi-FI" i="1" smtClean="0"/>
              <a:t>Jeesus pelasti opetuslapset myrskyssä ja osoitti jumaluutensa, joten ihmiset voivat panna toivon Häneen pelastajaan</a:t>
            </a:r>
            <a:r>
              <a:rPr lang="fi-FI"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to="" calcmode="lin" valueType="num">
                                      <p:cBhvr>
                                        <p:cTn id="7" dur="1" fill="hold"/>
                                        <p:tgtEl>
                                          <p:spTgt spid="5529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 to="" calcmode="lin" valueType="num">
                                      <p:cBhvr>
                                        <p:cTn id="12" dur="1" fill="hold"/>
                                        <p:tgtEl>
                                          <p:spTgt spid="5529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5299">
                                            <p:txEl>
                                              <p:pRg st="2" end="2"/>
                                            </p:txEl>
                                          </p:spTgt>
                                        </p:tgtEl>
                                        <p:attrNameLst>
                                          <p:attrName>style.visibility</p:attrName>
                                        </p:attrNameLst>
                                      </p:cBhvr>
                                      <p:to>
                                        <p:strVal val="visible"/>
                                      </p:to>
                                    </p:set>
                                    <p:anim to="" calcmode="lin" valueType="num">
                                      <p:cBhvr>
                                        <p:cTn id="17" dur="1" fill="hold"/>
                                        <p:tgtEl>
                                          <p:spTgt spid="55299">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5299">
                                            <p:txEl>
                                              <p:pRg st="3" end="3"/>
                                            </p:txEl>
                                          </p:spTgt>
                                        </p:tgtEl>
                                        <p:attrNameLst>
                                          <p:attrName>style.visibility</p:attrName>
                                        </p:attrNameLst>
                                      </p:cBhvr>
                                      <p:to>
                                        <p:strVal val="visible"/>
                                      </p:to>
                                    </p:set>
                                    <p:anim to="" calcmode="lin" valueType="num">
                                      <p:cBhvr>
                                        <p:cTn id="22" dur="1" fill="hold"/>
                                        <p:tgtEl>
                                          <p:spTgt spid="55299">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endParaRPr lang="fi-FI" smtClean="0">
              <a:effectLst/>
            </a:endParaRPr>
          </a:p>
        </p:txBody>
      </p:sp>
      <p:sp>
        <p:nvSpPr>
          <p:cNvPr id="56323" name="Rectangle 3"/>
          <p:cNvSpPr>
            <a:spLocks noGrp="1"/>
          </p:cNvSpPr>
          <p:nvPr>
            <p:ph type="body" idx="1"/>
          </p:nvPr>
        </p:nvSpPr>
        <p:spPr/>
        <p:txBody>
          <a:bodyPr/>
          <a:lstStyle/>
          <a:p>
            <a:pPr eaLnBrk="1" hangingPunct="1"/>
            <a:r>
              <a:rPr lang="fi-FI" b="1" u="sng" smtClean="0"/>
              <a:t>Fundamentalisesti</a:t>
            </a:r>
          </a:p>
          <a:p>
            <a:pPr lvl="1" eaLnBrk="1" hangingPunct="1">
              <a:buFont typeface="Wingdings" pitchFamily="2" charset="2"/>
              <a:buChar char="à"/>
            </a:pPr>
            <a:r>
              <a:rPr lang="fi-FI" smtClean="0">
                <a:sym typeface="Wingdings" pitchFamily="2" charset="2"/>
              </a:rPr>
              <a:t>Raamattu on pilkulleen totta joka kohdassa, myös maantieteellisesti ja historiallisesti</a:t>
            </a:r>
          </a:p>
          <a:p>
            <a:pPr lvl="1" eaLnBrk="1" hangingPunct="1">
              <a:buFont typeface="Wingdings" pitchFamily="2" charset="2"/>
              <a:buChar char="à"/>
            </a:pPr>
            <a:r>
              <a:rPr lang="fi-FI" smtClean="0">
                <a:sym typeface="Wingdings" pitchFamily="2" charset="2"/>
              </a:rPr>
              <a:t>Raamattua on toteltava</a:t>
            </a:r>
          </a:p>
          <a:p>
            <a:pPr lvl="1" eaLnBrk="1" hangingPunct="1">
              <a:buFont typeface="Wingdings" pitchFamily="2" charset="2"/>
              <a:buChar char="à"/>
            </a:pPr>
            <a:r>
              <a:rPr lang="fi-FI" smtClean="0">
                <a:sym typeface="Wingdings" pitchFamily="2" charset="2"/>
              </a:rPr>
              <a:t>Käytännössä fundamentalistikin valikoi, eli pitää toisia Raamatun kohtia tärkeämpinä kuin toisia.</a:t>
            </a:r>
          </a:p>
          <a:p>
            <a:pPr lvl="1" eaLnBrk="1" hangingPunct="1">
              <a:buFont typeface="Verdana" pitchFamily="34" charset="0"/>
              <a:buNone/>
            </a:pPr>
            <a:r>
              <a:rPr lang="fi-FI" i="1" smtClean="0">
                <a:sym typeface="Wingdings" pitchFamily="2" charset="2"/>
              </a:rPr>
              <a:t>” Jos kerta Raamattu sanoo, että Jeesus tyynnytti myrskyn, niin Hän todella tyynnytti sen. On harhaoppia väittää mitään muuta!”</a:t>
            </a:r>
            <a:endParaRPr lang="fi-FI" i="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to="" calcmode="lin" valueType="num">
                                      <p:cBhvr>
                                        <p:cTn id="7" dur="1" fill="hold"/>
                                        <p:tgtEl>
                                          <p:spTgt spid="5632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6323">
                                            <p:txEl>
                                              <p:pRg st="1" end="1"/>
                                            </p:txEl>
                                          </p:spTgt>
                                        </p:tgtEl>
                                        <p:attrNameLst>
                                          <p:attrName>style.visibility</p:attrName>
                                        </p:attrNameLst>
                                      </p:cBhvr>
                                      <p:to>
                                        <p:strVal val="visible"/>
                                      </p:to>
                                    </p:set>
                                    <p:anim to="" calcmode="lin" valueType="num">
                                      <p:cBhvr>
                                        <p:cTn id="12" dur="1" fill="hold"/>
                                        <p:tgtEl>
                                          <p:spTgt spid="5632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6323">
                                            <p:txEl>
                                              <p:pRg st="2" end="2"/>
                                            </p:txEl>
                                          </p:spTgt>
                                        </p:tgtEl>
                                        <p:attrNameLst>
                                          <p:attrName>style.visibility</p:attrName>
                                        </p:attrNameLst>
                                      </p:cBhvr>
                                      <p:to>
                                        <p:strVal val="visible"/>
                                      </p:to>
                                    </p:set>
                                    <p:anim to="" calcmode="lin" valueType="num">
                                      <p:cBhvr>
                                        <p:cTn id="17" dur="1" fill="hold"/>
                                        <p:tgtEl>
                                          <p:spTgt spid="5632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6323">
                                            <p:txEl>
                                              <p:pRg st="3" end="3"/>
                                            </p:txEl>
                                          </p:spTgt>
                                        </p:tgtEl>
                                        <p:attrNameLst>
                                          <p:attrName>style.visibility</p:attrName>
                                        </p:attrNameLst>
                                      </p:cBhvr>
                                      <p:to>
                                        <p:strVal val="visible"/>
                                      </p:to>
                                    </p:set>
                                    <p:anim to="" calcmode="lin" valueType="num">
                                      <p:cBhvr>
                                        <p:cTn id="22" dur="1" fill="hold"/>
                                        <p:tgtEl>
                                          <p:spTgt spid="5632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6323">
                                            <p:txEl>
                                              <p:pRg st="4" end="4"/>
                                            </p:txEl>
                                          </p:spTgt>
                                        </p:tgtEl>
                                        <p:attrNameLst>
                                          <p:attrName>style.visibility</p:attrName>
                                        </p:attrNameLst>
                                      </p:cBhvr>
                                      <p:to>
                                        <p:strVal val="visible"/>
                                      </p:to>
                                    </p:set>
                                    <p:anim to="" calcmode="lin" valueType="num">
                                      <p:cBhvr>
                                        <p:cTn id="27" dur="1" fill="hold"/>
                                        <p:tgtEl>
                                          <p:spTgt spid="5632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endParaRPr lang="fi-FI" smtClean="0">
              <a:effectLst/>
            </a:endParaRPr>
          </a:p>
        </p:txBody>
      </p:sp>
      <p:sp>
        <p:nvSpPr>
          <p:cNvPr id="57347" name="Rectangle 3"/>
          <p:cNvSpPr>
            <a:spLocks noGrp="1"/>
          </p:cNvSpPr>
          <p:nvPr>
            <p:ph type="body" idx="1"/>
          </p:nvPr>
        </p:nvSpPr>
        <p:spPr/>
        <p:txBody>
          <a:bodyPr/>
          <a:lstStyle/>
          <a:p>
            <a:pPr eaLnBrk="1" hangingPunct="1"/>
            <a:r>
              <a:rPr lang="fi-FI" b="1" u="sng" smtClean="0"/>
              <a:t>Konservatiivisesti</a:t>
            </a:r>
          </a:p>
          <a:p>
            <a:pPr lvl="1" eaLnBrk="1" hangingPunct="1">
              <a:buFont typeface="Wingdings" pitchFamily="2" charset="2"/>
              <a:buChar char="à"/>
            </a:pPr>
            <a:r>
              <a:rPr lang="fi-FI" smtClean="0">
                <a:sym typeface="Wingdings" pitchFamily="2" charset="2"/>
              </a:rPr>
              <a:t>ei ihan niin tiukka kuin fundamentalistinen</a:t>
            </a:r>
          </a:p>
          <a:p>
            <a:pPr lvl="1" eaLnBrk="1" hangingPunct="1">
              <a:buFont typeface="Wingdings" pitchFamily="2" charset="2"/>
              <a:buChar char="à"/>
            </a:pPr>
            <a:r>
              <a:rPr lang="fi-FI" smtClean="0">
                <a:sym typeface="Wingdings" pitchFamily="2" charset="2"/>
              </a:rPr>
              <a:t>Raamatussa voi olla pieniä epätarkkuuksia (esim. käännösprosessissa), mutta se on silti Jumalan sanaa</a:t>
            </a:r>
          </a:p>
          <a:p>
            <a:pPr lvl="1" eaLnBrk="1" hangingPunct="1">
              <a:buFont typeface="Verdana" pitchFamily="34" charset="0"/>
              <a:buNone/>
            </a:pPr>
            <a:r>
              <a:rPr lang="fi-FI" smtClean="0">
                <a:sym typeface="Wingdings" pitchFamily="2" charset="2"/>
              </a:rPr>
              <a:t>” </a:t>
            </a:r>
            <a:r>
              <a:rPr lang="fi-FI" i="1" smtClean="0">
                <a:sym typeface="Wingdings" pitchFamily="2" charset="2"/>
              </a:rPr>
              <a:t>Emme tiedä kuinka suuri myrsky oli kyseessä, mutta kyllä Jeesus pystyi sen silti tyynnyttämään, eli Hän on selvästi Jumalan poika</a:t>
            </a:r>
            <a:r>
              <a:rPr lang="fi-FI" smtClean="0">
                <a:sym typeface="Wingdings" pitchFamily="2" charset="2"/>
              </a:rPr>
              <a:t>”</a:t>
            </a:r>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to="" calcmode="lin" valueType="num">
                                      <p:cBhvr>
                                        <p:cTn id="7" dur="1" fill="hold"/>
                                        <p:tgtEl>
                                          <p:spTgt spid="5734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 to="" calcmode="lin" valueType="num">
                                      <p:cBhvr>
                                        <p:cTn id="12" dur="1" fill="hold"/>
                                        <p:tgtEl>
                                          <p:spTgt spid="5734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 to="" calcmode="lin" valueType="num">
                                      <p:cBhvr>
                                        <p:cTn id="17" dur="1" fill="hold"/>
                                        <p:tgtEl>
                                          <p:spTgt spid="5734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7347">
                                            <p:txEl>
                                              <p:pRg st="3" end="3"/>
                                            </p:txEl>
                                          </p:spTgt>
                                        </p:tgtEl>
                                        <p:attrNameLst>
                                          <p:attrName>style.visibility</p:attrName>
                                        </p:attrNameLst>
                                      </p:cBhvr>
                                      <p:to>
                                        <p:strVal val="visible"/>
                                      </p:to>
                                    </p:set>
                                    <p:anim to="" calcmode="lin" valueType="num">
                                      <p:cBhvr>
                                        <p:cTn id="22" dur="1" fill="hold"/>
                                        <p:tgtEl>
                                          <p:spTgt spid="573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endParaRPr lang="fi-FI" smtClean="0">
              <a:effectLst/>
            </a:endParaRPr>
          </a:p>
        </p:txBody>
      </p:sp>
      <p:sp>
        <p:nvSpPr>
          <p:cNvPr id="58371" name="Rectangle 3"/>
          <p:cNvSpPr>
            <a:spLocks noGrp="1"/>
          </p:cNvSpPr>
          <p:nvPr>
            <p:ph type="body" idx="1"/>
          </p:nvPr>
        </p:nvSpPr>
        <p:spPr/>
        <p:txBody>
          <a:bodyPr/>
          <a:lstStyle/>
          <a:p>
            <a:pPr eaLnBrk="1" hangingPunct="1"/>
            <a:r>
              <a:rPr lang="fi-FI" b="1" u="sng" smtClean="0"/>
              <a:t>Eksistentialistisesti</a:t>
            </a:r>
          </a:p>
          <a:p>
            <a:pPr eaLnBrk="1" hangingPunct="1">
              <a:buFont typeface="Wingdings 3" pitchFamily="18" charset="2"/>
              <a:buNone/>
            </a:pPr>
            <a:r>
              <a:rPr lang="fi-FI" smtClean="0"/>
              <a:t>	</a:t>
            </a:r>
            <a:r>
              <a:rPr lang="fi-FI" smtClean="0">
                <a:sym typeface="Wingdings" pitchFamily="2" charset="2"/>
              </a:rPr>
              <a:t> Raamatun tarinat ovat pitkälti myyttejä eivätkä siis historiallisia totuuksia</a:t>
            </a:r>
          </a:p>
          <a:p>
            <a:pPr eaLnBrk="1" hangingPunct="1">
              <a:buFont typeface="Wingdings 3" pitchFamily="18" charset="2"/>
              <a:buNone/>
            </a:pPr>
            <a:r>
              <a:rPr lang="fi-FI" smtClean="0">
                <a:sym typeface="Wingdings" pitchFamily="2" charset="2"/>
              </a:rPr>
              <a:t>	 Raamatun myyttien takana oleva </a:t>
            </a:r>
            <a:r>
              <a:rPr lang="fi-FI" u="sng" smtClean="0">
                <a:sym typeface="Wingdings" pitchFamily="2" charset="2"/>
              </a:rPr>
              <a:t>ajatus</a:t>
            </a:r>
            <a:r>
              <a:rPr lang="fi-FI" smtClean="0">
                <a:sym typeface="Wingdings" pitchFamily="2" charset="2"/>
              </a:rPr>
              <a:t> on löydettävä (demytologisointi) </a:t>
            </a:r>
          </a:p>
          <a:p>
            <a:pPr eaLnBrk="1" hangingPunct="1">
              <a:buFont typeface="Wingdings 3" pitchFamily="18" charset="2"/>
              <a:buNone/>
            </a:pPr>
            <a:r>
              <a:rPr lang="fi-FI" smtClean="0">
                <a:sym typeface="Wingdings" pitchFamily="2" charset="2"/>
              </a:rPr>
              <a:t> 	 tuo </a:t>
            </a:r>
            <a:r>
              <a:rPr lang="fi-FI" u="sng" smtClean="0">
                <a:sym typeface="Wingdings" pitchFamily="2" charset="2"/>
              </a:rPr>
              <a:t>ajatus</a:t>
            </a:r>
            <a:r>
              <a:rPr lang="fi-FI" smtClean="0">
                <a:sym typeface="Wingdings" pitchFamily="2" charset="2"/>
              </a:rPr>
              <a:t> on välitettävä nykyihmiselle nykyihmisen sanoin ja esimerkein</a:t>
            </a:r>
          </a:p>
          <a:p>
            <a:pPr eaLnBrk="1" hangingPunct="1">
              <a:buFont typeface="Wingdings 3" pitchFamily="18" charset="2"/>
              <a:buNone/>
            </a:pPr>
            <a:r>
              <a:rPr lang="fi-FI" smtClean="0">
                <a:sym typeface="Wingdings" pitchFamily="2" charset="2"/>
              </a:rPr>
              <a:t>” </a:t>
            </a:r>
            <a:r>
              <a:rPr lang="fi-FI" i="1" smtClean="0">
                <a:sym typeface="Wingdings" pitchFamily="2" charset="2"/>
              </a:rPr>
              <a:t>Jeesuksen myrskyn tyynnytys opettaa meille, että toisista ihmisistä pitää huolehtia ja heitä pitää auttaa hädässä”</a:t>
            </a:r>
          </a:p>
          <a:p>
            <a:pPr eaLnBrk="1" hangingPunct="1">
              <a:buFont typeface="Wingdings 3" pitchFamily="18" charset="2"/>
              <a:buNone/>
            </a:pPr>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to="" calcmode="lin" valueType="num">
                                      <p:cBhvr>
                                        <p:cTn id="7" dur="1" fill="hold"/>
                                        <p:tgtEl>
                                          <p:spTgt spid="5837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 to="" calcmode="lin" valueType="num">
                                      <p:cBhvr>
                                        <p:cTn id="12" dur="1" fill="hold"/>
                                        <p:tgtEl>
                                          <p:spTgt spid="5837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 to="" calcmode="lin" valueType="num">
                                      <p:cBhvr>
                                        <p:cTn id="17" dur="1" fill="hold"/>
                                        <p:tgtEl>
                                          <p:spTgt spid="5837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 to="" calcmode="lin" valueType="num">
                                      <p:cBhvr>
                                        <p:cTn id="22" dur="1" fill="hold"/>
                                        <p:tgtEl>
                                          <p:spTgt spid="58371">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 to="" calcmode="lin" valueType="num">
                                      <p:cBhvr>
                                        <p:cTn id="27" dur="1" fill="hold"/>
                                        <p:tgtEl>
                                          <p:spTgt spid="5837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endParaRPr lang="fi-FI" smtClean="0">
              <a:effectLst/>
            </a:endParaRPr>
          </a:p>
        </p:txBody>
      </p:sp>
      <p:sp>
        <p:nvSpPr>
          <p:cNvPr id="59395" name="Rectangle 3"/>
          <p:cNvSpPr>
            <a:spLocks noGrp="1"/>
          </p:cNvSpPr>
          <p:nvPr>
            <p:ph type="body" idx="1"/>
          </p:nvPr>
        </p:nvSpPr>
        <p:spPr/>
        <p:txBody>
          <a:bodyPr/>
          <a:lstStyle/>
          <a:p>
            <a:pPr eaLnBrk="1" hangingPunct="1"/>
            <a:r>
              <a:rPr lang="fi-FI" b="1" u="sng" smtClean="0"/>
              <a:t>Vapautuksen teologisesti</a:t>
            </a:r>
          </a:p>
          <a:p>
            <a:pPr lvl="1" eaLnBrk="1" hangingPunct="1">
              <a:buFont typeface="Wingdings" pitchFamily="2" charset="2"/>
              <a:buChar char="à"/>
            </a:pPr>
            <a:r>
              <a:rPr lang="fi-FI" smtClean="0">
                <a:sym typeface="Wingdings" pitchFamily="2" charset="2"/>
              </a:rPr>
              <a:t>Raamatussa keskeistä köyhien ja sorrettujen ongelmien esille nostaminen ja heidän auttaminen</a:t>
            </a:r>
          </a:p>
          <a:p>
            <a:pPr lvl="1" eaLnBrk="1" hangingPunct="1">
              <a:buFont typeface="Wingdings" pitchFamily="2" charset="2"/>
              <a:buChar char="à"/>
            </a:pPr>
            <a:r>
              <a:rPr lang="fi-FI" smtClean="0">
                <a:sym typeface="Wingdings" pitchFamily="2" charset="2"/>
              </a:rPr>
              <a:t>Raamattua ja sen kertomuksia pitää soveltaa 2000-luvulla erilaisiin vähäosaisten ongelmiin</a:t>
            </a:r>
          </a:p>
          <a:p>
            <a:pPr lvl="1" eaLnBrk="1" hangingPunct="1">
              <a:buFont typeface="Wingdings" pitchFamily="2" charset="2"/>
              <a:buChar char="à"/>
            </a:pPr>
            <a:r>
              <a:rPr lang="fi-FI" smtClean="0">
                <a:sym typeface="Wingdings" pitchFamily="2" charset="2"/>
              </a:rPr>
              <a:t>Vahva tulkintatapa varsinkin latinalaisessa-Amerikassa ja Afrikassa. Miksiköhän?</a:t>
            </a:r>
          </a:p>
          <a:p>
            <a:pPr lvl="1" eaLnBrk="1" hangingPunct="1">
              <a:buFont typeface="Verdana" pitchFamily="34" charset="0"/>
              <a:buNone/>
            </a:pPr>
            <a:r>
              <a:rPr lang="fi-FI" smtClean="0">
                <a:sym typeface="Wingdings" pitchFamily="2" charset="2"/>
              </a:rPr>
              <a:t/>
            </a:r>
            <a:br>
              <a:rPr lang="fi-FI" smtClean="0">
                <a:sym typeface="Wingdings" pitchFamily="2" charset="2"/>
              </a:rPr>
            </a:br>
            <a:r>
              <a:rPr lang="fi-FI" i="1" smtClean="0">
                <a:sym typeface="Wingdings" pitchFamily="2" charset="2"/>
              </a:rPr>
              <a:t>” Opetuslapset olivat köyhiä kalastajia ja Jeesus auttoi heitä. Myrsky olisi voinut tuhota heidän elinkeinolleen tärkeän välineen eli veneen. Jeesus huolehti siis heidän elannostaan”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to="" calcmode="lin" valueType="num">
                                      <p:cBhvr>
                                        <p:cTn id="7" dur="1" fill="hold"/>
                                        <p:tgtEl>
                                          <p:spTgt spid="5939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 to="" calcmode="lin" valueType="num">
                                      <p:cBhvr>
                                        <p:cTn id="12" dur="1" fill="hold"/>
                                        <p:tgtEl>
                                          <p:spTgt spid="5939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 to="" calcmode="lin" valueType="num">
                                      <p:cBhvr>
                                        <p:cTn id="17" dur="1" fill="hold"/>
                                        <p:tgtEl>
                                          <p:spTgt spid="5939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9395">
                                            <p:txEl>
                                              <p:pRg st="3" end="3"/>
                                            </p:txEl>
                                          </p:spTgt>
                                        </p:tgtEl>
                                        <p:attrNameLst>
                                          <p:attrName>style.visibility</p:attrName>
                                        </p:attrNameLst>
                                      </p:cBhvr>
                                      <p:to>
                                        <p:strVal val="visible"/>
                                      </p:to>
                                    </p:set>
                                    <p:anim to="" calcmode="lin" valueType="num">
                                      <p:cBhvr>
                                        <p:cTn id="22" dur="1" fill="hold"/>
                                        <p:tgtEl>
                                          <p:spTgt spid="5939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 to="" calcmode="lin" valueType="num">
                                      <p:cBhvr>
                                        <p:cTn id="27" dur="1" fill="hold"/>
                                        <p:tgtEl>
                                          <p:spTgt spid="5939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pPr eaLnBrk="1" hangingPunct="1"/>
            <a:r>
              <a:rPr lang="fi-FI" b="1" u="sng" smtClean="0"/>
              <a:t>Feministisesti</a:t>
            </a:r>
          </a:p>
          <a:p>
            <a:pPr lvl="1" eaLnBrk="1" hangingPunct="1">
              <a:buFont typeface="Wingdings" pitchFamily="2" charset="2"/>
              <a:buChar char="à"/>
            </a:pPr>
            <a:r>
              <a:rPr lang="fi-FI" smtClean="0">
                <a:sym typeface="Wingdings" pitchFamily="2" charset="2"/>
              </a:rPr>
              <a:t> Raamattua luetaan tasa-arvon ja varsinkin naisten oikeuksien näkökulmasta</a:t>
            </a:r>
          </a:p>
          <a:p>
            <a:pPr lvl="1" eaLnBrk="1" hangingPunct="1">
              <a:buFont typeface="Wingdings" pitchFamily="2" charset="2"/>
              <a:buChar char="à"/>
            </a:pPr>
            <a:r>
              <a:rPr lang="fi-FI" smtClean="0">
                <a:sym typeface="Wingdings" pitchFamily="2" charset="2"/>
              </a:rPr>
              <a:t> Kohdat, joissa naisia sorretaan tai heidät ohitetaan ovat paitsi ärsyttäviä myös sovinistisia.</a:t>
            </a:r>
          </a:p>
          <a:p>
            <a:pPr lvl="1" eaLnBrk="1" hangingPunct="1">
              <a:buFont typeface="Wingdings" pitchFamily="2" charset="2"/>
              <a:buChar char="à"/>
            </a:pPr>
            <a:r>
              <a:rPr lang="fi-FI" smtClean="0">
                <a:sym typeface="Wingdings" pitchFamily="2" charset="2"/>
              </a:rPr>
              <a:t> Raamattu, monet sen tapahtumat, sen tunnetuimmat tulkitsijat, kirkon johtajat ovat miehiä/ mieskeskeisiä joten kristinuskoon tulee suhtautua varauksella!</a:t>
            </a:r>
          </a:p>
          <a:p>
            <a:pPr lvl="1" eaLnBrk="1" hangingPunct="1">
              <a:buFont typeface="Verdana" pitchFamily="34" charset="0"/>
              <a:buNone/>
            </a:pPr>
            <a:r>
              <a:rPr lang="fi-FI" smtClean="0">
                <a:sym typeface="Wingdings" pitchFamily="2" charset="2"/>
              </a:rPr>
              <a:t>” </a:t>
            </a:r>
            <a:r>
              <a:rPr lang="fi-FI" sz="2400" i="1" smtClean="0">
                <a:sym typeface="Wingdings" pitchFamily="2" charset="2"/>
              </a:rPr>
              <a:t>Yllätys yllätys, veneessä oli vain miehiä. Miksei naisia kelpuutettu opetuslapsiksi. Muutenkin jotenkin tosi machomaista, että Jeesus komentaa tuulta ja on kuin joku supermies</a:t>
            </a:r>
            <a:r>
              <a:rPr lang="fi-FI" i="1" smtClean="0">
                <a:sym typeface="Wingdings" pitchFamily="2" charset="2"/>
              </a:rPr>
              <a:t>”</a:t>
            </a:r>
            <a:endParaRPr lang="fi-FI" i="1" smtClean="0"/>
          </a:p>
        </p:txBody>
      </p:sp>
      <p:sp>
        <p:nvSpPr>
          <p:cNvPr id="3" name="Otsikko 2"/>
          <p:cNvSpPr>
            <a:spLocks noGrp="1"/>
          </p:cNvSpPr>
          <p:nvPr>
            <p:ph type="title"/>
          </p:nvPr>
        </p:nvSpPr>
        <p:spPr/>
        <p:txBody>
          <a:bodyPr/>
          <a:lstStyle/>
          <a:p>
            <a:pPr eaLnBrk="1" hangingPunct="1">
              <a:defRPr/>
            </a:pPr>
            <a:endParaRPr lang="fi-F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pPr eaLnBrk="1" hangingPunct="1"/>
            <a:r>
              <a:rPr lang="fi-FI" b="1" u="sng" smtClean="0"/>
              <a:t>Poleemisesti</a:t>
            </a:r>
          </a:p>
          <a:p>
            <a:pPr eaLnBrk="1" hangingPunct="1">
              <a:buFont typeface="Wingdings 3" pitchFamily="18" charset="2"/>
              <a:buNone/>
            </a:pPr>
            <a:r>
              <a:rPr lang="fi-FI" smtClean="0"/>
              <a:t>	</a:t>
            </a:r>
            <a:r>
              <a:rPr lang="fi-FI" smtClean="0">
                <a:sym typeface="Wingdings" pitchFamily="2" charset="2"/>
              </a:rPr>
              <a:t> </a:t>
            </a:r>
            <a:r>
              <a:rPr lang="fi-FI" sz="2400" smtClean="0">
                <a:sym typeface="Wingdings" pitchFamily="2" charset="2"/>
              </a:rPr>
              <a:t>tarkoituksella etsitään Raamatusta epätarkkuuksia, epäkohtia yms..</a:t>
            </a:r>
          </a:p>
          <a:p>
            <a:pPr eaLnBrk="1" hangingPunct="1">
              <a:buFont typeface="Wingdings 3" pitchFamily="18" charset="2"/>
              <a:buNone/>
            </a:pPr>
            <a:r>
              <a:rPr lang="fi-FI" sz="2400" smtClean="0">
                <a:sym typeface="Wingdings" pitchFamily="2" charset="2"/>
              </a:rPr>
              <a:t>	 tarkoitus osoittaa Raamattu (ja sitä myöten kristinusko) hölynpölyksi</a:t>
            </a:r>
          </a:p>
          <a:p>
            <a:pPr eaLnBrk="1" hangingPunct="1">
              <a:buFont typeface="Wingdings 3" pitchFamily="18" charset="2"/>
              <a:buNone/>
            </a:pPr>
            <a:r>
              <a:rPr lang="fi-FI" smtClean="0">
                <a:sym typeface="Wingdings" pitchFamily="2" charset="2"/>
              </a:rPr>
              <a:t>	</a:t>
            </a:r>
            <a:r>
              <a:rPr lang="fi-FI" i="1" smtClean="0">
                <a:sym typeface="Wingdings" pitchFamily="2" charset="2"/>
              </a:rPr>
              <a:t>” </a:t>
            </a:r>
            <a:r>
              <a:rPr lang="fi-FI" sz="2400" i="1" smtClean="0">
                <a:sym typeface="Wingdings" pitchFamily="2" charset="2"/>
              </a:rPr>
              <a:t>Kuka voi oikeasti uskoa, että Jeesus tyynnytti myrskyn?! Joko tarina on aivan hatusta vedettyä paskaa tai sitten myrsky olisi muutenkin tyyntynyt. Ehkä Jeesus tunsi ilmastoa niin hyvin, että teki sopivan peliliikkeen juuri oikeaan aikaan</a:t>
            </a:r>
            <a:r>
              <a:rPr lang="fi-FI" i="1" smtClean="0">
                <a:sym typeface="Wingdings" pitchFamily="2" charset="2"/>
              </a:rPr>
              <a:t>”</a:t>
            </a:r>
            <a:endParaRPr lang="fi-FI" i="1" smtClean="0"/>
          </a:p>
        </p:txBody>
      </p:sp>
      <p:sp>
        <p:nvSpPr>
          <p:cNvPr id="3" name="Otsikko 2"/>
          <p:cNvSpPr>
            <a:spLocks noGrp="1"/>
          </p:cNvSpPr>
          <p:nvPr>
            <p:ph type="title"/>
          </p:nvPr>
        </p:nvSpPr>
        <p:spPr/>
        <p:txBody>
          <a:bodyPr/>
          <a:lstStyle/>
          <a:p>
            <a:pPr eaLnBrk="1" hangingPunct="1">
              <a:defRPr/>
            </a:pPr>
            <a:endParaRPr lang="fi-F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fi-FI" smtClean="0">
                <a:effectLst/>
              </a:rPr>
              <a:t>Mistä on kyse?</a:t>
            </a:r>
          </a:p>
        </p:txBody>
      </p:sp>
      <p:sp>
        <p:nvSpPr>
          <p:cNvPr id="60419" name="Rectangle 3"/>
          <p:cNvSpPr>
            <a:spLocks noGrp="1"/>
          </p:cNvSpPr>
          <p:nvPr>
            <p:ph type="body" idx="1"/>
          </p:nvPr>
        </p:nvSpPr>
        <p:spPr>
          <a:xfrm>
            <a:off x="457200" y="1268413"/>
            <a:ext cx="8229600" cy="4738687"/>
          </a:xfrm>
        </p:spPr>
        <p:txBody>
          <a:bodyPr/>
          <a:lstStyle/>
          <a:p>
            <a:pPr>
              <a:lnSpc>
                <a:spcPct val="90000"/>
              </a:lnSpc>
            </a:pPr>
            <a:r>
              <a:rPr lang="fi-FI" dirty="0" smtClean="0"/>
              <a:t>Ei tipu!</a:t>
            </a:r>
          </a:p>
          <a:p>
            <a:pPr lvl="1">
              <a:lnSpc>
                <a:spcPct val="90000"/>
              </a:lnSpc>
              <a:buFont typeface="Wingdings" pitchFamily="2" charset="2"/>
              <a:buChar char="à"/>
            </a:pPr>
            <a:r>
              <a:rPr lang="fi-FI" dirty="0" smtClean="0">
                <a:sym typeface="Wingdings" pitchFamily="2" charset="2"/>
              </a:rPr>
              <a:t>vastaus kun joku kinuaa jotakin</a:t>
            </a:r>
          </a:p>
          <a:p>
            <a:pPr lvl="1">
              <a:lnSpc>
                <a:spcPct val="90000"/>
              </a:lnSpc>
              <a:buFont typeface="Wingdings" pitchFamily="2" charset="2"/>
              <a:buChar char="à"/>
            </a:pPr>
            <a:r>
              <a:rPr lang="fi-FI" dirty="0" smtClean="0"/>
              <a:t>kanafarmari kieltää pientä untuvikko nokkimasta rotanmyrkkyä</a:t>
            </a:r>
          </a:p>
          <a:p>
            <a:pPr lvl="1">
              <a:lnSpc>
                <a:spcPct val="90000"/>
              </a:lnSpc>
              <a:buFont typeface="Wingdings" pitchFamily="2" charset="2"/>
              <a:buChar char="à"/>
            </a:pPr>
            <a:r>
              <a:rPr lang="fi-FI" dirty="0" smtClean="0"/>
              <a:t>mies vastaa vaimolleen tämän tiedustellessa pysyykö vauva varmasti miehen reppuselässä</a:t>
            </a:r>
          </a:p>
          <a:p>
            <a:pPr lvl="1">
              <a:lnSpc>
                <a:spcPct val="90000"/>
              </a:lnSpc>
              <a:buFont typeface="Wingdings" pitchFamily="2" charset="2"/>
              <a:buChar char="à"/>
            </a:pPr>
            <a:r>
              <a:rPr lang="fi-FI" dirty="0" smtClean="0"/>
              <a:t>putkimies ilmoittaa korjanneensa hanan</a:t>
            </a:r>
          </a:p>
          <a:p>
            <a:pPr lvl="1">
              <a:lnSpc>
                <a:spcPct val="90000"/>
              </a:lnSpc>
              <a:buFont typeface="Wingdings" pitchFamily="2" charset="2"/>
              <a:buChar char="à"/>
            </a:pPr>
            <a:r>
              <a:rPr lang="fi-FI" dirty="0" smtClean="0"/>
              <a:t>selostajan loppukommentti liittyen HJK putoamisesta 2.divariin</a:t>
            </a:r>
          </a:p>
          <a:p>
            <a:pPr lvl="1">
              <a:lnSpc>
                <a:spcPct val="90000"/>
              </a:lnSpc>
              <a:buFont typeface="Wingdings" pitchFamily="2" charset="2"/>
              <a:buChar char="à"/>
            </a:pPr>
            <a:r>
              <a:rPr lang="fi-FI" dirty="0" err="1" smtClean="0"/>
              <a:t>laiduttaja</a:t>
            </a:r>
            <a:r>
              <a:rPr lang="fi-FI" dirty="0" smtClean="0"/>
              <a:t> tuskailee painoaan 3kk dieetin jälkeen</a:t>
            </a:r>
          </a:p>
          <a:p>
            <a:pPr lvl="1">
              <a:lnSpc>
                <a:spcPct val="90000"/>
              </a:lnSpc>
              <a:buFont typeface="Wingdings" pitchFamily="2" charset="2"/>
              <a:buNone/>
            </a:pPr>
            <a:endParaRPr lang="fi-FI" dirty="0" smtClean="0"/>
          </a:p>
          <a:p>
            <a:pPr lvl="1">
              <a:lnSpc>
                <a:spcPct val="90000"/>
              </a:lnSpc>
              <a:buFont typeface="Wingdings" pitchFamily="2" charset="2"/>
              <a:buNone/>
            </a:pPr>
            <a:r>
              <a:rPr lang="fi-FI" dirty="0" smtClean="0"/>
              <a:t>ASIAYHTEYS on usein ymmärtämisen (tulkinnan) avain!</a:t>
            </a:r>
          </a:p>
        </p:txBody>
      </p:sp>
      <p:sp>
        <p:nvSpPr>
          <p:cNvPr id="60420" name="WordArt 4"/>
          <p:cNvSpPr>
            <a:spLocks noChangeArrowheads="1" noChangeShapeType="1" noTextEdit="1"/>
          </p:cNvSpPr>
          <p:nvPr/>
        </p:nvSpPr>
        <p:spPr bwMode="auto">
          <a:xfrm>
            <a:off x="3203575" y="4005263"/>
            <a:ext cx="3038475" cy="1457325"/>
          </a:xfrm>
          <a:prstGeom prst="rect">
            <a:avLst/>
          </a:prstGeom>
        </p:spPr>
        <p:txBody>
          <a:bodyPr wrap="none" fromWordArt="1">
            <a:prstTxWarp prst="textSlantUp">
              <a:avLst>
                <a:gd name="adj" fmla="val 55556"/>
              </a:avLst>
            </a:prstTxWarp>
          </a:bodyPr>
          <a:lstStyle/>
          <a:p>
            <a:pPr algn="ctr"/>
            <a:r>
              <a:rPr lang="fi-FI" sz="3600" kern="10">
                <a:ln w="9525">
                  <a:solidFill>
                    <a:srgbClr val="000000"/>
                  </a:solidFill>
                  <a:round/>
                  <a:headEnd/>
                  <a:tailEnd/>
                </a:ln>
                <a:solidFill>
                  <a:srgbClr val="3366FF"/>
                </a:solidFill>
                <a:latin typeface="Arial Black"/>
              </a:rPr>
              <a:t>KONTEKSTI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checkerboard(across)">
                                      <p:cBhvr>
                                        <p:cTn id="7" dur="5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0419">
                                            <p:txEl>
                                              <p:pRg st="0" end="0"/>
                                            </p:txEl>
                                          </p:spTgt>
                                        </p:tgtEl>
                                        <p:attrNameLst>
                                          <p:attrName>style.visibility</p:attrName>
                                        </p:attrNameLst>
                                      </p:cBhvr>
                                      <p:to>
                                        <p:strVal val="visible"/>
                                      </p:to>
                                    </p:set>
                                    <p:animEffect transition="in" filter="checkerboard(across)">
                                      <p:cBhvr>
                                        <p:cTn id="12" dur="500"/>
                                        <p:tgtEl>
                                          <p:spTgt spid="604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0419">
                                            <p:txEl>
                                              <p:pRg st="1" end="1"/>
                                            </p:txEl>
                                          </p:spTgt>
                                        </p:tgtEl>
                                        <p:attrNameLst>
                                          <p:attrName>style.visibility</p:attrName>
                                        </p:attrNameLst>
                                      </p:cBhvr>
                                      <p:to>
                                        <p:strVal val="visible"/>
                                      </p:to>
                                    </p:set>
                                    <p:anim to="" calcmode="lin" valueType="num">
                                      <p:cBhvr>
                                        <p:cTn id="17" dur="1" fill="hold"/>
                                        <p:tgtEl>
                                          <p:spTgt spid="60419">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0419">
                                            <p:txEl>
                                              <p:pRg st="2" end="2"/>
                                            </p:txEl>
                                          </p:spTgt>
                                        </p:tgtEl>
                                        <p:attrNameLst>
                                          <p:attrName>style.visibility</p:attrName>
                                        </p:attrNameLst>
                                      </p:cBhvr>
                                      <p:to>
                                        <p:strVal val="visible"/>
                                      </p:to>
                                    </p:set>
                                    <p:anim to="" calcmode="lin" valueType="num">
                                      <p:cBhvr>
                                        <p:cTn id="22" dur="1" fill="hold"/>
                                        <p:tgtEl>
                                          <p:spTgt spid="60419">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0419">
                                            <p:txEl>
                                              <p:pRg st="3" end="3"/>
                                            </p:txEl>
                                          </p:spTgt>
                                        </p:tgtEl>
                                        <p:attrNameLst>
                                          <p:attrName>style.visibility</p:attrName>
                                        </p:attrNameLst>
                                      </p:cBhvr>
                                      <p:to>
                                        <p:strVal val="visible"/>
                                      </p:to>
                                    </p:set>
                                    <p:anim to="" calcmode="lin" valueType="num">
                                      <p:cBhvr>
                                        <p:cTn id="27" dur="1" fill="hold"/>
                                        <p:tgtEl>
                                          <p:spTgt spid="60419">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0419">
                                            <p:txEl>
                                              <p:pRg st="4" end="4"/>
                                            </p:txEl>
                                          </p:spTgt>
                                        </p:tgtEl>
                                        <p:attrNameLst>
                                          <p:attrName>style.visibility</p:attrName>
                                        </p:attrNameLst>
                                      </p:cBhvr>
                                      <p:to>
                                        <p:strVal val="visible"/>
                                      </p:to>
                                    </p:set>
                                    <p:anim to="" calcmode="lin" valueType="num">
                                      <p:cBhvr>
                                        <p:cTn id="32" dur="1" fill="hold"/>
                                        <p:tgtEl>
                                          <p:spTgt spid="60419">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0419">
                                            <p:txEl>
                                              <p:pRg st="5" end="5"/>
                                            </p:txEl>
                                          </p:spTgt>
                                        </p:tgtEl>
                                        <p:attrNameLst>
                                          <p:attrName>style.visibility</p:attrName>
                                        </p:attrNameLst>
                                      </p:cBhvr>
                                      <p:to>
                                        <p:strVal val="visible"/>
                                      </p:to>
                                    </p:set>
                                    <p:anim to="" calcmode="lin" valueType="num">
                                      <p:cBhvr>
                                        <p:cTn id="37" dur="1" fill="hold"/>
                                        <p:tgtEl>
                                          <p:spTgt spid="60419">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0419">
                                            <p:txEl>
                                              <p:pRg st="6" end="6"/>
                                            </p:txEl>
                                          </p:spTgt>
                                        </p:tgtEl>
                                        <p:attrNameLst>
                                          <p:attrName>style.visibility</p:attrName>
                                        </p:attrNameLst>
                                      </p:cBhvr>
                                      <p:to>
                                        <p:strVal val="visible"/>
                                      </p:to>
                                    </p:set>
                                    <p:anim to="" calcmode="lin" valueType="num">
                                      <p:cBhvr>
                                        <p:cTn id="42" dur="1" fill="hold"/>
                                        <p:tgtEl>
                                          <p:spTgt spid="60419">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0419">
                                            <p:txEl>
                                              <p:pRg st="8" end="8"/>
                                            </p:txEl>
                                          </p:spTgt>
                                        </p:tgtEl>
                                        <p:attrNameLst>
                                          <p:attrName>style.visibility</p:attrName>
                                        </p:attrNameLst>
                                      </p:cBhvr>
                                      <p:to>
                                        <p:strVal val="visible"/>
                                      </p:to>
                                    </p:set>
                                    <p:anim to="" calcmode="lin" valueType="num">
                                      <p:cBhvr>
                                        <p:cTn id="47" dur="1" fill="hold"/>
                                        <p:tgtEl>
                                          <p:spTgt spid="60419">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0420"/>
                                        </p:tgtEl>
                                        <p:attrNameLst>
                                          <p:attrName>style.visibility</p:attrName>
                                        </p:attrNameLst>
                                      </p:cBhvr>
                                      <p:to>
                                        <p:strVal val="visible"/>
                                      </p:to>
                                    </p:set>
                                    <p:anim to="" calcmode="lin" valueType="num">
                                      <p:cBhvr>
                                        <p:cTn id="52" dur="1" fill="hold"/>
                                        <p:tgtEl>
                                          <p:spTgt spid="604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pPr eaLnBrk="1" hangingPunct="1"/>
            <a:r>
              <a:rPr lang="fi-FI" dirty="0" smtClean="0"/>
              <a:t>lue kokonaisuuksia</a:t>
            </a:r>
          </a:p>
          <a:p>
            <a:pPr eaLnBrk="1" hangingPunct="1"/>
            <a:r>
              <a:rPr lang="fi-FI" dirty="0" smtClean="0"/>
              <a:t>ota tekstilaji huomioon (onko kerrontaa, lauluja…)</a:t>
            </a:r>
          </a:p>
          <a:p>
            <a:pPr eaLnBrk="1" hangingPunct="1"/>
            <a:r>
              <a:rPr lang="fi-FI" dirty="0" smtClean="0"/>
              <a:t>ymmärrä edes vähän historiallista taustaa</a:t>
            </a:r>
          </a:p>
          <a:p>
            <a:pPr eaLnBrk="1" hangingPunct="1"/>
            <a:r>
              <a:rPr lang="fi-FI" dirty="0" smtClean="0"/>
              <a:t>4 </a:t>
            </a:r>
            <a:r>
              <a:rPr lang="fi-FI" dirty="0" err="1" smtClean="0"/>
              <a:t>Mämmää</a:t>
            </a:r>
            <a:r>
              <a:rPr lang="fi-FI" dirty="0" smtClean="0"/>
              <a:t> ja 2 </a:t>
            </a:r>
            <a:r>
              <a:rPr lang="fi-FI" dirty="0"/>
              <a:t>K</a:t>
            </a:r>
            <a:r>
              <a:rPr lang="fi-FI" dirty="0" smtClean="0"/>
              <a:t>allea:</a:t>
            </a:r>
          </a:p>
          <a:p>
            <a:pPr eaLnBrk="1" hangingPunct="1">
              <a:buFont typeface="Wingdings 3" pitchFamily="18" charset="2"/>
              <a:buNone/>
            </a:pPr>
            <a:r>
              <a:rPr lang="fi-FI" dirty="0" smtClean="0"/>
              <a:t>		</a:t>
            </a:r>
            <a:r>
              <a:rPr lang="fi-FI" sz="2400" b="1" u="sng" dirty="0" smtClean="0"/>
              <a:t>Mitä</a:t>
            </a:r>
            <a:r>
              <a:rPr lang="fi-FI" sz="2400" dirty="0" smtClean="0"/>
              <a:t> kirjoituksessa yritetään viestittää?</a:t>
            </a:r>
          </a:p>
          <a:p>
            <a:pPr eaLnBrk="1" hangingPunct="1">
              <a:buFont typeface="Wingdings 3" pitchFamily="18" charset="2"/>
              <a:buNone/>
            </a:pPr>
            <a:r>
              <a:rPr lang="fi-FI" sz="2400" dirty="0" smtClean="0"/>
              <a:t>		</a:t>
            </a:r>
            <a:r>
              <a:rPr lang="fi-FI" sz="2400" b="1" u="sng" dirty="0" smtClean="0"/>
              <a:t>Missä</a:t>
            </a:r>
            <a:r>
              <a:rPr lang="fi-FI" sz="2400" dirty="0" smtClean="0"/>
              <a:t>  tilanteessa kirjoitus on kirjoitettu?</a:t>
            </a:r>
          </a:p>
          <a:p>
            <a:pPr eaLnBrk="1" hangingPunct="1">
              <a:buFont typeface="Wingdings 3" pitchFamily="18" charset="2"/>
              <a:buNone/>
            </a:pPr>
            <a:r>
              <a:rPr lang="fi-FI" sz="2400" dirty="0" smtClean="0"/>
              <a:t>		</a:t>
            </a:r>
            <a:r>
              <a:rPr lang="fi-FI" sz="2400" b="1" u="sng" dirty="0" smtClean="0"/>
              <a:t>Milloin</a:t>
            </a:r>
            <a:r>
              <a:rPr lang="fi-FI" sz="2400" dirty="0" smtClean="0"/>
              <a:t> kirjoitus on kirjoitettu?</a:t>
            </a:r>
          </a:p>
          <a:p>
            <a:pPr eaLnBrk="1" hangingPunct="1">
              <a:buFont typeface="Wingdings 3" pitchFamily="18" charset="2"/>
              <a:buNone/>
            </a:pPr>
            <a:r>
              <a:rPr lang="fi-FI" sz="2400" dirty="0" smtClean="0"/>
              <a:t>		</a:t>
            </a:r>
            <a:r>
              <a:rPr lang="fi-FI" sz="2400" b="1" u="sng" dirty="0" smtClean="0"/>
              <a:t>Miksi</a:t>
            </a:r>
            <a:r>
              <a:rPr lang="fi-FI" sz="2400" dirty="0" smtClean="0"/>
              <a:t> kirjoitus on kirjoitettu?</a:t>
            </a:r>
            <a:endParaRPr lang="fi-FI" sz="2400" b="1" u="sng" dirty="0" smtClean="0"/>
          </a:p>
          <a:p>
            <a:pPr eaLnBrk="1" hangingPunct="1">
              <a:buFont typeface="Wingdings 3" pitchFamily="18" charset="2"/>
              <a:buNone/>
            </a:pPr>
            <a:r>
              <a:rPr lang="fi-FI" sz="2400" dirty="0" smtClean="0"/>
              <a:t>		</a:t>
            </a:r>
            <a:r>
              <a:rPr lang="fi-FI" sz="2400" b="1" u="sng" dirty="0" smtClean="0"/>
              <a:t>Kuka	</a:t>
            </a:r>
            <a:r>
              <a:rPr lang="fi-FI" sz="2400" dirty="0" smtClean="0"/>
              <a:t> kirjoituksen on kirjoittanut?</a:t>
            </a:r>
            <a:endParaRPr lang="fi-FI" sz="2400" b="1" u="sng" dirty="0" smtClean="0"/>
          </a:p>
          <a:p>
            <a:pPr eaLnBrk="1" hangingPunct="1">
              <a:buFont typeface="Wingdings 3" pitchFamily="18" charset="2"/>
              <a:buNone/>
            </a:pPr>
            <a:r>
              <a:rPr lang="fi-FI" sz="2400" dirty="0" smtClean="0"/>
              <a:t>		</a:t>
            </a:r>
            <a:r>
              <a:rPr lang="fi-FI" sz="2400" b="1" u="sng" dirty="0" smtClean="0"/>
              <a:t>Kenelle</a:t>
            </a:r>
            <a:r>
              <a:rPr lang="fi-FI" sz="2400" dirty="0" smtClean="0"/>
              <a:t> kirjoitus on tarkoitettu?</a:t>
            </a:r>
            <a:endParaRPr lang="fi-FI" sz="2400" b="1" u="sng" dirty="0" smtClean="0"/>
          </a:p>
          <a:p>
            <a:pPr eaLnBrk="1" hangingPunct="1">
              <a:buFont typeface="Wingdings 3" pitchFamily="18" charset="2"/>
              <a:buNone/>
            </a:pPr>
            <a:endParaRPr lang="fi-FI" dirty="0" smtClean="0"/>
          </a:p>
        </p:txBody>
      </p:sp>
      <p:sp>
        <p:nvSpPr>
          <p:cNvPr id="3" name="Otsikko 2"/>
          <p:cNvSpPr>
            <a:spLocks noGrp="1"/>
          </p:cNvSpPr>
          <p:nvPr>
            <p:ph type="title"/>
          </p:nvPr>
        </p:nvSpPr>
        <p:spPr/>
        <p:txBody>
          <a:bodyPr/>
          <a:lstStyle/>
          <a:p>
            <a:pPr eaLnBrk="1" hangingPunct="1">
              <a:defRPr/>
            </a:pPr>
            <a:r>
              <a:rPr lang="fi-FI" dirty="0" smtClean="0"/>
              <a:t>Arkijärki ohjeita tulkintaan…</a:t>
            </a:r>
            <a:endParaRPr lang="fi-F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to="" calcmode="lin" valueType="num">
                                      <p:cBhvr>
                                        <p:cTn id="12" dur="1" fill="hold"/>
                                        <p:tgtEl>
                                          <p:spTgt spid="2">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to="" calcmode="lin" valueType="num">
                                      <p:cBhvr>
                                        <p:cTn id="17" dur="1" fill="hold"/>
                                        <p:tgtEl>
                                          <p:spTgt spid="2">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to="" calcmode="lin" valueType="num">
                                      <p:cBhvr>
                                        <p:cTn id="22" dur="1" fill="hold"/>
                                        <p:tgtEl>
                                          <p:spTgt spid="2">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to="" calcmode="lin" valueType="num">
                                      <p:cBhvr>
                                        <p:cTn id="27" dur="1" fill="hold"/>
                                        <p:tgtEl>
                                          <p:spTgt spid="2">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 to="" calcmode="lin" valueType="num">
                                      <p:cBhvr>
                                        <p:cTn id="32" dur="1" fill="hold"/>
                                        <p:tgtEl>
                                          <p:spTgt spid="2">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to="" calcmode="lin" valueType="num">
                                      <p:cBhvr>
                                        <p:cTn id="37" dur="1" fill="hold"/>
                                        <p:tgtEl>
                                          <p:spTgt spid="2">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to="" calcmode="lin" valueType="num">
                                      <p:cBhvr>
                                        <p:cTn id="42" dur="1" fill="hold"/>
                                        <p:tgtEl>
                                          <p:spTgt spid="2">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 to="" calcmode="lin" valueType="num">
                                      <p:cBhvr>
                                        <p:cTn id="47" dur="1" fill="hold"/>
                                        <p:tgtEl>
                                          <p:spTgt spid="2">
                                            <p:txEl>
                                              <p:pRg st="7" end="7"/>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 to="" calcmode="lin" valueType="num">
                                      <p:cBhvr>
                                        <p:cTn id="52" dur="1" fill="hold"/>
                                        <p:tgtEl>
                                          <p:spTgt spid="2">
                                            <p:txEl>
                                              <p:pRg st="8" end="8"/>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
                                            <p:txEl>
                                              <p:pRg st="9" end="9"/>
                                            </p:txEl>
                                          </p:spTgt>
                                        </p:tgtEl>
                                        <p:attrNameLst>
                                          <p:attrName>style.visibility</p:attrName>
                                        </p:attrNameLst>
                                      </p:cBhvr>
                                      <p:to>
                                        <p:strVal val="visible"/>
                                      </p:to>
                                    </p:set>
                                    <p:anim to="" calcmode="lin" valueType="num">
                                      <p:cBhvr>
                                        <p:cTn id="57" dur="1" fill="hold"/>
                                        <p:tgtEl>
                                          <p:spTgt spid="2">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fi-FI" smtClean="0">
                <a:effectLst/>
              </a:rPr>
              <a:t>Kun keksittiin kirjoitustaito…</a:t>
            </a:r>
          </a:p>
        </p:txBody>
      </p:sp>
      <p:sp>
        <p:nvSpPr>
          <p:cNvPr id="68613" name="Rectangle 5"/>
          <p:cNvSpPr>
            <a:spLocks noGrp="1"/>
          </p:cNvSpPr>
          <p:nvPr>
            <p:ph type="body" sz="half" idx="1"/>
          </p:nvPr>
        </p:nvSpPr>
        <p:spPr/>
        <p:txBody>
          <a:bodyPr/>
          <a:lstStyle/>
          <a:p>
            <a:pPr>
              <a:lnSpc>
                <a:spcPct val="90000"/>
              </a:lnSpc>
              <a:buFont typeface="Wingdings 3" pitchFamily="18" charset="2"/>
              <a:buNone/>
            </a:pPr>
            <a:endParaRPr lang="fi-FI" sz="2100" smtClean="0"/>
          </a:p>
          <a:p>
            <a:pPr>
              <a:lnSpc>
                <a:spcPct val="90000"/>
              </a:lnSpc>
            </a:pPr>
            <a:r>
              <a:rPr lang="fi-FI" sz="2100" smtClean="0"/>
              <a:t>tärkeimpiä perimätietoja alettiin kirjoittaa muistiin</a:t>
            </a:r>
          </a:p>
          <a:p>
            <a:pPr>
              <a:lnSpc>
                <a:spcPct val="90000"/>
              </a:lnSpc>
            </a:pPr>
            <a:r>
              <a:rPr lang="fi-FI" sz="2100" smtClean="0"/>
              <a:t>VT:n kohdalla varhaisemmat 1200ekr.</a:t>
            </a:r>
          </a:p>
          <a:p>
            <a:pPr>
              <a:lnSpc>
                <a:spcPct val="90000"/>
              </a:lnSpc>
              <a:buFont typeface="Wingdings 3" pitchFamily="18" charset="2"/>
              <a:buNone/>
            </a:pPr>
            <a:r>
              <a:rPr lang="fi-FI" sz="2100" smtClean="0"/>
              <a:t>(kirjoitustaito herpealaisten keskuuteen)</a:t>
            </a:r>
          </a:p>
          <a:p>
            <a:pPr>
              <a:lnSpc>
                <a:spcPct val="90000"/>
              </a:lnSpc>
              <a:buFont typeface="Wingdings" pitchFamily="2" charset="2"/>
              <a:buChar char="à"/>
            </a:pPr>
            <a:r>
              <a:rPr lang="fi-FI" sz="2100" smtClean="0">
                <a:sym typeface="Wingdings" pitchFamily="2" charset="2"/>
              </a:rPr>
              <a:t>kirjoituksia ja niiden kopioita sanottiin käsikirjoituksiksi </a:t>
            </a:r>
          </a:p>
          <a:p>
            <a:pPr>
              <a:lnSpc>
                <a:spcPct val="90000"/>
              </a:lnSpc>
              <a:buFont typeface="Wingdings" pitchFamily="2" charset="2"/>
              <a:buChar char="à"/>
            </a:pPr>
            <a:r>
              <a:rPr lang="fi-FI" sz="2100" smtClean="0"/>
              <a:t>Raamatun käsikirjoituksia löydetty tuhansia! </a:t>
            </a:r>
          </a:p>
          <a:p>
            <a:pPr>
              <a:lnSpc>
                <a:spcPct val="90000"/>
              </a:lnSpc>
              <a:buFont typeface="Wingdings 3" pitchFamily="18" charset="2"/>
              <a:buNone/>
            </a:pPr>
            <a:r>
              <a:rPr lang="fi-FI" sz="2100" smtClean="0">
                <a:sym typeface="Wingdings" pitchFamily="2" charset="2"/>
              </a:rPr>
              <a:t> kokoaminen ja kanonisointi</a:t>
            </a:r>
            <a:endParaRPr lang="fi-FI" sz="2100" smtClean="0"/>
          </a:p>
        </p:txBody>
      </p:sp>
      <p:pic>
        <p:nvPicPr>
          <p:cNvPr id="45060" name="Picture 7" descr="writing_20bible_20scroll_201"/>
          <p:cNvPicPr>
            <a:picLocks noGrp="1" noChangeAspect="1" noChangeArrowheads="1"/>
          </p:cNvPicPr>
          <p:nvPr>
            <p:ph sz="half" idx="2"/>
          </p:nvPr>
        </p:nvPicPr>
        <p:blipFill>
          <a:blip r:embed="rId2" cstate="print"/>
          <a:srcRect/>
          <a:stretch>
            <a:fillRect/>
          </a:stretch>
        </p:blipFill>
        <p:spPr>
          <a:xfrm>
            <a:off x="4643438" y="1628775"/>
            <a:ext cx="4203700" cy="46085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8612"/>
                                        </p:tgtEl>
                                        <p:attrNameLst>
                                          <p:attrName>style.visibility</p:attrName>
                                        </p:attrNameLst>
                                      </p:cBhvr>
                                      <p:to>
                                        <p:strVal val="visible"/>
                                      </p:to>
                                    </p:set>
                                    <p:anim to="" calcmode="lin" valueType="num">
                                      <p:cBhvr>
                                        <p:cTn id="7" dur="1" fill="hold"/>
                                        <p:tgtEl>
                                          <p:spTgt spid="686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8613">
                                            <p:txEl>
                                              <p:pRg st="1" end="1"/>
                                            </p:txEl>
                                          </p:spTgt>
                                        </p:tgtEl>
                                        <p:attrNameLst>
                                          <p:attrName>style.visibility</p:attrName>
                                        </p:attrNameLst>
                                      </p:cBhvr>
                                      <p:to>
                                        <p:strVal val="visible"/>
                                      </p:to>
                                    </p:set>
                                    <p:anim to="" calcmode="lin" valueType="num">
                                      <p:cBhvr>
                                        <p:cTn id="12" dur="1" fill="hold"/>
                                        <p:tgtEl>
                                          <p:spTgt spid="6861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8613">
                                            <p:txEl>
                                              <p:pRg st="2" end="2"/>
                                            </p:txEl>
                                          </p:spTgt>
                                        </p:tgtEl>
                                        <p:attrNameLst>
                                          <p:attrName>style.visibility</p:attrName>
                                        </p:attrNameLst>
                                      </p:cBhvr>
                                      <p:to>
                                        <p:strVal val="visible"/>
                                      </p:to>
                                    </p:set>
                                    <p:anim to="" calcmode="lin" valueType="num">
                                      <p:cBhvr>
                                        <p:cTn id="17" dur="1" fill="hold"/>
                                        <p:tgtEl>
                                          <p:spTgt spid="68613">
                                            <p:txEl>
                                              <p:pRg st="2" end="2"/>
                                            </p:txEl>
                                          </p:spTgt>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68613">
                                            <p:txEl>
                                              <p:pRg st="3" end="3"/>
                                            </p:txEl>
                                          </p:spTgt>
                                        </p:tgtEl>
                                        <p:attrNameLst>
                                          <p:attrName>style.visibility</p:attrName>
                                        </p:attrNameLst>
                                      </p:cBhvr>
                                      <p:to>
                                        <p:strVal val="visible"/>
                                      </p:to>
                                    </p:set>
                                    <p:anim to="" calcmode="lin" valueType="num">
                                      <p:cBhvr>
                                        <p:cTn id="20" dur="1" fill="hold"/>
                                        <p:tgtEl>
                                          <p:spTgt spid="68613">
                                            <p:txEl>
                                              <p:pRg st="3" end="3"/>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68613">
                                            <p:txEl>
                                              <p:pRg st="4" end="4"/>
                                            </p:txEl>
                                          </p:spTgt>
                                        </p:tgtEl>
                                        <p:attrNameLst>
                                          <p:attrName>style.visibility</p:attrName>
                                        </p:attrNameLst>
                                      </p:cBhvr>
                                      <p:to>
                                        <p:strVal val="visible"/>
                                      </p:to>
                                    </p:set>
                                    <p:anim to="" calcmode="lin" valueType="num">
                                      <p:cBhvr>
                                        <p:cTn id="25" dur="1" fill="hold"/>
                                        <p:tgtEl>
                                          <p:spTgt spid="68613">
                                            <p:txEl>
                                              <p:pRg st="4" end="4"/>
                                            </p:txEl>
                                          </p:spTgt>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68613">
                                            <p:txEl>
                                              <p:pRg st="5" end="5"/>
                                            </p:txEl>
                                          </p:spTgt>
                                        </p:tgtEl>
                                        <p:attrNameLst>
                                          <p:attrName>style.visibility</p:attrName>
                                        </p:attrNameLst>
                                      </p:cBhvr>
                                      <p:to>
                                        <p:strVal val="visible"/>
                                      </p:to>
                                    </p:set>
                                    <p:anim to="" calcmode="lin" valueType="num">
                                      <p:cBhvr>
                                        <p:cTn id="30" dur="1" fill="hold"/>
                                        <p:tgtEl>
                                          <p:spTgt spid="68613">
                                            <p:txEl>
                                              <p:pRg st="5" end="5"/>
                                            </p:txEl>
                                          </p:spTgt>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68613">
                                            <p:txEl>
                                              <p:pRg st="6" end="6"/>
                                            </p:txEl>
                                          </p:spTgt>
                                        </p:tgtEl>
                                        <p:attrNameLst>
                                          <p:attrName>style.visibility</p:attrName>
                                        </p:attrNameLst>
                                      </p:cBhvr>
                                      <p:to>
                                        <p:strVal val="visible"/>
                                      </p:to>
                                    </p:set>
                                    <p:anim to="" calcmode="lin" valueType="num">
                                      <p:cBhvr>
                                        <p:cTn id="35" dur="1" fill="hold"/>
                                        <p:tgtEl>
                                          <p:spTgt spid="6861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p:cNvSpPr>
          <p:nvPr>
            <p:ph type="title" idx="4294967295"/>
          </p:nvPr>
        </p:nvSpPr>
        <p:spPr bwMode="auto">
          <a:xfrm>
            <a:off x="0" y="274638"/>
            <a:ext cx="8229600" cy="1143000"/>
          </a:xfrm>
        </p:spPr>
        <p:txBody>
          <a:bodyPr wrap="square" lIns="91440" tIns="45720" rIns="91440" bIns="45720" numCol="1" anchorCtr="0" compatLnSpc="1">
            <a:prstTxWarp prst="textNoShape">
              <a:avLst/>
            </a:prstTxWarp>
          </a:bodyPr>
          <a:lstStyle/>
          <a:p>
            <a:pPr algn="ctr">
              <a:defRPr/>
            </a:pPr>
            <a:r>
              <a:rPr lang="fi-FI" smtClean="0">
                <a:effectLst/>
              </a:rPr>
              <a:t>Kanonisointi…</a:t>
            </a:r>
          </a:p>
        </p:txBody>
      </p:sp>
      <p:sp>
        <p:nvSpPr>
          <p:cNvPr id="69637" name="Rectangle 5"/>
          <p:cNvSpPr>
            <a:spLocks noGrp="1"/>
          </p:cNvSpPr>
          <p:nvPr>
            <p:ph type="body" sz="half" idx="4294967295"/>
          </p:nvPr>
        </p:nvSpPr>
        <p:spPr>
          <a:xfrm>
            <a:off x="0" y="1481138"/>
            <a:ext cx="8748713" cy="4108450"/>
          </a:xfrm>
        </p:spPr>
        <p:txBody>
          <a:bodyPr/>
          <a:lstStyle/>
          <a:p>
            <a:r>
              <a:rPr lang="fi-FI" sz="2300" smtClean="0"/>
              <a:t>kaanon (kr.) = mittapuu, ohjenuora, sääntö, normi</a:t>
            </a:r>
          </a:p>
          <a:p>
            <a:r>
              <a:rPr lang="fi-FI" sz="2300" smtClean="0"/>
              <a:t>päätettiin mitkä kaikki kirjoitukset kuuluvat pyhään kirjaan</a:t>
            </a:r>
          </a:p>
          <a:p>
            <a:r>
              <a:rPr lang="fi-FI" sz="2300" smtClean="0"/>
              <a:t>VT:n kanonisointi siis 100ekr.</a:t>
            </a:r>
          </a:p>
          <a:p>
            <a:r>
              <a:rPr lang="fi-FI" sz="2300" smtClean="0"/>
              <a:t>UT:n kanonisointi 300jkr.</a:t>
            </a:r>
          </a:p>
          <a:p>
            <a:pPr>
              <a:buFont typeface="Wingdings 3" pitchFamily="18" charset="2"/>
              <a:buNone/>
            </a:pPr>
            <a:r>
              <a:rPr lang="fi-FI" sz="2300" smtClean="0">
                <a:sym typeface="Wingdings" pitchFamily="2" charset="2"/>
              </a:rPr>
              <a:t> vuoden 2010 painetun Raamatun sisältö on päätetty siis piiiiiitkän aikaa sitten!</a:t>
            </a:r>
            <a:endParaRPr lang="fi-FI" sz="2300" smtClean="0"/>
          </a:p>
          <a:p>
            <a:endParaRPr lang="fi-FI" sz="2300" smtClean="0"/>
          </a:p>
        </p:txBody>
      </p:sp>
      <p:pic>
        <p:nvPicPr>
          <p:cNvPr id="69641" name="Picture 9" descr="papyrus"/>
          <p:cNvPicPr>
            <a:picLocks noGrp="1" noChangeAspect="1" noChangeArrowheads="1"/>
          </p:cNvPicPr>
          <p:nvPr>
            <p:ph/>
          </p:nvPr>
        </p:nvPicPr>
        <p:blipFill>
          <a:blip r:embed="rId2" cstate="print"/>
          <a:srcRect/>
          <a:stretch>
            <a:fillRect/>
          </a:stretch>
        </p:blipFill>
        <p:spPr>
          <a:xfrm>
            <a:off x="684213" y="4221163"/>
            <a:ext cx="7993062" cy="24511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9636"/>
                                        </p:tgtEl>
                                        <p:attrNameLst>
                                          <p:attrName>style.visibility</p:attrName>
                                        </p:attrNameLst>
                                      </p:cBhvr>
                                      <p:to>
                                        <p:strVal val="visible"/>
                                      </p:to>
                                    </p:set>
                                    <p:anim to="" calcmode="lin" valueType="num">
                                      <p:cBhvr>
                                        <p:cTn id="7" dur="1" fill="hold"/>
                                        <p:tgtEl>
                                          <p:spTgt spid="6963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9637">
                                            <p:txEl>
                                              <p:pRg st="0" end="0"/>
                                            </p:txEl>
                                          </p:spTgt>
                                        </p:tgtEl>
                                        <p:attrNameLst>
                                          <p:attrName>style.visibility</p:attrName>
                                        </p:attrNameLst>
                                      </p:cBhvr>
                                      <p:to>
                                        <p:strVal val="visible"/>
                                      </p:to>
                                    </p:set>
                                    <p:anim to="" calcmode="lin" valueType="num">
                                      <p:cBhvr>
                                        <p:cTn id="12" dur="1" fill="hold"/>
                                        <p:tgtEl>
                                          <p:spTgt spid="6963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9637">
                                            <p:txEl>
                                              <p:pRg st="1" end="1"/>
                                            </p:txEl>
                                          </p:spTgt>
                                        </p:tgtEl>
                                        <p:attrNameLst>
                                          <p:attrName>style.visibility</p:attrName>
                                        </p:attrNameLst>
                                      </p:cBhvr>
                                      <p:to>
                                        <p:strVal val="visible"/>
                                      </p:to>
                                    </p:set>
                                    <p:anim to="" calcmode="lin" valueType="num">
                                      <p:cBhvr>
                                        <p:cTn id="17" dur="1" fill="hold"/>
                                        <p:tgtEl>
                                          <p:spTgt spid="6963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9637">
                                            <p:txEl>
                                              <p:pRg st="2" end="2"/>
                                            </p:txEl>
                                          </p:spTgt>
                                        </p:tgtEl>
                                        <p:attrNameLst>
                                          <p:attrName>style.visibility</p:attrName>
                                        </p:attrNameLst>
                                      </p:cBhvr>
                                      <p:to>
                                        <p:strVal val="visible"/>
                                      </p:to>
                                    </p:set>
                                    <p:anim to="" calcmode="lin" valueType="num">
                                      <p:cBhvr>
                                        <p:cTn id="22" dur="1" fill="hold"/>
                                        <p:tgtEl>
                                          <p:spTgt spid="69637">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9637">
                                            <p:txEl>
                                              <p:pRg st="3" end="3"/>
                                            </p:txEl>
                                          </p:spTgt>
                                        </p:tgtEl>
                                        <p:attrNameLst>
                                          <p:attrName>style.visibility</p:attrName>
                                        </p:attrNameLst>
                                      </p:cBhvr>
                                      <p:to>
                                        <p:strVal val="visible"/>
                                      </p:to>
                                    </p:set>
                                    <p:anim to="" calcmode="lin" valueType="num">
                                      <p:cBhvr>
                                        <p:cTn id="27" dur="1" fill="hold"/>
                                        <p:tgtEl>
                                          <p:spTgt spid="69637">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9637">
                                            <p:txEl>
                                              <p:pRg st="4" end="4"/>
                                            </p:txEl>
                                          </p:spTgt>
                                        </p:tgtEl>
                                        <p:attrNameLst>
                                          <p:attrName>style.visibility</p:attrName>
                                        </p:attrNameLst>
                                      </p:cBhvr>
                                      <p:to>
                                        <p:strVal val="visible"/>
                                      </p:to>
                                    </p:set>
                                    <p:anim to="" calcmode="lin" valueType="num">
                                      <p:cBhvr>
                                        <p:cTn id="32" dur="1" fill="hold"/>
                                        <p:tgtEl>
                                          <p:spTgt spid="69637">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9641"/>
                                        </p:tgtEl>
                                        <p:attrNameLst>
                                          <p:attrName>style.visibility</p:attrName>
                                        </p:attrNameLst>
                                      </p:cBhvr>
                                      <p:to>
                                        <p:strVal val="visible"/>
                                      </p:to>
                                    </p:set>
                                    <p:anim to="" calcmode="lin" valueType="num">
                                      <p:cBhvr>
                                        <p:cTn id="37" dur="1" fill="hold"/>
                                        <p:tgtEl>
                                          <p:spTgt spid="6964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bwMode="auto">
          <a:xfrm>
            <a:off x="457200" y="274638"/>
            <a:ext cx="7859713" cy="633412"/>
          </a:xfrm>
        </p:spPr>
        <p:txBody>
          <a:bodyPr wrap="square" lIns="91440" tIns="45720" rIns="91440" bIns="45720" numCol="1" anchorCtr="0" compatLnSpc="1">
            <a:prstTxWarp prst="textNoShape">
              <a:avLst/>
            </a:prstTxWarp>
            <a:normAutofit fontScale="90000"/>
          </a:bodyPr>
          <a:lstStyle/>
          <a:p>
            <a:pPr algn="ctr">
              <a:defRPr/>
            </a:pPr>
            <a:r>
              <a:rPr lang="fi-FI" sz="3700" smtClean="0">
                <a:effectLst/>
              </a:rPr>
              <a:t/>
            </a:r>
            <a:br>
              <a:rPr lang="fi-FI" sz="3700" smtClean="0">
                <a:effectLst/>
              </a:rPr>
            </a:br>
            <a:r>
              <a:rPr lang="fi-FI" sz="2400" smtClean="0">
                <a:effectLst/>
              </a:rPr>
              <a:t>Eivätkö Raamatun tekstit ole muuttuneet vuosisatojen/tuhansien saatossa?!</a:t>
            </a:r>
          </a:p>
        </p:txBody>
      </p:sp>
      <p:sp>
        <p:nvSpPr>
          <p:cNvPr id="70659" name="Rectangle 3"/>
          <p:cNvSpPr>
            <a:spLocks noGrp="1"/>
          </p:cNvSpPr>
          <p:nvPr>
            <p:ph type="body" idx="1"/>
          </p:nvPr>
        </p:nvSpPr>
        <p:spPr/>
        <p:txBody>
          <a:bodyPr/>
          <a:lstStyle/>
          <a:p>
            <a:endParaRPr lang="fi-FI" smtClean="0"/>
          </a:p>
          <a:p>
            <a:r>
              <a:rPr lang="fi-FI" smtClean="0"/>
              <a:t>vuonna 70jkr. essealaiset piilottivat tärkeitä tekstejään (VT:n) Qumranin luostarin luoliin</a:t>
            </a:r>
          </a:p>
          <a:p>
            <a:r>
              <a:rPr lang="fi-FI" smtClean="0"/>
              <a:t>tutkijat löysivät ne vuonna 1947-1955</a:t>
            </a:r>
          </a:p>
          <a:p>
            <a:r>
              <a:rPr lang="fi-FI" smtClean="0"/>
              <a:t>tekstit olivat pääpiirteittäin samoja kuin nyky Raamatussa! </a:t>
            </a:r>
          </a:p>
          <a:p>
            <a:pPr>
              <a:buFont typeface="Wingdings 3" pitchFamily="18" charset="2"/>
              <a:buNone/>
            </a:pPr>
            <a:r>
              <a:rPr lang="fi-FI" smtClean="0"/>
              <a:t>	</a:t>
            </a:r>
            <a:r>
              <a:rPr lang="fi-FI" smtClean="0">
                <a:sym typeface="Wingdings" pitchFamily="2" charset="2"/>
              </a:rPr>
              <a:t> eli aikojen saatossa tekstit eivät ole juuri muuttuneet (esim. kopiovirheet olivat hyvin harvinaisia)</a:t>
            </a:r>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0658"/>
                                        </p:tgtEl>
                                        <p:attrNameLst>
                                          <p:attrName>style.visibility</p:attrName>
                                        </p:attrNameLst>
                                      </p:cBhvr>
                                      <p:to>
                                        <p:strVal val="visible"/>
                                      </p:to>
                                    </p:set>
                                    <p:anim to="" calcmode="lin" valueType="num">
                                      <p:cBhvr>
                                        <p:cTn id="7" dur="1" fill="hold"/>
                                        <p:tgtEl>
                                          <p:spTgt spid="7065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0659">
                                            <p:txEl>
                                              <p:pRg st="1" end="1"/>
                                            </p:txEl>
                                          </p:spTgt>
                                        </p:tgtEl>
                                        <p:attrNameLst>
                                          <p:attrName>style.visibility</p:attrName>
                                        </p:attrNameLst>
                                      </p:cBhvr>
                                      <p:to>
                                        <p:strVal val="visible"/>
                                      </p:to>
                                    </p:set>
                                    <p:anim to="" calcmode="lin" valueType="num">
                                      <p:cBhvr>
                                        <p:cTn id="12" dur="1" fill="hold"/>
                                        <p:tgtEl>
                                          <p:spTgt spid="7065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0659">
                                            <p:txEl>
                                              <p:pRg st="2" end="2"/>
                                            </p:txEl>
                                          </p:spTgt>
                                        </p:tgtEl>
                                        <p:attrNameLst>
                                          <p:attrName>style.visibility</p:attrName>
                                        </p:attrNameLst>
                                      </p:cBhvr>
                                      <p:to>
                                        <p:strVal val="visible"/>
                                      </p:to>
                                    </p:set>
                                    <p:anim to="" calcmode="lin" valueType="num">
                                      <p:cBhvr>
                                        <p:cTn id="17" dur="1" fill="hold"/>
                                        <p:tgtEl>
                                          <p:spTgt spid="70659">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0659">
                                            <p:txEl>
                                              <p:pRg st="3" end="3"/>
                                            </p:txEl>
                                          </p:spTgt>
                                        </p:tgtEl>
                                        <p:attrNameLst>
                                          <p:attrName>style.visibility</p:attrName>
                                        </p:attrNameLst>
                                      </p:cBhvr>
                                      <p:to>
                                        <p:strVal val="visible"/>
                                      </p:to>
                                    </p:set>
                                    <p:anim to="" calcmode="lin" valueType="num">
                                      <p:cBhvr>
                                        <p:cTn id="22" dur="1" fill="hold"/>
                                        <p:tgtEl>
                                          <p:spTgt spid="70659">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0659">
                                            <p:txEl>
                                              <p:pRg st="4" end="4"/>
                                            </p:txEl>
                                          </p:spTgt>
                                        </p:tgtEl>
                                        <p:attrNameLst>
                                          <p:attrName>style.visibility</p:attrName>
                                        </p:attrNameLst>
                                      </p:cBhvr>
                                      <p:to>
                                        <p:strVal val="visible"/>
                                      </p:to>
                                    </p:set>
                                    <p:anim to="" calcmode="lin" valueType="num">
                                      <p:cBhvr>
                                        <p:cTn id="27" dur="1" fill="hold"/>
                                        <p:tgtEl>
                                          <p:spTgt spid="70659">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4" name="Rectangle 14"/>
          <p:cNvSpPr>
            <a:spLocks noGrp="1"/>
          </p:cNvSpPr>
          <p:nvPr>
            <p:ph type="title" sz="quarter"/>
          </p:nvPr>
        </p:nvSpPr>
        <p:spPr bwMode="auto"/>
        <p:txBody>
          <a:bodyPr wrap="square" lIns="91440" tIns="45720" rIns="91440" bIns="45720" numCol="1" anchorCtr="0" compatLnSpc="1">
            <a:prstTxWarp prst="textNoShape">
              <a:avLst/>
            </a:prstTxWarp>
          </a:bodyPr>
          <a:lstStyle/>
          <a:p>
            <a:pPr>
              <a:defRPr/>
            </a:pPr>
            <a:endParaRPr lang="fi-FI" smtClean="0">
              <a:effectLst/>
            </a:endParaRPr>
          </a:p>
        </p:txBody>
      </p:sp>
      <p:pic>
        <p:nvPicPr>
          <p:cNvPr id="71684" name="Picture 4" descr="qumran4_jar"/>
          <p:cNvPicPr>
            <a:picLocks noGrp="1" noChangeAspect="1" noChangeArrowheads="1"/>
          </p:cNvPicPr>
          <p:nvPr>
            <p:ph sz="quarter" idx="1"/>
          </p:nvPr>
        </p:nvPicPr>
        <p:blipFill>
          <a:blip r:embed="rId2" cstate="print"/>
          <a:srcRect/>
          <a:stretch>
            <a:fillRect/>
          </a:stretch>
        </p:blipFill>
        <p:spPr>
          <a:xfrm>
            <a:off x="1092200" y="1481138"/>
            <a:ext cx="2767013" cy="2185987"/>
          </a:xfrm>
        </p:spPr>
      </p:pic>
      <p:pic>
        <p:nvPicPr>
          <p:cNvPr id="71687" name="Picture 7" descr="qumran1"/>
          <p:cNvPicPr>
            <a:picLocks noGrp="1" noChangeAspect="1" noChangeArrowheads="1"/>
          </p:cNvPicPr>
          <p:nvPr>
            <p:ph sz="quarter" idx="2"/>
          </p:nvPr>
        </p:nvPicPr>
        <p:blipFill>
          <a:blip r:embed="rId3" cstate="print"/>
          <a:srcRect/>
          <a:stretch>
            <a:fillRect/>
          </a:stretch>
        </p:blipFill>
        <p:spPr>
          <a:xfrm>
            <a:off x="4787900" y="1412875"/>
            <a:ext cx="2376488" cy="3529013"/>
          </a:xfrm>
        </p:spPr>
      </p:pic>
      <p:pic>
        <p:nvPicPr>
          <p:cNvPr id="71690" name="Picture 10" descr="scroll"/>
          <p:cNvPicPr>
            <a:picLocks noGrp="1" noChangeAspect="1" noChangeArrowheads="1"/>
          </p:cNvPicPr>
          <p:nvPr>
            <p:ph sz="quarter" idx="3"/>
          </p:nvPr>
        </p:nvPicPr>
        <p:blipFill>
          <a:blip r:embed="rId4" cstate="print"/>
          <a:srcRect/>
          <a:stretch>
            <a:fillRect/>
          </a:stretch>
        </p:blipFill>
        <p:spPr>
          <a:xfrm>
            <a:off x="1011238" y="3819525"/>
            <a:ext cx="2928937" cy="2187575"/>
          </a:xfrm>
        </p:spPr>
      </p:pic>
      <p:pic>
        <p:nvPicPr>
          <p:cNvPr id="71693" name="Picture 13" descr="Qumran_Cave_4_tb_n062500_wr"/>
          <p:cNvPicPr>
            <a:picLocks noGrp="1" noChangeAspect="1" noChangeArrowheads="1"/>
          </p:cNvPicPr>
          <p:nvPr>
            <p:ph sz="quarter" idx="4"/>
          </p:nvPr>
        </p:nvPicPr>
        <p:blipFill>
          <a:blip r:embed="rId5" cstate="print"/>
          <a:srcRect/>
          <a:stretch>
            <a:fillRect/>
          </a:stretch>
        </p:blipFill>
        <p:spPr>
          <a:xfrm>
            <a:off x="4284663" y="3789363"/>
            <a:ext cx="2916237" cy="21875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to="" calcmode="lin" valueType="num">
                                      <p:cBhvr>
                                        <p:cTn id="7" dur="1" fill="hold"/>
                                        <p:tgtEl>
                                          <p:spTgt spid="7168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687"/>
                                        </p:tgtEl>
                                        <p:attrNameLst>
                                          <p:attrName>style.visibility</p:attrName>
                                        </p:attrNameLst>
                                      </p:cBhvr>
                                      <p:to>
                                        <p:strVal val="visible"/>
                                      </p:to>
                                    </p:set>
                                    <p:anim to="" calcmode="lin" valueType="num">
                                      <p:cBhvr>
                                        <p:cTn id="12" dur="1" fill="hold"/>
                                        <p:tgtEl>
                                          <p:spTgt spid="7168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690"/>
                                        </p:tgtEl>
                                        <p:attrNameLst>
                                          <p:attrName>style.visibility</p:attrName>
                                        </p:attrNameLst>
                                      </p:cBhvr>
                                      <p:to>
                                        <p:strVal val="visible"/>
                                      </p:to>
                                    </p:set>
                                    <p:anim to="" calcmode="lin" valueType="num">
                                      <p:cBhvr>
                                        <p:cTn id="17" dur="1" fill="hold"/>
                                        <p:tgtEl>
                                          <p:spTgt spid="7169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693"/>
                                        </p:tgtEl>
                                        <p:attrNameLst>
                                          <p:attrName>style.visibility</p:attrName>
                                        </p:attrNameLst>
                                      </p:cBhvr>
                                      <p:to>
                                        <p:strVal val="visible"/>
                                      </p:to>
                                    </p:set>
                                    <p:anim to="" calcmode="lin" valueType="num">
                                      <p:cBhvr>
                                        <p:cTn id="22" dur="1" fill="hold"/>
                                        <p:tgtEl>
                                          <p:spTgt spid="7169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p:nvPr>
        </p:nvSpPr>
        <p:spPr bwMode="auto">
          <a:xfrm>
            <a:off x="395536" y="188640"/>
            <a:ext cx="8229600" cy="1143000"/>
          </a:xfrm>
        </p:spPr>
        <p:txBody>
          <a:bodyPr wrap="square" lIns="91440" tIns="45720" rIns="91440" bIns="45720" numCol="1" anchorCtr="0" compatLnSpc="1">
            <a:prstTxWarp prst="textNoShape">
              <a:avLst/>
            </a:prstTxWarp>
          </a:bodyPr>
          <a:lstStyle/>
          <a:p>
            <a:pPr algn="ctr" eaLnBrk="1" hangingPunct="1">
              <a:defRPr/>
            </a:pPr>
            <a:r>
              <a:rPr lang="fi-FI" dirty="0" smtClean="0">
                <a:effectLst/>
              </a:rPr>
              <a:t>Miten Raamattua voi tulkita?</a:t>
            </a:r>
          </a:p>
        </p:txBody>
      </p:sp>
      <p:sp>
        <p:nvSpPr>
          <p:cNvPr id="4" name="Suorakulmio 3"/>
          <p:cNvSpPr/>
          <p:nvPr/>
        </p:nvSpPr>
        <p:spPr>
          <a:xfrm>
            <a:off x="1199076" y="2956222"/>
            <a:ext cx="7412607" cy="923331"/>
          </a:xfrm>
          <a:prstGeom prst="rect">
            <a:avLst/>
          </a:prstGeom>
          <a:noFill/>
        </p:spPr>
        <p:txBody>
          <a:bodyPr wrap="none">
            <a:spAutoFit/>
          </a:bodyPr>
          <a:lstStyle/>
          <a:p>
            <a:pPr algn="ctr">
              <a:defRPr/>
            </a:pPr>
            <a:r>
              <a:rPr lang="fi-FI" sz="5400" b="1" dirty="0">
                <a:ln w="1905">
                  <a:solidFill>
                    <a:schemeClr val="accent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Onko se mahdotonta?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2226"/>
                                        </p:tgtEl>
                                        <p:attrNameLst>
                                          <p:attrName>style.visibility</p:attrName>
                                        </p:attrNameLst>
                                      </p:cBhvr>
                                      <p:to>
                                        <p:strVal val="visible"/>
                                      </p:to>
                                    </p:set>
                                    <p:anim to="" calcmode="lin" valueType="num">
                                      <p:cBhvr>
                                        <p:cTn id="12" dur="1" fill="hold"/>
                                        <p:tgtEl>
                                          <p:spTgt spid="522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p:nvPr>
        </p:nvSpPr>
        <p:spPr bwMode="auto">
          <a:xfrm>
            <a:off x="611560" y="332656"/>
            <a:ext cx="8229600" cy="1143000"/>
          </a:xfrm>
        </p:spPr>
        <p:txBody>
          <a:bodyPr wrap="square" lIns="91440" tIns="45720" rIns="91440" bIns="45720" numCol="1" anchorCtr="0" compatLnSpc="1">
            <a:prstTxWarp prst="textNoShape">
              <a:avLst/>
            </a:prstTxWarp>
            <a:normAutofit fontScale="90000"/>
          </a:bodyPr>
          <a:lstStyle/>
          <a:p>
            <a:pPr algn="ctr" eaLnBrk="1" hangingPunct="1">
              <a:defRPr/>
            </a:pPr>
            <a:r>
              <a:rPr lang="fi-FI" dirty="0" smtClean="0">
                <a:effectLst/>
              </a:rPr>
              <a:t>Etsi </a:t>
            </a:r>
            <a:br>
              <a:rPr lang="fi-FI" dirty="0" smtClean="0">
                <a:effectLst/>
              </a:rPr>
            </a:br>
            <a:r>
              <a:rPr lang="fi-FI" i="1" dirty="0" smtClean="0">
                <a:effectLst/>
              </a:rPr>
              <a:t>Matteuksen evankeliumi 8:23-27</a:t>
            </a:r>
          </a:p>
        </p:txBody>
      </p:sp>
      <p:sp>
        <p:nvSpPr>
          <p:cNvPr id="53251" name="Rectangle 3"/>
          <p:cNvSpPr>
            <a:spLocks noGrp="1"/>
          </p:cNvSpPr>
          <p:nvPr>
            <p:ph type="body" idx="1"/>
          </p:nvPr>
        </p:nvSpPr>
        <p:spPr>
          <a:blipFill dpi="0" rotWithShape="1">
            <a:blip r:embed="rId2" cstate="print"/>
            <a:srcRect/>
            <a:stretch>
              <a:fillRect/>
            </a:stretch>
          </a:blipFill>
        </p:spPr>
        <p:txBody>
          <a:bodyPr/>
          <a:lstStyle/>
          <a:p>
            <a:pPr eaLnBrk="1" hangingPunct="1"/>
            <a:endParaRPr lang="fi-FI"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3250"/>
                                        </p:tgtEl>
                                        <p:attrNameLst>
                                          <p:attrName>style.visibility</p:attrName>
                                        </p:attrNameLst>
                                      </p:cBhvr>
                                      <p:to>
                                        <p:strVal val="visible"/>
                                      </p:to>
                                    </p:set>
                                    <p:anim to="" calcmode="lin" valueType="num">
                                      <p:cBhvr>
                                        <p:cTn id="7" dur="1" fill="hold"/>
                                        <p:tgtEl>
                                          <p:spTgt spid="53250"/>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53251">
                                            <p:bg/>
                                          </p:spTgt>
                                        </p:tgtEl>
                                        <p:attrNameLst>
                                          <p:attrName>style.visibility</p:attrName>
                                        </p:attrNameLst>
                                      </p:cBhvr>
                                      <p:to>
                                        <p:strVal val="visible"/>
                                      </p:to>
                                    </p:set>
                                    <p:anim to="" calcmode="lin" valueType="num">
                                      <p:cBhvr>
                                        <p:cTn id="11" dur="1" fill="hold"/>
                                        <p:tgtEl>
                                          <p:spTgt spid="53251">
                                            <p:bg/>
                                          </p:spTgt>
                                        </p:tgtEl>
                                        <p:attrNameLst>
                                          <p:attrName/>
                                        </p:attrNameLst>
                                      </p:cBhvr>
                                    </p:anim>
                                  </p:childTnLst>
                                </p:cTn>
                              </p:par>
                            </p:childTnLst>
                          </p:cTn>
                        </p:par>
                        <p:par>
                          <p:cTn id="12" fill="hold">
                            <p:stCondLst>
                              <p:cond delay="0"/>
                            </p:stCondLst>
                            <p:childTnLst>
                              <p:par>
                                <p:cTn id="13" presetID="24" presetClass="entr" presetSubtype="0" fill="hold" grpId="0" nodeType="afterEffect" nodePh="1">
                                  <p:stCondLst>
                                    <p:cond delay="0"/>
                                  </p:stCondLst>
                                  <p:endCondLst>
                                    <p:cond evt="begin" delay="0">
                                      <p:tn val="13"/>
                                    </p:cond>
                                  </p:endCondLst>
                                  <p:childTnLst>
                                    <p:set>
                                      <p:cBhvr>
                                        <p:cTn id="14" dur="1" fill="hold">
                                          <p:stCondLst>
                                            <p:cond delay="0"/>
                                          </p:stCondLst>
                                        </p:cTn>
                                        <p:tgtEl>
                                          <p:spTgt spid="53251">
                                            <p:txEl>
                                              <p:pRg st="0" end="0"/>
                                            </p:txEl>
                                          </p:spTgt>
                                        </p:tgtEl>
                                        <p:attrNameLst>
                                          <p:attrName>style.visibility</p:attrName>
                                        </p:attrNameLst>
                                      </p:cBhvr>
                                      <p:to>
                                        <p:strVal val="visible"/>
                                      </p:to>
                                    </p:set>
                                    <p:anim to="" calcmode="lin" valueType="num">
                                      <p:cBhvr>
                                        <p:cTn id="15" dur="1" fill="hold"/>
                                        <p:tgtEl>
                                          <p:spTgt spid="5325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457200" y="797285"/>
            <a:ext cx="8229600" cy="4525962"/>
          </a:xfrm>
        </p:spPr>
        <p:txBody>
          <a:bodyPr/>
          <a:lstStyle/>
          <a:p>
            <a:pPr marL="109537" indent="0">
              <a:lnSpc>
                <a:spcPct val="150000"/>
              </a:lnSpc>
              <a:buNone/>
            </a:pPr>
            <a:endParaRPr lang="fi-FI" sz="2000" i="1" dirty="0"/>
          </a:p>
          <a:p>
            <a:pPr>
              <a:lnSpc>
                <a:spcPct val="150000"/>
              </a:lnSpc>
            </a:pPr>
            <a:r>
              <a:rPr lang="fi-FI" sz="2000" i="1" dirty="0"/>
              <a:t>23 Jeesus astui veneeseen, ja opetuslapset seurasivat häntä. </a:t>
            </a:r>
            <a:r>
              <a:rPr lang="fi-FI" sz="2000" i="1" dirty="0" smtClean="0"/>
              <a:t>24 </a:t>
            </a:r>
            <a:r>
              <a:rPr lang="fi-FI" sz="2000" i="1" dirty="0"/>
              <a:t>Järvellä nousi äkkiä ankara myrsky. Aallot löivät yli veneen, mutta Jeesus nukkui.</a:t>
            </a:r>
          </a:p>
          <a:p>
            <a:pPr>
              <a:lnSpc>
                <a:spcPct val="150000"/>
              </a:lnSpc>
            </a:pPr>
            <a:r>
              <a:rPr lang="fi-FI" sz="2000" i="1" dirty="0"/>
              <a:t>25 Silloin opetuslapset herättivät hänet ja sanoivat: "Herra, pelasta meidät! Me hukumme." </a:t>
            </a:r>
            <a:endParaRPr lang="fi-FI" sz="2000" i="1" dirty="0" smtClean="0"/>
          </a:p>
          <a:p>
            <a:pPr>
              <a:lnSpc>
                <a:spcPct val="150000"/>
              </a:lnSpc>
            </a:pPr>
            <a:r>
              <a:rPr lang="fi-FI" sz="2000" i="1" dirty="0" smtClean="0"/>
              <a:t>26 </a:t>
            </a:r>
            <a:r>
              <a:rPr lang="fi-FI" sz="2000" i="1" dirty="0"/>
              <a:t>"Miksi te noin pelkäätte, vähäuskoiset?" Jeesus sanoi. Sitten hän nousi ja nuhteli tuulta ja aaltoja, ja tuli aivan tyven. </a:t>
            </a:r>
            <a:r>
              <a:rPr lang="fi-FI" sz="2000" i="1" dirty="0" smtClean="0"/>
              <a:t>27 </a:t>
            </a:r>
            <a:r>
              <a:rPr lang="fi-FI" sz="2000" i="1" dirty="0"/>
              <a:t>Ihmiset hämmästyivät ja sanoivat: "Mikä tämä mies on? Häntähän tottelevat tuulet ja aallotkin."</a:t>
            </a:r>
          </a:p>
        </p:txBody>
      </p:sp>
      <p:sp>
        <p:nvSpPr>
          <p:cNvPr id="3" name="Otsikko 2"/>
          <p:cNvSpPr>
            <a:spLocks noGrp="1"/>
          </p:cNvSpPr>
          <p:nvPr>
            <p:ph type="title"/>
          </p:nvPr>
        </p:nvSpPr>
        <p:spPr/>
        <p:txBody>
          <a:bodyPr/>
          <a:lstStyle/>
          <a:p>
            <a:endParaRPr lang="fi-FI" dirty="0"/>
          </a:p>
        </p:txBody>
      </p:sp>
    </p:spTree>
    <p:extLst>
      <p:ext uri="{BB962C8B-B14F-4D97-AF65-F5344CB8AC3E}">
        <p14:creationId xmlns:p14="http://schemas.microsoft.com/office/powerpoint/2010/main" val="2504515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fi-FI" smtClean="0"/>
              <a:t>allegorisesti</a:t>
            </a:r>
          </a:p>
          <a:p>
            <a:r>
              <a:rPr lang="fi-FI" smtClean="0"/>
              <a:t>pelastushistoriallisesti</a:t>
            </a:r>
          </a:p>
          <a:p>
            <a:r>
              <a:rPr lang="fi-FI" smtClean="0"/>
              <a:t>fundamentalisesti</a:t>
            </a:r>
          </a:p>
          <a:p>
            <a:r>
              <a:rPr lang="fi-FI" smtClean="0"/>
              <a:t>konservatiivisesti</a:t>
            </a:r>
          </a:p>
          <a:p>
            <a:r>
              <a:rPr lang="fi-FI" smtClean="0"/>
              <a:t>eksistentiaalisesti</a:t>
            </a:r>
          </a:p>
          <a:p>
            <a:r>
              <a:rPr lang="fi-FI" smtClean="0"/>
              <a:t>vapautuksen teologisesti</a:t>
            </a:r>
          </a:p>
          <a:p>
            <a:r>
              <a:rPr lang="fi-FI" smtClean="0"/>
              <a:t>feministisesti</a:t>
            </a:r>
          </a:p>
          <a:p>
            <a:r>
              <a:rPr lang="fi-FI" smtClean="0"/>
              <a:t>poleemisesti</a:t>
            </a:r>
          </a:p>
          <a:p>
            <a:endParaRPr lang="fi-FI" smtClean="0"/>
          </a:p>
          <a:p>
            <a:endParaRPr lang="fi-FI" smtClean="0"/>
          </a:p>
        </p:txBody>
      </p:sp>
      <p:sp>
        <p:nvSpPr>
          <p:cNvPr id="3" name="Otsikko 2"/>
          <p:cNvSpPr>
            <a:spLocks noGrp="1"/>
          </p:cNvSpPr>
          <p:nvPr>
            <p:ph type="title"/>
          </p:nvPr>
        </p:nvSpPr>
        <p:spPr/>
        <p:txBody>
          <a:bodyPr/>
          <a:lstStyle/>
          <a:p>
            <a:pPr>
              <a:defRPr/>
            </a:pPr>
            <a:r>
              <a:rPr lang="fi-FI" dirty="0" smtClean="0"/>
              <a:t>Tulkitse edellä mainittu kohta</a:t>
            </a:r>
            <a:endParaRPr lang="fi-F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to="" calcmode="lin" valueType="num">
                                      <p:cBhvr>
                                        <p:cTn id="11" dur="1" fill="hold"/>
                                        <p:tgtEl>
                                          <p:spTgt spid="2">
                                            <p:txEl>
                                              <p:pRg st="0" end="0"/>
                                            </p:txEl>
                                          </p:spTgt>
                                        </p:tgtEl>
                                        <p:attrNameLst>
                                          <p:attrName/>
                                        </p:attrNameLst>
                                      </p:cBhvr>
                                    </p:anim>
                                  </p:childTnLst>
                                </p:cTn>
                              </p:par>
                            </p:childTnLst>
                          </p:cTn>
                        </p:par>
                        <p:par>
                          <p:cTn id="12" fill="hold">
                            <p:stCondLst>
                              <p:cond delay="0"/>
                            </p:stCondLst>
                            <p:childTnLst>
                              <p:par>
                                <p:cTn id="13" presetID="24"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to="" calcmode="lin" valueType="num">
                                      <p:cBhvr>
                                        <p:cTn id="15" dur="1" fill="hold"/>
                                        <p:tgtEl>
                                          <p:spTgt spid="2">
                                            <p:txEl>
                                              <p:pRg st="1" end="1"/>
                                            </p:txEl>
                                          </p:spTgt>
                                        </p:tgtEl>
                                        <p:attrNameLst>
                                          <p:attrName/>
                                        </p:attrNameLst>
                                      </p:cBhvr>
                                    </p:anim>
                                  </p:childTnLst>
                                </p:cTn>
                              </p:par>
                            </p:childTnLst>
                          </p:cTn>
                        </p:par>
                        <p:par>
                          <p:cTn id="16" fill="hold">
                            <p:stCondLst>
                              <p:cond delay="0"/>
                            </p:stCondLst>
                            <p:childTnLst>
                              <p:par>
                                <p:cTn id="17" presetID="24"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to="" calcmode="lin" valueType="num">
                                      <p:cBhvr>
                                        <p:cTn id="19" dur="1" fill="hold"/>
                                        <p:tgtEl>
                                          <p:spTgt spid="2">
                                            <p:txEl>
                                              <p:pRg st="2" end="2"/>
                                            </p:txEl>
                                          </p:spTgt>
                                        </p:tgtEl>
                                        <p:attrNameLst>
                                          <p:attrName/>
                                        </p:attrNameLst>
                                      </p:cBhvr>
                                    </p:anim>
                                  </p:childTnLst>
                                </p:cTn>
                              </p:par>
                            </p:childTnLst>
                          </p:cTn>
                        </p:par>
                        <p:par>
                          <p:cTn id="20" fill="hold">
                            <p:stCondLst>
                              <p:cond delay="0"/>
                            </p:stCondLst>
                            <p:childTnLst>
                              <p:par>
                                <p:cTn id="21" presetID="24" presetClass="entr" presetSubtype="0" fill="hold"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to="" calcmode="lin" valueType="num">
                                      <p:cBhvr>
                                        <p:cTn id="23" dur="1" fill="hold"/>
                                        <p:tgtEl>
                                          <p:spTgt spid="2">
                                            <p:txEl>
                                              <p:pRg st="3" end="3"/>
                                            </p:txEl>
                                          </p:spTgt>
                                        </p:tgtEl>
                                        <p:attrNameLst>
                                          <p:attrName/>
                                        </p:attrNameLst>
                                      </p:cBhvr>
                                    </p:anim>
                                  </p:childTnLst>
                                </p:cTn>
                              </p:par>
                            </p:childTnLst>
                          </p:cTn>
                        </p:par>
                        <p:par>
                          <p:cTn id="24" fill="hold">
                            <p:stCondLst>
                              <p:cond delay="0"/>
                            </p:stCondLst>
                            <p:childTnLst>
                              <p:par>
                                <p:cTn id="25" presetID="24" presetClass="entr" presetSubtype="0" fill="hold"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par>
                          <p:cTn id="28" fill="hold">
                            <p:stCondLst>
                              <p:cond delay="0"/>
                            </p:stCondLst>
                            <p:childTnLst>
                              <p:par>
                                <p:cTn id="29" presetID="24"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to="" calcmode="lin" valueType="num">
                                      <p:cBhvr>
                                        <p:cTn id="31" dur="1" fill="hold"/>
                                        <p:tgtEl>
                                          <p:spTgt spid="2">
                                            <p:txEl>
                                              <p:pRg st="5" end="5"/>
                                            </p:txEl>
                                          </p:spTgt>
                                        </p:tgtEl>
                                        <p:attrNameLst>
                                          <p:attrName/>
                                        </p:attrNameLst>
                                      </p:cBhvr>
                                    </p:anim>
                                  </p:childTnLst>
                                </p:cTn>
                              </p:par>
                            </p:childTnLst>
                          </p:cTn>
                        </p:par>
                        <p:par>
                          <p:cTn id="32" fill="hold">
                            <p:stCondLst>
                              <p:cond delay="0"/>
                            </p:stCondLst>
                            <p:childTnLst>
                              <p:par>
                                <p:cTn id="33" presetID="24" presetClass="entr" presetSubtype="0"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to="" calcmode="lin" valueType="num">
                                      <p:cBhvr>
                                        <p:cTn id="35" dur="1" fill="hold"/>
                                        <p:tgtEl>
                                          <p:spTgt spid="2">
                                            <p:txEl>
                                              <p:pRg st="6" end="6"/>
                                            </p:txEl>
                                          </p:spTgt>
                                        </p:tgtEl>
                                        <p:attrNameLst>
                                          <p:attrName/>
                                        </p:attrNameLst>
                                      </p:cBhvr>
                                    </p:anim>
                                  </p:childTnLst>
                                </p:cTn>
                              </p:par>
                            </p:childTnLst>
                          </p:cTn>
                        </p:par>
                        <p:par>
                          <p:cTn id="36" fill="hold">
                            <p:stCondLst>
                              <p:cond delay="0"/>
                            </p:stCondLst>
                            <p:childTnLst>
                              <p:par>
                                <p:cTn id="37" presetID="24" presetClass="entr" presetSubtype="0"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to="" calcmode="lin" valueType="num">
                                      <p:cBhvr>
                                        <p:cTn id="39" dur="1" fill="hold"/>
                                        <p:tgtEl>
                                          <p:spTgt spid="2">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la">
  <a:themeElements>
    <a:clrScheme name="Aul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ul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Aul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1430</TotalTime>
  <Words>842</Words>
  <Application>Microsoft Office PowerPoint</Application>
  <PresentationFormat>Näytössä katseltava diaesitys (4:3)</PresentationFormat>
  <Paragraphs>103</Paragraphs>
  <Slides>19</Slides>
  <Notes>0</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19</vt:i4>
      </vt:variant>
    </vt:vector>
  </HeadingPairs>
  <TitlesOfParts>
    <vt:vector size="27" baseType="lpstr">
      <vt:lpstr>Arial Black</vt:lpstr>
      <vt:lpstr>Comic Sans MS</vt:lpstr>
      <vt:lpstr>Lucida Sans Unicode</vt:lpstr>
      <vt:lpstr>Verdana</vt:lpstr>
      <vt:lpstr>Wingdings</vt:lpstr>
      <vt:lpstr>Wingdings 2</vt:lpstr>
      <vt:lpstr>Wingdings 3</vt:lpstr>
      <vt:lpstr>Aula</vt:lpstr>
      <vt:lpstr>Miten Raamattu on syntynyt?</vt:lpstr>
      <vt:lpstr>Kun keksittiin kirjoitustaito…</vt:lpstr>
      <vt:lpstr>Kanonisointi…</vt:lpstr>
      <vt:lpstr> Eivätkö Raamatun tekstit ole muuttuneet vuosisatojen/tuhansien saatossa?!</vt:lpstr>
      <vt:lpstr>PowerPoint-esitys</vt:lpstr>
      <vt:lpstr>Miten Raamattua voi tulkita?</vt:lpstr>
      <vt:lpstr>Etsi  Matteuksen evankeliumi 8:23-27</vt:lpstr>
      <vt:lpstr>PowerPoint-esitys</vt:lpstr>
      <vt:lpstr>Tulkitse edellä mainittu kohta</vt:lpstr>
      <vt:lpstr>Tulkitsemme edellämainitun tarinan…</vt:lpstr>
      <vt:lpstr>PowerPoint-esitys</vt:lpstr>
      <vt:lpstr>PowerPoint-esitys</vt:lpstr>
      <vt:lpstr>PowerPoint-esitys</vt:lpstr>
      <vt:lpstr>PowerPoint-esitys</vt:lpstr>
      <vt:lpstr>PowerPoint-esitys</vt:lpstr>
      <vt:lpstr>PowerPoint-esitys</vt:lpstr>
      <vt:lpstr>PowerPoint-esitys</vt:lpstr>
      <vt:lpstr>Mistä on kyse?</vt:lpstr>
      <vt:lpstr>Arkijärki ohjeita tulkintaan…</vt:lpstr>
    </vt:vector>
  </TitlesOfParts>
  <Company>Kotkan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Kotkan kaupunki</dc:creator>
  <cp:lastModifiedBy>Syrjäläinen Jarno Antero</cp:lastModifiedBy>
  <cp:revision>120</cp:revision>
  <dcterms:created xsi:type="dcterms:W3CDTF">2010-09-09T05:42:20Z</dcterms:created>
  <dcterms:modified xsi:type="dcterms:W3CDTF">2020-11-05T08:45:46Z</dcterms:modified>
</cp:coreProperties>
</file>