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76FEC-3B1A-CC76-8195-2E40183E85FF}" v="1069" dt="2020-01-09T10:07:46.326"/>
    <p1510:client id="{9433D784-A853-F81F-46FF-DCE2A5E6694C}" v="4" dt="2020-01-15T18:39:50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7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9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0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2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9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1" r:id="rId5"/>
    <p:sldLayoutId id="2147483767" r:id="rId6"/>
    <p:sldLayoutId id="2147483768" r:id="rId7"/>
    <p:sldLayoutId id="2147483758" r:id="rId8"/>
    <p:sldLayoutId id="2147483759" r:id="rId9"/>
    <p:sldLayoutId id="2147483760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ivierabarcrawltours.com/where-is-saint-paul-de-ven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F73D653-3AE2-440D-9C11-B42EEBEE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8602" b="305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pic>
        <p:nvPicPr>
          <p:cNvPr id="5" name="Picture 5" descr="A plant in front of a store&#10;&#10;Description generated with very high confidence">
            <a:extLst>
              <a:ext uri="{FF2B5EF4-FFF2-40B4-BE49-F238E27FC236}">
                <a16:creationId xmlns:a16="http://schemas.microsoft.com/office/drawing/2014/main" id="{B6068B47-3188-4B0D-AD07-5F70E7393A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9218" b="9218"/>
          <a:stretch/>
        </p:blipFill>
        <p:spPr>
          <a:xfrm>
            <a:off x="1224592" y="276764"/>
            <a:ext cx="9931158" cy="60888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289" y="603504"/>
            <a:ext cx="9772735" cy="1645920"/>
          </a:xfrm>
        </p:spPr>
        <p:txBody>
          <a:bodyPr>
            <a:noAutofit/>
          </a:bodyPr>
          <a:lstStyle/>
          <a:p>
            <a:r>
              <a:rPr lang="en-US" sz="8000">
                <a:latin typeface="Brush Script MT"/>
              </a:rPr>
              <a:t>Saint-Paul-de-Vence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6762B-5DCE-4C86-8B93-879C2C05D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2959118" y="5563980"/>
            <a:ext cx="1384093" cy="218881"/>
          </a:xfr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astle on top of a lush green hillside&#10;&#10;Description generated with very high confidence">
            <a:extLst>
              <a:ext uri="{FF2B5EF4-FFF2-40B4-BE49-F238E27FC236}">
                <a16:creationId xmlns:a16="http://schemas.microsoft.com/office/drawing/2014/main" id="{22139957-208E-48A4-AD08-9952476F39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781" r="978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019243-E3AE-4004-8895-18BA497D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-86609"/>
            <a:ext cx="3144774" cy="1645920"/>
          </a:xfrm>
        </p:spPr>
        <p:txBody>
          <a:bodyPr/>
          <a:lstStyle/>
          <a:p>
            <a:r>
              <a:rPr lang="en-US" sz="3600" dirty="0" err="1">
                <a:latin typeface="Matura MT Script Capitals"/>
              </a:rPr>
              <a:t>Yleistietoa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7A9C5-7024-410A-B091-C8222E035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710848"/>
            <a:ext cx="3144774" cy="4704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Saint-Paul-de-Vence on </a:t>
            </a:r>
            <a:r>
              <a:rPr lang="en-US" sz="2400" dirty="0" err="1"/>
              <a:t>kunta</a:t>
            </a:r>
            <a:r>
              <a:rPr lang="en-US" sz="2400" dirty="0"/>
              <a:t> </a:t>
            </a:r>
            <a:r>
              <a:rPr lang="en-US" sz="2400" dirty="0" err="1"/>
              <a:t>Ranskassa</a:t>
            </a:r>
            <a:r>
              <a:rPr lang="en-US" sz="2400" dirty="0"/>
              <a:t> </a:t>
            </a:r>
            <a:r>
              <a:rPr lang="en-US" sz="2400" dirty="0" err="1"/>
              <a:t>noin</a:t>
            </a:r>
            <a:r>
              <a:rPr lang="en-US" sz="2400" dirty="0"/>
              <a:t> 20 </a:t>
            </a:r>
            <a:r>
              <a:rPr lang="en-US" sz="2400" dirty="0" err="1"/>
              <a:t>kilometrin</a:t>
            </a:r>
            <a:r>
              <a:rPr lang="en-US" sz="2400" dirty="0"/>
              <a:t> </a:t>
            </a:r>
            <a:r>
              <a:rPr lang="en-US" sz="2400" dirty="0" err="1"/>
              <a:t>päässä</a:t>
            </a:r>
            <a:r>
              <a:rPr lang="en-US" sz="2400" dirty="0"/>
              <a:t> </a:t>
            </a:r>
            <a:r>
              <a:rPr lang="en-US" sz="2400" dirty="0" err="1"/>
              <a:t>Nizzasta</a:t>
            </a:r>
            <a:r>
              <a:rPr lang="en-US" sz="2400" dirty="0"/>
              <a:t>. Se </a:t>
            </a:r>
            <a:r>
              <a:rPr lang="en-US" sz="2400" dirty="0" err="1"/>
              <a:t>sijaitsee</a:t>
            </a:r>
            <a:r>
              <a:rPr lang="en-US" sz="2400" dirty="0"/>
              <a:t> </a:t>
            </a:r>
            <a:r>
              <a:rPr lang="en-US" sz="2400" dirty="0" err="1"/>
              <a:t>kukkulalla</a:t>
            </a:r>
            <a:r>
              <a:rPr lang="en-US" sz="2400" dirty="0"/>
              <a:t> ja on </a:t>
            </a:r>
            <a:r>
              <a:rPr lang="en-US" sz="2400" dirty="0" err="1"/>
              <a:t>yksi</a:t>
            </a:r>
            <a:r>
              <a:rPr lang="en-US" sz="2400" dirty="0"/>
              <a:t> </a:t>
            </a:r>
            <a:r>
              <a:rPr lang="en-US" sz="2400" dirty="0" err="1"/>
              <a:t>Ranskan</a:t>
            </a:r>
            <a:r>
              <a:rPr lang="en-US" sz="2400" dirty="0"/>
              <a:t> </a:t>
            </a:r>
            <a:r>
              <a:rPr lang="en-US" sz="2400" dirty="0" err="1"/>
              <a:t>tunnetuimmista</a:t>
            </a:r>
            <a:r>
              <a:rPr lang="en-US" sz="2400" dirty="0"/>
              <a:t> </a:t>
            </a:r>
            <a:r>
              <a:rPr lang="en-US" sz="2400" dirty="0" err="1"/>
              <a:t>matkailukohteista</a:t>
            </a:r>
            <a:r>
              <a:rPr lang="en-US" sz="2400" dirty="0"/>
              <a:t>. </a:t>
            </a:r>
            <a:r>
              <a:rPr lang="en-US" sz="2400" dirty="0" err="1"/>
              <a:t>Vuonna</a:t>
            </a:r>
            <a:r>
              <a:rPr lang="en-US" sz="2400" dirty="0"/>
              <a:t> 2015 </a:t>
            </a:r>
            <a:r>
              <a:rPr lang="en-US" sz="2400" dirty="0" err="1"/>
              <a:t>asukasluku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3451.</a:t>
            </a:r>
          </a:p>
        </p:txBody>
      </p:sp>
    </p:spTree>
    <p:extLst>
      <p:ext uri="{BB962C8B-B14F-4D97-AF65-F5344CB8AC3E}">
        <p14:creationId xmlns:p14="http://schemas.microsoft.com/office/powerpoint/2010/main" val="121623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B403-E549-4E32-B095-33D0E68C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spc="0" err="1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/>
              </a:rPr>
              <a:t>L'histoire</a:t>
            </a:r>
            <a:endParaRPr lang="en-US" sz="4800" spc="0">
              <a:solidFill>
                <a:schemeClr val="tx1">
                  <a:lumMod val="85000"/>
                  <a:lumOff val="15000"/>
                </a:schemeClr>
              </a:solidFill>
              <a:latin typeface="Matura MT Script Capital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D07A-9603-4AEA-9553-3B10A5C1A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800"/>
              <a:t>Satojen vuosien aikana ihmiset rakensivat taloja Saint Michel du Puyn kirkon ympärille. 1300-luvulla </a:t>
            </a:r>
            <a:r>
              <a:rPr lang="en-US" sz="2800" err="1"/>
              <a:t>kylästä</a:t>
            </a:r>
            <a:r>
              <a:rPr lang="en-US" sz="2800" dirty="0"/>
              <a:t> </a:t>
            </a:r>
            <a:r>
              <a:rPr lang="en-US" sz="2800" err="1"/>
              <a:t>tuli</a:t>
            </a:r>
            <a:r>
              <a:rPr lang="en-US" sz="2800" dirty="0"/>
              <a:t>  </a:t>
            </a:r>
            <a:r>
              <a:rPr lang="en-US" sz="2800" err="1"/>
              <a:t>maakunnan</a:t>
            </a:r>
            <a:r>
              <a:rPr lang="en-US" sz="2800"/>
              <a:t> kaupunki. Espanjan kuninkaan Charles V:n joukot miehittivät Saint-Paulin vuonna 1524 ja uudestaan 1536.</a:t>
            </a:r>
          </a:p>
        </p:txBody>
      </p:sp>
      <p:pic>
        <p:nvPicPr>
          <p:cNvPr id="5" name="Picture 5" descr="A small clock tower in front of a brick building&#10;&#10;Description generated with very high confidence">
            <a:extLst>
              <a:ext uri="{FF2B5EF4-FFF2-40B4-BE49-F238E27FC236}">
                <a16:creationId xmlns:a16="http://schemas.microsoft.com/office/drawing/2014/main" id="{D6F67C83-6887-4D2F-93A2-36DE0B5B4E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82" r="5156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E5C4-96D5-47AD-A227-E114940E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196" y="153765"/>
            <a:ext cx="10058400" cy="168790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130D-6F7F-4628-8723-C68220962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81045"/>
            <a:ext cx="10058400" cy="50716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  <a:hlinkClick r:id="rId2"/>
              </a:rPr>
              <a:t>https://rivierabarcrawltours.com/where-is-saint-paul-de-vence/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4106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BB2D-242D-4225-817B-F2B0DB43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atura MT Script Capitals"/>
              </a:rPr>
              <a:t>Tekijät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DA83-93C7-44AF-B25F-3F22317F9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Miia</a:t>
            </a:r>
            <a:r>
              <a:rPr lang="en-US" sz="2000" dirty="0"/>
              <a:t>, Saga ja Ella-Noora 9b</a:t>
            </a:r>
          </a:p>
        </p:txBody>
      </p:sp>
    </p:spTree>
    <p:extLst>
      <p:ext uri="{BB962C8B-B14F-4D97-AF65-F5344CB8AC3E}">
        <p14:creationId xmlns:p14="http://schemas.microsoft.com/office/powerpoint/2010/main" val="263344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C3644D"/>
      </a:accent1>
      <a:accent2>
        <a:srgbClr val="B13B55"/>
      </a:accent2>
      <a:accent3>
        <a:srgbClr val="C34D98"/>
      </a:accent3>
      <a:accent4>
        <a:srgbClr val="AB3BB1"/>
      </a:accent4>
      <a:accent5>
        <a:srgbClr val="8C4DC3"/>
      </a:accent5>
      <a:accent6>
        <a:srgbClr val="5649B7"/>
      </a:accent6>
      <a:hlink>
        <a:srgbClr val="A354C6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56</Words>
  <Application>Microsoft Office PowerPoint</Application>
  <PresentationFormat>Laajakuva</PresentationFormat>
  <Paragraphs>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Brush Script MT</vt:lpstr>
      <vt:lpstr>Century Gothic</vt:lpstr>
      <vt:lpstr>Garamond</vt:lpstr>
      <vt:lpstr>Gill Sans MT</vt:lpstr>
      <vt:lpstr>Matura MT Script Capitals</vt:lpstr>
      <vt:lpstr>SavonVTI</vt:lpstr>
      <vt:lpstr>Saint-Paul-de-Vence</vt:lpstr>
      <vt:lpstr>Yleistietoa</vt:lpstr>
      <vt:lpstr>L'histoire</vt:lpstr>
      <vt:lpstr>PowerPoint-esitys</vt:lpstr>
      <vt:lpstr>Tekijät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Tarja Virtanen</dc:creator>
  <cp:lastModifiedBy>Tarja Virtanen</cp:lastModifiedBy>
  <cp:revision>215</cp:revision>
  <dcterms:created xsi:type="dcterms:W3CDTF">2020-01-09T08:31:17Z</dcterms:created>
  <dcterms:modified xsi:type="dcterms:W3CDTF">2020-01-15T18:41:16Z</dcterms:modified>
</cp:coreProperties>
</file>