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t>maanantai 27. lokakuu 2014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maanantai 27. lokakuu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maanantai 27. lokakuu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maanantai 27. lokakuu 2014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maanantai 27. lokakuu 2014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maanantai 27. lokakuu 2014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maanantai 27. lokakuu 2014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maanantai 27. lokakuu 2014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maanantai 27. lokakuu 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maanantai 27. lokakuu 2014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maanantai 27. lokakuu 2014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B385921-A91A-409C-921C-0E0EC1E750EC}" type="datetime2">
              <a:rPr lang="en-US" smtClean="0"/>
              <a:t>maanantai 27. lokakuu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</a:t>
            </a:r>
            <a:r>
              <a:rPr lang="fi-FI" dirty="0" smtClean="0"/>
              <a:t>-</a:t>
            </a:r>
            <a:r>
              <a:rPr lang="fi-FI" dirty="0" smtClean="0"/>
              <a:t>aukeaman tavuharjoitus</a:t>
            </a: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 flipH="1">
            <a:off x="2227139" y="3350947"/>
            <a:ext cx="3674625" cy="935999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Ee</a:t>
            </a:r>
            <a:endParaRPr lang="fi-FI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0088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sen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94724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es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1366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el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90625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ei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10891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les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829192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lei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2459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lel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1443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ses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34005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sel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26346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sei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86991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14642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>
                <a:latin typeface="Comic Sans MS"/>
                <a:cs typeface="Comic Sans MS"/>
              </a:rPr>
              <a:t>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11117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136589" y="2674472"/>
            <a:ext cx="508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sel-li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63628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se-lin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50072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le-lu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33762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644589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es-su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86481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sie-ni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69863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neu-le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8002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55132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sei-so-a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18927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keu-la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50762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5" y="2375649"/>
            <a:ext cx="53041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siu</a:t>
            </a:r>
            <a:r>
              <a:rPr lang="fi-FI" sz="9600" dirty="0" err="1" smtClean="0">
                <a:latin typeface="Comic Sans MS"/>
                <a:cs typeface="Comic Sans MS"/>
              </a:rPr>
              <a:t>-na-ta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50129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Sen-ni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37136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18228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ee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74124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1912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en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74078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le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47655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lee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862926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len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88338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se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18709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see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87113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it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Elementit.thmx</Template>
  <TotalTime>17</TotalTime>
  <Words>57</Words>
  <Application>Microsoft Macintosh PowerPoint</Application>
  <PresentationFormat>Näytössä katseltava diaesitys (4:3)</PresentationFormat>
  <Paragraphs>30</Paragraphs>
  <Slides>29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29</vt:i4>
      </vt:variant>
    </vt:vector>
  </HeadingPairs>
  <TitlesOfParts>
    <vt:vector size="30" baseType="lpstr">
      <vt:lpstr>Elementit</vt:lpstr>
      <vt:lpstr>E-aukeaman tavuharjoitus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L-aukeaman tavuharjoitus</dc:title>
  <dc:creator>Minna Kultanen</dc:creator>
  <cp:lastModifiedBy>Minna Kultanen</cp:lastModifiedBy>
  <cp:revision>4</cp:revision>
  <dcterms:created xsi:type="dcterms:W3CDTF">2014-10-22T16:31:53Z</dcterms:created>
  <dcterms:modified xsi:type="dcterms:W3CDTF">2014-10-27T16:22:12Z</dcterms:modified>
</cp:coreProperties>
</file>