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7C7450-EB62-4D19-87F7-6085358E6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NESESSIIVILAUSEET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10CEB6-6FDB-49A8-96CF-191F81EE8E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741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BBC65983-5A06-457F-B700-2A7B1A654B23}"/>
              </a:ext>
            </a:extLst>
          </p:cNvPr>
          <p:cNvSpPr/>
          <p:nvPr/>
        </p:nvSpPr>
        <p:spPr>
          <a:xfrm>
            <a:off x="657138" y="597527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fi-FI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Nesessiivilauseet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ilmaisevat, että jonku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täytyy 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pitää 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pakko 				TEHDÄ			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tehtävä </a:t>
            </a:r>
          </a:p>
          <a:p>
            <a:pPr>
              <a:spcAft>
                <a:spcPts val="0"/>
              </a:spcAft>
            </a:pPr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ei ole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pakko</a:t>
            </a:r>
          </a:p>
          <a:p>
            <a:pPr>
              <a:spcAft>
                <a:spcPts val="0"/>
              </a:spcAft>
            </a:pPr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ei tarvitse</a:t>
            </a:r>
          </a:p>
          <a:p>
            <a:pPr>
              <a:spcAft>
                <a:spcPts val="0"/>
              </a:spcAft>
            </a:pPr>
            <a:endParaRPr lang="fi-FI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Jaana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täytyy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lukea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kirja/kirjaa.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Minu</a:t>
            </a:r>
            <a:r>
              <a:rPr lang="fi-FI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pitää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pestä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vaatteet.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Opiskelijoi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pakko </a:t>
            </a:r>
            <a:r>
              <a:rPr lang="fi-FI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kirjoittaa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essee.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Meidä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makse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laskut.</a:t>
            </a:r>
          </a:p>
          <a:p>
            <a:pPr>
              <a:spcAft>
                <a:spcPts val="0"/>
              </a:spcAft>
            </a:pP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Sinu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ei ole pakko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herätä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aikaisin.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Koki</a:t>
            </a:r>
            <a:r>
              <a:rPr lang="fi-FI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ei tarvitse </a:t>
            </a:r>
            <a:r>
              <a:rPr lang="fi-FI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opettaa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koulussa.</a:t>
            </a:r>
          </a:p>
          <a:p>
            <a:pPr>
              <a:spcAft>
                <a:spcPts val="0"/>
              </a:spcAft>
            </a:pP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SUBJEKTI ON GENETIIVISSÄ (-N)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NESESSIIVIVERBI ON HÄN-MUODOSSA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TOINEN VERBI ON PERUSMUODOSSA</a:t>
            </a:r>
          </a:p>
        </p:txBody>
      </p:sp>
    </p:spTree>
    <p:extLst>
      <p:ext uri="{BB962C8B-B14F-4D97-AF65-F5344CB8AC3E}">
        <p14:creationId xmlns:p14="http://schemas.microsoft.com/office/powerpoint/2010/main" val="2570091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D67546B3-EF0D-4E96-94AF-1750BACD68E6}"/>
              </a:ext>
            </a:extLst>
          </p:cNvPr>
          <p:cNvSpPr/>
          <p:nvPr/>
        </p:nvSpPr>
        <p:spPr>
          <a:xfrm>
            <a:off x="673915" y="705934"/>
            <a:ext cx="847847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olla-verbin ja 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-TAVA-muodon 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avulla voi tehdä </a:t>
            </a:r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 tehtävä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rakenteen 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Merkitys on sama kuin täytyy/pitää tehdä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verbityyppi 1 ASTEVAIHTELU HEIKKO K, P, T</a:t>
            </a: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sanakirjamuoto		minä-muodon vartalo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	+ 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-</a:t>
            </a:r>
            <a:r>
              <a:rPr lang="fi-FI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ttävä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lukea	                      	lue-							lue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maksaa 		           	maksa- (a-&gt; e)					maks</a:t>
            </a:r>
            <a:r>
              <a:rPr lang="fi-FI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tietää		                tiedä- (ä -&gt; e)					tied</a:t>
            </a:r>
            <a:r>
              <a:rPr lang="fi-FI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ttävä</a:t>
            </a:r>
          </a:p>
          <a:p>
            <a:pPr>
              <a:spcAft>
                <a:spcPts val="0"/>
              </a:spcAft>
            </a:pPr>
            <a:endParaRPr lang="fi-FI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Minu</a:t>
            </a:r>
            <a:r>
              <a:rPr lang="fi-FI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</a:t>
            </a:r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 luettava 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teksti.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Kaikki</a:t>
            </a:r>
            <a:r>
              <a:rPr lang="fi-FI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 maksettava 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laskut.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Teidä</a:t>
            </a:r>
            <a:r>
              <a:rPr lang="fi-FI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 tiedettävä 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vastaukset.</a:t>
            </a:r>
          </a:p>
          <a:p>
            <a:pPr>
              <a:spcAft>
                <a:spcPts val="0"/>
              </a:spcAft>
            </a:pP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86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735F4040-1CDF-467D-9509-B19DE313A2F4}"/>
              </a:ext>
            </a:extLst>
          </p:cNvPr>
          <p:cNvSpPr/>
          <p:nvPr/>
        </p:nvSpPr>
        <p:spPr>
          <a:xfrm>
            <a:off x="1353423" y="806765"/>
            <a:ext cx="811774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i-FI" b="1">
                <a:latin typeface="Times New Roman" panose="02020603050405020304" pitchFamily="18" charset="0"/>
                <a:ea typeface="Times New Roman" panose="02020603050405020304" pitchFamily="18" charset="0"/>
              </a:rPr>
              <a:t>muut verbityypit EI ASTEVAIHTELUA</a:t>
            </a: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sanakirjamuoto	sanakirjamuodon vartalo +  </a:t>
            </a:r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tava</a:t>
            </a:r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-</a:t>
            </a:r>
            <a:r>
              <a:rPr lang="fi-FI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tävä</a:t>
            </a: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tehdä			</a:t>
            </a:r>
            <a:r>
              <a:rPr lang="fi-FI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-						teh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tävä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kuunnella			</a:t>
            </a:r>
            <a:r>
              <a:rPr lang="fi-FI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kuunnel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-					kuunnel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tava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palata			palat-					palat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tava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merkitä			merkit-					merkit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tävä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paeta			</a:t>
            </a:r>
            <a:r>
              <a:rPr lang="fi-FI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paet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-					paet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tava</a:t>
            </a:r>
          </a:p>
          <a:p>
            <a:pPr>
              <a:spcAft>
                <a:spcPts val="0"/>
              </a:spcAft>
            </a:pPr>
            <a:endParaRPr lang="fi-FI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Häne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on tehtävä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ruokaa.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Sinu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on kuunneltava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minua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Matkustaji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 on palattava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kotiin nopeasti.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Oppilaa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on merkittävä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asiat muistiin.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Teidä</a:t>
            </a:r>
            <a:r>
              <a:rPr lang="fi-FI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on paettava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heti.</a:t>
            </a:r>
          </a:p>
          <a:p>
            <a:pPr>
              <a:spcAft>
                <a:spcPts val="0"/>
              </a:spcAft>
            </a:pPr>
            <a:endParaRPr lang="fi-FI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i-FI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85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276</Words>
  <Application>Microsoft Office PowerPoint</Application>
  <PresentationFormat>Laajakuva</PresentationFormat>
  <Paragraphs>47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Pinta</vt:lpstr>
      <vt:lpstr>NESESSIIVILAUSEET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NESESSIIVILAUSEET</dc:title>
  <dc:creator>Eloranta Niina</dc:creator>
  <cp:lastModifiedBy>Eloranta Niina</cp:lastModifiedBy>
  <cp:revision>4</cp:revision>
  <dcterms:created xsi:type="dcterms:W3CDTF">2020-03-18T12:28:49Z</dcterms:created>
  <dcterms:modified xsi:type="dcterms:W3CDTF">2024-10-20T15:13:31Z</dcterms:modified>
</cp:coreProperties>
</file>