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6"/>
  </p:notesMasterIdLst>
  <p:sldIdLst>
    <p:sldId id="264" r:id="rId2"/>
    <p:sldId id="258" r:id="rId3"/>
    <p:sldId id="259" r:id="rId4"/>
    <p:sldId id="260" r:id="rId5"/>
    <p:sldId id="265" r:id="rId6"/>
    <p:sldId id="266" r:id="rId7"/>
    <p:sldId id="269" r:id="rId8"/>
    <p:sldId id="268" r:id="rId9"/>
    <p:sldId id="270" r:id="rId10"/>
    <p:sldId id="272" r:id="rId11"/>
    <p:sldId id="275" r:id="rId12"/>
    <p:sldId id="274" r:id="rId13"/>
    <p:sldId id="271" r:id="rId14"/>
    <p:sldId id="27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356" y="56"/>
      </p:cViewPr>
      <p:guideLst/>
    </p:cSldViewPr>
  </p:slideViewPr>
  <p:outlineViewPr>
    <p:cViewPr>
      <p:scale>
        <a:sx n="33" d="100"/>
        <a:sy n="33" d="100"/>
      </p:scale>
      <p:origin x="0" y="-5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Huohvanainen" userId="3423ddf2-2672-4445-965a-aef9bef2af37" providerId="ADAL" clId="{37F45E3A-F3CA-4C00-91F5-94F90AEE0D05}"/>
    <pc:docChg chg="undo custSel modSld sldOrd">
      <pc:chgData name="Tiina Huohvanainen" userId="3423ddf2-2672-4445-965a-aef9bef2af37" providerId="ADAL" clId="{37F45E3A-F3CA-4C00-91F5-94F90AEE0D05}" dt="2024-03-18T09:15:49.537" v="419"/>
      <pc:docMkLst>
        <pc:docMk/>
      </pc:docMkLst>
      <pc:sldChg chg="modSp mod">
        <pc:chgData name="Tiina Huohvanainen" userId="3423ddf2-2672-4445-965a-aef9bef2af37" providerId="ADAL" clId="{37F45E3A-F3CA-4C00-91F5-94F90AEE0D05}" dt="2024-03-15T12:17:24.908" v="234" actId="27636"/>
        <pc:sldMkLst>
          <pc:docMk/>
          <pc:sldMk cId="951476300" sldId="258"/>
        </pc:sldMkLst>
        <pc:spChg chg="mod">
          <ac:chgData name="Tiina Huohvanainen" userId="3423ddf2-2672-4445-965a-aef9bef2af37" providerId="ADAL" clId="{37F45E3A-F3CA-4C00-91F5-94F90AEE0D05}" dt="2024-03-15T12:17:24.908" v="234" actId="27636"/>
          <ac:spMkLst>
            <pc:docMk/>
            <pc:sldMk cId="951476300" sldId="258"/>
            <ac:spMk id="3" creationId="{ACA98CFC-CC43-8D98-814B-4A250BD793C3}"/>
          </ac:spMkLst>
        </pc:spChg>
      </pc:sldChg>
      <pc:sldChg chg="modSp mod ord">
        <pc:chgData name="Tiina Huohvanainen" userId="3423ddf2-2672-4445-965a-aef9bef2af37" providerId="ADAL" clId="{37F45E3A-F3CA-4C00-91F5-94F90AEE0D05}" dt="2024-03-18T09:15:49.537" v="419"/>
        <pc:sldMkLst>
          <pc:docMk/>
          <pc:sldMk cId="2100413125" sldId="259"/>
        </pc:sldMkLst>
        <pc:spChg chg="mod">
          <ac:chgData name="Tiina Huohvanainen" userId="3423ddf2-2672-4445-965a-aef9bef2af37" providerId="ADAL" clId="{37F45E3A-F3CA-4C00-91F5-94F90AEE0D05}" dt="2024-03-18T09:15:45.205" v="417" actId="14100"/>
          <ac:spMkLst>
            <pc:docMk/>
            <pc:sldMk cId="2100413125" sldId="259"/>
            <ac:spMk id="3" creationId="{C968428A-A47B-7F75-E6FB-803E01651E35}"/>
          </ac:spMkLst>
        </pc:spChg>
      </pc:sldChg>
      <pc:sldChg chg="addSp delSp modSp mod">
        <pc:chgData name="Tiina Huohvanainen" userId="3423ddf2-2672-4445-965a-aef9bef2af37" providerId="ADAL" clId="{37F45E3A-F3CA-4C00-91F5-94F90AEE0D05}" dt="2024-03-15T12:23:00.279" v="292" actId="14100"/>
        <pc:sldMkLst>
          <pc:docMk/>
          <pc:sldMk cId="419064912" sldId="260"/>
        </pc:sldMkLst>
        <pc:spChg chg="mod">
          <ac:chgData name="Tiina Huohvanainen" userId="3423ddf2-2672-4445-965a-aef9bef2af37" providerId="ADAL" clId="{37F45E3A-F3CA-4C00-91F5-94F90AEE0D05}" dt="2024-03-15T12:22:05.035" v="285" actId="27636"/>
          <ac:spMkLst>
            <pc:docMk/>
            <pc:sldMk cId="419064912" sldId="260"/>
            <ac:spMk id="2" creationId="{1BF3A46E-6C5E-1A6F-681F-EBFCC0229B7B}"/>
          </ac:spMkLst>
        </pc:spChg>
        <pc:spChg chg="mod">
          <ac:chgData name="Tiina Huohvanainen" userId="3423ddf2-2672-4445-965a-aef9bef2af37" providerId="ADAL" clId="{37F45E3A-F3CA-4C00-91F5-94F90AEE0D05}" dt="2024-03-15T12:23:00.279" v="292" actId="14100"/>
          <ac:spMkLst>
            <pc:docMk/>
            <pc:sldMk cId="419064912" sldId="260"/>
            <ac:spMk id="3" creationId="{AAC8301D-93A5-A5F2-13DE-2B03E9872235}"/>
          </ac:spMkLst>
        </pc:spChg>
        <pc:spChg chg="add del">
          <ac:chgData name="Tiina Huohvanainen" userId="3423ddf2-2672-4445-965a-aef9bef2af37" providerId="ADAL" clId="{37F45E3A-F3CA-4C00-91F5-94F90AEE0D05}" dt="2024-03-15T12:21:48.648" v="282" actId="26606"/>
          <ac:spMkLst>
            <pc:docMk/>
            <pc:sldMk cId="419064912" sldId="260"/>
            <ac:spMk id="13" creationId="{B937640E-EF7A-4A6C-A950-D12B7D5C923E}"/>
          </ac:spMkLst>
        </pc:spChg>
        <pc:spChg chg="add del">
          <ac:chgData name="Tiina Huohvanainen" userId="3423ddf2-2672-4445-965a-aef9bef2af37" providerId="ADAL" clId="{37F45E3A-F3CA-4C00-91F5-94F90AEE0D05}" dt="2024-03-15T12:21:48.648" v="282" actId="26606"/>
          <ac:spMkLst>
            <pc:docMk/>
            <pc:sldMk cId="419064912" sldId="260"/>
            <ac:spMk id="14" creationId="{76ADA084-C86B-4F3C-8077-6A8999CC4632}"/>
          </ac:spMkLst>
        </pc:spChg>
        <pc:spChg chg="add del">
          <ac:chgData name="Tiina Huohvanainen" userId="3423ddf2-2672-4445-965a-aef9bef2af37" providerId="ADAL" clId="{37F45E3A-F3CA-4C00-91F5-94F90AEE0D05}" dt="2024-03-15T12:21:34.258" v="275" actId="26606"/>
          <ac:spMkLst>
            <pc:docMk/>
            <pc:sldMk cId="419064912" sldId="260"/>
            <ac:spMk id="20" creationId="{B937640E-EF7A-4A6C-A950-D12B7D5C923E}"/>
          </ac:spMkLst>
        </pc:spChg>
        <pc:spChg chg="add del">
          <ac:chgData name="Tiina Huohvanainen" userId="3423ddf2-2672-4445-965a-aef9bef2af37" providerId="ADAL" clId="{37F45E3A-F3CA-4C00-91F5-94F90AEE0D05}" dt="2024-03-15T12:21:34.258" v="275" actId="26606"/>
          <ac:spMkLst>
            <pc:docMk/>
            <pc:sldMk cId="419064912" sldId="260"/>
            <ac:spMk id="22" creationId="{76ADA084-C86B-4F3C-8077-6A8999CC4632}"/>
          </ac:spMkLst>
        </pc:spChg>
        <pc:spChg chg="add del">
          <ac:chgData name="Tiina Huohvanainen" userId="3423ddf2-2672-4445-965a-aef9bef2af37" providerId="ADAL" clId="{37F45E3A-F3CA-4C00-91F5-94F90AEE0D05}" dt="2024-03-15T12:21:36.013" v="277" actId="26606"/>
          <ac:spMkLst>
            <pc:docMk/>
            <pc:sldMk cId="419064912" sldId="260"/>
            <ac:spMk id="24" creationId="{B937640E-EF7A-4A6C-A950-D12B7D5C923E}"/>
          </ac:spMkLst>
        </pc:spChg>
        <pc:spChg chg="add del">
          <ac:chgData name="Tiina Huohvanainen" userId="3423ddf2-2672-4445-965a-aef9bef2af37" providerId="ADAL" clId="{37F45E3A-F3CA-4C00-91F5-94F90AEE0D05}" dt="2024-03-15T12:21:36.013" v="277" actId="26606"/>
          <ac:spMkLst>
            <pc:docMk/>
            <pc:sldMk cId="419064912" sldId="260"/>
            <ac:spMk id="25" creationId="{76ADA084-C86B-4F3C-8077-6A8999CC4632}"/>
          </ac:spMkLst>
        </pc:spChg>
        <pc:spChg chg="add del">
          <ac:chgData name="Tiina Huohvanainen" userId="3423ddf2-2672-4445-965a-aef9bef2af37" providerId="ADAL" clId="{37F45E3A-F3CA-4C00-91F5-94F90AEE0D05}" dt="2024-03-15T12:21:40.859" v="279" actId="26606"/>
          <ac:spMkLst>
            <pc:docMk/>
            <pc:sldMk cId="419064912" sldId="260"/>
            <ac:spMk id="27" creationId="{B937640E-EF7A-4A6C-A950-D12B7D5C923E}"/>
          </ac:spMkLst>
        </pc:spChg>
        <pc:spChg chg="add del">
          <ac:chgData name="Tiina Huohvanainen" userId="3423ddf2-2672-4445-965a-aef9bef2af37" providerId="ADAL" clId="{37F45E3A-F3CA-4C00-91F5-94F90AEE0D05}" dt="2024-03-15T12:21:40.859" v="279" actId="26606"/>
          <ac:spMkLst>
            <pc:docMk/>
            <pc:sldMk cId="419064912" sldId="260"/>
            <ac:spMk id="28" creationId="{76ADA084-C86B-4F3C-8077-6A8999CC4632}"/>
          </ac:spMkLst>
        </pc:spChg>
        <pc:spChg chg="add del">
          <ac:chgData name="Tiina Huohvanainen" userId="3423ddf2-2672-4445-965a-aef9bef2af37" providerId="ADAL" clId="{37F45E3A-F3CA-4C00-91F5-94F90AEE0D05}" dt="2024-03-15T12:21:48.625" v="281" actId="26606"/>
          <ac:spMkLst>
            <pc:docMk/>
            <pc:sldMk cId="419064912" sldId="260"/>
            <ac:spMk id="30" creationId="{B937640E-EF7A-4A6C-A950-D12B7D5C923E}"/>
          </ac:spMkLst>
        </pc:spChg>
        <pc:spChg chg="add del">
          <ac:chgData name="Tiina Huohvanainen" userId="3423ddf2-2672-4445-965a-aef9bef2af37" providerId="ADAL" clId="{37F45E3A-F3CA-4C00-91F5-94F90AEE0D05}" dt="2024-03-15T12:21:48.625" v="281" actId="26606"/>
          <ac:spMkLst>
            <pc:docMk/>
            <pc:sldMk cId="419064912" sldId="260"/>
            <ac:spMk id="31" creationId="{4E64E4A9-D8D0-4AE7-99BD-EFE51D6EB122}"/>
          </ac:spMkLst>
        </pc:spChg>
        <pc:spChg chg="add del">
          <ac:chgData name="Tiina Huohvanainen" userId="3423ddf2-2672-4445-965a-aef9bef2af37" providerId="ADAL" clId="{37F45E3A-F3CA-4C00-91F5-94F90AEE0D05}" dt="2024-03-15T12:21:48.625" v="281" actId="26606"/>
          <ac:spMkLst>
            <pc:docMk/>
            <pc:sldMk cId="419064912" sldId="260"/>
            <ac:spMk id="32" creationId="{AFD62F46-8DC3-4EDF-BDEF-27C439C6F7BD}"/>
          </ac:spMkLst>
        </pc:spChg>
        <pc:spChg chg="add">
          <ac:chgData name="Tiina Huohvanainen" userId="3423ddf2-2672-4445-965a-aef9bef2af37" providerId="ADAL" clId="{37F45E3A-F3CA-4C00-91F5-94F90AEE0D05}" dt="2024-03-15T12:21:48.648" v="282" actId="26606"/>
          <ac:spMkLst>
            <pc:docMk/>
            <pc:sldMk cId="419064912" sldId="260"/>
            <ac:spMk id="34" creationId="{B937640E-EF7A-4A6C-A950-D12B7D5C923E}"/>
          </ac:spMkLst>
        </pc:spChg>
        <pc:spChg chg="add">
          <ac:chgData name="Tiina Huohvanainen" userId="3423ddf2-2672-4445-965a-aef9bef2af37" providerId="ADAL" clId="{37F45E3A-F3CA-4C00-91F5-94F90AEE0D05}" dt="2024-03-15T12:21:48.648" v="282" actId="26606"/>
          <ac:spMkLst>
            <pc:docMk/>
            <pc:sldMk cId="419064912" sldId="260"/>
            <ac:spMk id="35" creationId="{76ADA084-C86B-4F3C-8077-6A8999CC4632}"/>
          </ac:spMkLst>
        </pc:spChg>
        <pc:picChg chg="mod ord">
          <ac:chgData name="Tiina Huohvanainen" userId="3423ddf2-2672-4445-965a-aef9bef2af37" providerId="ADAL" clId="{37F45E3A-F3CA-4C00-91F5-94F90AEE0D05}" dt="2024-03-15T12:21:48.648" v="282" actId="26606"/>
          <ac:picMkLst>
            <pc:docMk/>
            <pc:sldMk cId="419064912" sldId="260"/>
            <ac:picMk id="15" creationId="{5993A898-B743-3974-8028-CDDA7AB673BB}"/>
          </ac:picMkLst>
        </pc:picChg>
      </pc:sldChg>
      <pc:sldChg chg="modSp mod">
        <pc:chgData name="Tiina Huohvanainen" userId="3423ddf2-2672-4445-965a-aef9bef2af37" providerId="ADAL" clId="{37F45E3A-F3CA-4C00-91F5-94F90AEE0D05}" dt="2024-03-15T12:40:02.559" v="395" actId="1076"/>
        <pc:sldMkLst>
          <pc:docMk/>
          <pc:sldMk cId="3371661406" sldId="264"/>
        </pc:sldMkLst>
        <pc:spChg chg="mod">
          <ac:chgData name="Tiina Huohvanainen" userId="3423ddf2-2672-4445-965a-aef9bef2af37" providerId="ADAL" clId="{37F45E3A-F3CA-4C00-91F5-94F90AEE0D05}" dt="2024-03-15T12:08:53.214" v="51" actId="1076"/>
          <ac:spMkLst>
            <pc:docMk/>
            <pc:sldMk cId="3371661406" sldId="264"/>
            <ac:spMk id="2" creationId="{5F3E67DF-9D99-4E46-A046-594C1F140A18}"/>
          </ac:spMkLst>
        </pc:spChg>
        <pc:spChg chg="mod">
          <ac:chgData name="Tiina Huohvanainen" userId="3423ddf2-2672-4445-965a-aef9bef2af37" providerId="ADAL" clId="{37F45E3A-F3CA-4C00-91F5-94F90AEE0D05}" dt="2024-03-15T12:09:01.376" v="52" actId="1076"/>
          <ac:spMkLst>
            <pc:docMk/>
            <pc:sldMk cId="3371661406" sldId="264"/>
            <ac:spMk id="5" creationId="{7DD8E048-B53E-C651-A663-F9964B564EE8}"/>
          </ac:spMkLst>
        </pc:spChg>
        <pc:picChg chg="mod">
          <ac:chgData name="Tiina Huohvanainen" userId="3423ddf2-2672-4445-965a-aef9bef2af37" providerId="ADAL" clId="{37F45E3A-F3CA-4C00-91F5-94F90AEE0D05}" dt="2024-03-15T12:39:58.579" v="394" actId="1076"/>
          <ac:picMkLst>
            <pc:docMk/>
            <pc:sldMk cId="3371661406" sldId="264"/>
            <ac:picMk id="3" creationId="{1FD74887-57A7-5B4C-B08B-29BE051FED0E}"/>
          </ac:picMkLst>
        </pc:picChg>
        <pc:picChg chg="mod">
          <ac:chgData name="Tiina Huohvanainen" userId="3423ddf2-2672-4445-965a-aef9bef2af37" providerId="ADAL" clId="{37F45E3A-F3CA-4C00-91F5-94F90AEE0D05}" dt="2024-03-15T12:40:02.559" v="395" actId="1076"/>
          <ac:picMkLst>
            <pc:docMk/>
            <pc:sldMk cId="3371661406" sldId="264"/>
            <ac:picMk id="4" creationId="{97AE2933-C9C2-984D-D811-97B3CB127E4F}"/>
          </ac:picMkLst>
        </pc:picChg>
      </pc:sldChg>
      <pc:sldChg chg="modSp mod">
        <pc:chgData name="Tiina Huohvanainen" userId="3423ddf2-2672-4445-965a-aef9bef2af37" providerId="ADAL" clId="{37F45E3A-F3CA-4C00-91F5-94F90AEE0D05}" dt="2024-03-18T09:15:28.813" v="415" actId="20577"/>
        <pc:sldMkLst>
          <pc:docMk/>
          <pc:sldMk cId="3201568176" sldId="266"/>
        </pc:sldMkLst>
        <pc:spChg chg="mod">
          <ac:chgData name="Tiina Huohvanainen" userId="3423ddf2-2672-4445-965a-aef9bef2af37" providerId="ADAL" clId="{37F45E3A-F3CA-4C00-91F5-94F90AEE0D05}" dt="2024-03-18T09:15:28.813" v="415" actId="20577"/>
          <ac:spMkLst>
            <pc:docMk/>
            <pc:sldMk cId="3201568176" sldId="266"/>
            <ac:spMk id="4" creationId="{1169ABA1-0426-8E36-C255-978B91B9FAC7}"/>
          </ac:spMkLst>
        </pc:spChg>
      </pc:sldChg>
      <pc:sldChg chg="modSp mod">
        <pc:chgData name="Tiina Huohvanainen" userId="3423ddf2-2672-4445-965a-aef9bef2af37" providerId="ADAL" clId="{37F45E3A-F3CA-4C00-91F5-94F90AEE0D05}" dt="2024-03-15T12:24:12.286" v="302" actId="123"/>
        <pc:sldMkLst>
          <pc:docMk/>
          <pc:sldMk cId="3301637391" sldId="268"/>
        </pc:sldMkLst>
        <pc:spChg chg="mod">
          <ac:chgData name="Tiina Huohvanainen" userId="3423ddf2-2672-4445-965a-aef9bef2af37" providerId="ADAL" clId="{37F45E3A-F3CA-4C00-91F5-94F90AEE0D05}" dt="2024-03-15T12:23:38.903" v="294" actId="113"/>
          <ac:spMkLst>
            <pc:docMk/>
            <pc:sldMk cId="3301637391" sldId="268"/>
            <ac:spMk id="2" creationId="{CA73F9B9-6253-9373-2FC8-69B3DED880B1}"/>
          </ac:spMkLst>
        </pc:spChg>
        <pc:spChg chg="mod">
          <ac:chgData name="Tiina Huohvanainen" userId="3423ddf2-2672-4445-965a-aef9bef2af37" providerId="ADAL" clId="{37F45E3A-F3CA-4C00-91F5-94F90AEE0D05}" dt="2024-03-15T12:24:12.286" v="302" actId="123"/>
          <ac:spMkLst>
            <pc:docMk/>
            <pc:sldMk cId="3301637391" sldId="268"/>
            <ac:spMk id="4" creationId="{4A6E3B0A-5992-0193-ED25-3D482FC6DF4E}"/>
          </ac:spMkLst>
        </pc:spChg>
      </pc:sldChg>
      <pc:sldChg chg="modSp mod">
        <pc:chgData name="Tiina Huohvanainen" userId="3423ddf2-2672-4445-965a-aef9bef2af37" providerId="ADAL" clId="{37F45E3A-F3CA-4C00-91F5-94F90AEE0D05}" dt="2024-03-15T12:10:36.246" v="56" actId="1076"/>
        <pc:sldMkLst>
          <pc:docMk/>
          <pc:sldMk cId="1501609567" sldId="270"/>
        </pc:sldMkLst>
        <pc:spChg chg="mod">
          <ac:chgData name="Tiina Huohvanainen" userId="3423ddf2-2672-4445-965a-aef9bef2af37" providerId="ADAL" clId="{37F45E3A-F3CA-4C00-91F5-94F90AEE0D05}" dt="2024-03-15T12:10:36.246" v="56" actId="1076"/>
          <ac:spMkLst>
            <pc:docMk/>
            <pc:sldMk cId="1501609567" sldId="270"/>
            <ac:spMk id="4" creationId="{A30340E6-CDAC-2EB2-0216-6900317246EF}"/>
          </ac:spMkLst>
        </pc:spChg>
      </pc:sldChg>
      <pc:sldChg chg="modSp mod">
        <pc:chgData name="Tiina Huohvanainen" userId="3423ddf2-2672-4445-965a-aef9bef2af37" providerId="ADAL" clId="{37F45E3A-F3CA-4C00-91F5-94F90AEE0D05}" dt="2024-03-15T12:31:25.112" v="344" actId="20577"/>
        <pc:sldMkLst>
          <pc:docMk/>
          <pc:sldMk cId="847914758" sldId="272"/>
        </pc:sldMkLst>
        <pc:spChg chg="mod">
          <ac:chgData name="Tiina Huohvanainen" userId="3423ddf2-2672-4445-965a-aef9bef2af37" providerId="ADAL" clId="{37F45E3A-F3CA-4C00-91F5-94F90AEE0D05}" dt="2024-03-15T12:12:35.625" v="72" actId="14100"/>
          <ac:spMkLst>
            <pc:docMk/>
            <pc:sldMk cId="847914758" sldId="272"/>
            <ac:spMk id="2" creationId="{00B54D31-316A-35D1-2E13-40B427F9F2A2}"/>
          </ac:spMkLst>
        </pc:spChg>
        <pc:spChg chg="mod">
          <ac:chgData name="Tiina Huohvanainen" userId="3423ddf2-2672-4445-965a-aef9bef2af37" providerId="ADAL" clId="{37F45E3A-F3CA-4C00-91F5-94F90AEE0D05}" dt="2024-03-15T12:31:25.112" v="344" actId="20577"/>
          <ac:spMkLst>
            <pc:docMk/>
            <pc:sldMk cId="847914758" sldId="272"/>
            <ac:spMk id="4" creationId="{DB1F8A5D-1960-968E-DB55-62DE82FED8D0}"/>
          </ac:spMkLst>
        </pc:spChg>
      </pc:sldChg>
      <pc:sldChg chg="modSp mod">
        <pc:chgData name="Tiina Huohvanainen" userId="3423ddf2-2672-4445-965a-aef9bef2af37" providerId="ADAL" clId="{37F45E3A-F3CA-4C00-91F5-94F90AEE0D05}" dt="2024-03-15T12:15:39.829" v="230" actId="20577"/>
        <pc:sldMkLst>
          <pc:docMk/>
          <pc:sldMk cId="3605669379" sldId="273"/>
        </pc:sldMkLst>
        <pc:spChg chg="mod">
          <ac:chgData name="Tiina Huohvanainen" userId="3423ddf2-2672-4445-965a-aef9bef2af37" providerId="ADAL" clId="{37F45E3A-F3CA-4C00-91F5-94F90AEE0D05}" dt="2024-03-15T12:15:39.829" v="230" actId="20577"/>
          <ac:spMkLst>
            <pc:docMk/>
            <pc:sldMk cId="3605669379" sldId="273"/>
            <ac:spMk id="4" creationId="{5F84AF9B-7BA1-60B9-3E91-709074913633}"/>
          </ac:spMkLst>
        </pc:spChg>
      </pc:sldChg>
      <pc:sldChg chg="modSp mod">
        <pc:chgData name="Tiina Huohvanainen" userId="3423ddf2-2672-4445-965a-aef9bef2af37" providerId="ADAL" clId="{37F45E3A-F3CA-4C00-91F5-94F90AEE0D05}" dt="2024-03-15T12:14:13.396" v="142" actId="1076"/>
        <pc:sldMkLst>
          <pc:docMk/>
          <pc:sldMk cId="2515511830" sldId="274"/>
        </pc:sldMkLst>
        <pc:spChg chg="mod">
          <ac:chgData name="Tiina Huohvanainen" userId="3423ddf2-2672-4445-965a-aef9bef2af37" providerId="ADAL" clId="{37F45E3A-F3CA-4C00-91F5-94F90AEE0D05}" dt="2024-03-15T12:14:09.954" v="141" actId="14100"/>
          <ac:spMkLst>
            <pc:docMk/>
            <pc:sldMk cId="2515511830" sldId="274"/>
            <ac:spMk id="4" creationId="{8B4389B6-224B-F5FE-75B8-FF5AD3952ABD}"/>
          </ac:spMkLst>
        </pc:spChg>
        <pc:picChg chg="mod">
          <ac:chgData name="Tiina Huohvanainen" userId="3423ddf2-2672-4445-965a-aef9bef2af37" providerId="ADAL" clId="{37F45E3A-F3CA-4C00-91F5-94F90AEE0D05}" dt="2024-03-15T12:14:13.396" v="142" actId="1076"/>
          <ac:picMkLst>
            <pc:docMk/>
            <pc:sldMk cId="2515511830" sldId="274"/>
            <ac:picMk id="8" creationId="{0EAECC80-B179-097E-627A-7659E5BEC27C}"/>
          </ac:picMkLst>
        </pc:picChg>
      </pc:sldChg>
      <pc:sldChg chg="modSp mod">
        <pc:chgData name="Tiina Huohvanainen" userId="3423ddf2-2672-4445-965a-aef9bef2af37" providerId="ADAL" clId="{37F45E3A-F3CA-4C00-91F5-94F90AEE0D05}" dt="2024-03-15T12:32:29.046" v="388" actId="1076"/>
        <pc:sldMkLst>
          <pc:docMk/>
          <pc:sldMk cId="654357998" sldId="275"/>
        </pc:sldMkLst>
        <pc:spChg chg="mod">
          <ac:chgData name="Tiina Huohvanainen" userId="3423ddf2-2672-4445-965a-aef9bef2af37" providerId="ADAL" clId="{37F45E3A-F3CA-4C00-91F5-94F90AEE0D05}" dt="2024-03-15T12:32:29.046" v="388" actId="1076"/>
          <ac:spMkLst>
            <pc:docMk/>
            <pc:sldMk cId="654357998" sldId="275"/>
            <ac:spMk id="2" creationId="{963F5DC0-CE3F-9E31-5CA6-A50A0CF06E86}"/>
          </ac:spMkLst>
        </pc:spChg>
        <pc:spChg chg="mod">
          <ac:chgData name="Tiina Huohvanainen" userId="3423ddf2-2672-4445-965a-aef9bef2af37" providerId="ADAL" clId="{37F45E3A-F3CA-4C00-91F5-94F90AEE0D05}" dt="2024-03-15T12:13:26.100" v="102" actId="14100"/>
          <ac:spMkLst>
            <pc:docMk/>
            <pc:sldMk cId="654357998" sldId="275"/>
            <ac:spMk id="4" creationId="{44872BFC-6D58-6298-5D10-9DD87168FA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AF27-0FA1-4CE1-A198-0A6EF2E274BE}" type="datetimeFigureOut">
              <a:rPr lang="fi-FI" smtClean="0"/>
              <a:t>15.3.2024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276DC-913B-4DBD-A0BD-7FBC9908EB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12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276DC-913B-4DBD-A0BD-7FBC9908EB2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4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7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3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3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estavatvalinnat.blogspot.com/p/kuluttajuus-2-ymparistomerki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EFE705-58CA-42DC-BDA5-7EF306C56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3CC42BD0-477A-41CF-B17B-5EC9BEB1A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19884" y="0"/>
            <a:ext cx="8572117" cy="6858000"/>
            <a:chOff x="3619884" y="0"/>
            <a:chExt cx="8572117" cy="6858000"/>
          </a:xfrm>
        </p:grpSpPr>
        <p:sp>
          <p:nvSpPr>
            <p:cNvPr id="29" name="Freeform: Shape 24">
              <a:extLst>
                <a:ext uri="{FF2B5EF4-FFF2-40B4-BE49-F238E27FC236}">
                  <a16:creationId xmlns:a16="http://schemas.microsoft.com/office/drawing/2014/main" id="{BB3B8CF6-84E3-4676-99C4-AA39BA696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47860" y="2451088"/>
              <a:ext cx="4344141" cy="4406912"/>
            </a:xfrm>
            <a:custGeom>
              <a:avLst/>
              <a:gdLst>
                <a:gd name="connsiteX0" fmla="*/ 671935 w 4167543"/>
                <a:gd name="connsiteY0" fmla="*/ 4104215 h 4406912"/>
                <a:gd name="connsiteX1" fmla="*/ 1027212 w 4167543"/>
                <a:gd name="connsiteY1" fmla="*/ 4339708 h 4406912"/>
                <a:gd name="connsiteX2" fmla="*/ 1048074 w 4167543"/>
                <a:gd name="connsiteY2" fmla="*/ 4406912 h 4406912"/>
                <a:gd name="connsiteX3" fmla="*/ 295797 w 4167543"/>
                <a:gd name="connsiteY3" fmla="*/ 4406912 h 4406912"/>
                <a:gd name="connsiteX4" fmla="*/ 316658 w 4167543"/>
                <a:gd name="connsiteY4" fmla="*/ 4339708 h 4406912"/>
                <a:gd name="connsiteX5" fmla="*/ 671935 w 4167543"/>
                <a:gd name="connsiteY5" fmla="*/ 4104215 h 4406912"/>
                <a:gd name="connsiteX6" fmla="*/ 579780 w 4167543"/>
                <a:gd name="connsiteY6" fmla="*/ 968218 h 4406912"/>
                <a:gd name="connsiteX7" fmla="*/ 1159557 w 4167543"/>
                <a:gd name="connsiteY7" fmla="*/ 1547996 h 4406912"/>
                <a:gd name="connsiteX8" fmla="*/ 579780 w 4167543"/>
                <a:gd name="connsiteY8" fmla="*/ 2127775 h 4406912"/>
                <a:gd name="connsiteX9" fmla="*/ 0 w 4167543"/>
                <a:gd name="connsiteY9" fmla="*/ 1547995 h 4406912"/>
                <a:gd name="connsiteX10" fmla="*/ 579780 w 4167543"/>
                <a:gd name="connsiteY10" fmla="*/ 968218 h 4406912"/>
                <a:gd name="connsiteX11" fmla="*/ 2071704 w 4167543"/>
                <a:gd name="connsiteY11" fmla="*/ 593 h 4406912"/>
                <a:gd name="connsiteX12" fmla="*/ 2199033 w 4167543"/>
                <a:gd name="connsiteY12" fmla="*/ 4658 h 4406912"/>
                <a:gd name="connsiteX13" fmla="*/ 3454817 w 4167543"/>
                <a:gd name="connsiteY13" fmla="*/ 781936 h 4406912"/>
                <a:gd name="connsiteX14" fmla="*/ 4126970 w 4167543"/>
                <a:gd name="connsiteY14" fmla="*/ 189046 h 4406912"/>
                <a:gd name="connsiteX15" fmla="*/ 4167543 w 4167543"/>
                <a:gd name="connsiteY15" fmla="*/ 158920 h 4406912"/>
                <a:gd name="connsiteX16" fmla="*/ 4167543 w 4167543"/>
                <a:gd name="connsiteY16" fmla="*/ 4406912 h 4406912"/>
                <a:gd name="connsiteX17" fmla="*/ 1523137 w 4167543"/>
                <a:gd name="connsiteY17" fmla="*/ 4406912 h 4406912"/>
                <a:gd name="connsiteX18" fmla="*/ 1524941 w 4167543"/>
                <a:gd name="connsiteY18" fmla="*/ 4398446 h 4406912"/>
                <a:gd name="connsiteX19" fmla="*/ 1512815 w 4167543"/>
                <a:gd name="connsiteY19" fmla="*/ 4264022 h 4406912"/>
                <a:gd name="connsiteX20" fmla="*/ 799982 w 4167543"/>
                <a:gd name="connsiteY20" fmla="*/ 3469893 h 4406912"/>
                <a:gd name="connsiteX21" fmla="*/ 851520 w 4167543"/>
                <a:gd name="connsiteY21" fmla="*/ 2609321 h 4406912"/>
                <a:gd name="connsiteX22" fmla="*/ 1424143 w 4167543"/>
                <a:gd name="connsiteY22" fmla="*/ 1946100 h 4406912"/>
                <a:gd name="connsiteX23" fmla="*/ 1291172 w 4167543"/>
                <a:gd name="connsiteY23" fmla="*/ 417394 h 4406912"/>
                <a:gd name="connsiteX24" fmla="*/ 2071704 w 4167543"/>
                <a:gd name="connsiteY24" fmla="*/ 593 h 440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67543" h="4406912">
                  <a:moveTo>
                    <a:pt x="671935" y="4104215"/>
                  </a:moveTo>
                  <a:cubicBezTo>
                    <a:pt x="831646" y="4104215"/>
                    <a:pt x="968678" y="4201319"/>
                    <a:pt x="1027212" y="4339708"/>
                  </a:cubicBezTo>
                  <a:lnTo>
                    <a:pt x="1048074" y="4406912"/>
                  </a:lnTo>
                  <a:lnTo>
                    <a:pt x="295797" y="4406912"/>
                  </a:lnTo>
                  <a:lnTo>
                    <a:pt x="316658" y="4339708"/>
                  </a:lnTo>
                  <a:cubicBezTo>
                    <a:pt x="375192" y="4201318"/>
                    <a:pt x="512223" y="4104214"/>
                    <a:pt x="671935" y="4104215"/>
                  </a:cubicBezTo>
                  <a:close/>
                  <a:moveTo>
                    <a:pt x="579780" y="968218"/>
                  </a:moveTo>
                  <a:cubicBezTo>
                    <a:pt x="899982" y="968218"/>
                    <a:pt x="1159559" y="1227794"/>
                    <a:pt x="1159557" y="1547996"/>
                  </a:cubicBezTo>
                  <a:cubicBezTo>
                    <a:pt x="1159557" y="1868197"/>
                    <a:pt x="899981" y="2127773"/>
                    <a:pt x="579780" y="2127775"/>
                  </a:cubicBezTo>
                  <a:cubicBezTo>
                    <a:pt x="259578" y="2127775"/>
                    <a:pt x="2" y="1868198"/>
                    <a:pt x="0" y="1547995"/>
                  </a:cubicBezTo>
                  <a:cubicBezTo>
                    <a:pt x="0" y="1227793"/>
                    <a:pt x="259577" y="968218"/>
                    <a:pt x="579780" y="968218"/>
                  </a:cubicBezTo>
                  <a:close/>
                  <a:moveTo>
                    <a:pt x="2071704" y="593"/>
                  </a:moveTo>
                  <a:cubicBezTo>
                    <a:pt x="2115157" y="-902"/>
                    <a:pt x="2157839" y="424"/>
                    <a:pt x="2199033" y="4658"/>
                  </a:cubicBezTo>
                  <a:cubicBezTo>
                    <a:pt x="2838299" y="70527"/>
                    <a:pt x="2988489" y="820991"/>
                    <a:pt x="3454817" y="781936"/>
                  </a:cubicBezTo>
                  <a:cubicBezTo>
                    <a:pt x="3777990" y="754873"/>
                    <a:pt x="3904778" y="377439"/>
                    <a:pt x="4126970" y="189046"/>
                  </a:cubicBezTo>
                  <a:lnTo>
                    <a:pt x="4167543" y="158920"/>
                  </a:lnTo>
                  <a:lnTo>
                    <a:pt x="4167543" y="4406912"/>
                  </a:lnTo>
                  <a:lnTo>
                    <a:pt x="1523137" y="4406912"/>
                  </a:lnTo>
                  <a:lnTo>
                    <a:pt x="1524941" y="4398446"/>
                  </a:lnTo>
                  <a:cubicBezTo>
                    <a:pt x="1527948" y="4355934"/>
                    <a:pt x="1524589" y="4311405"/>
                    <a:pt x="1512815" y="4264022"/>
                  </a:cubicBezTo>
                  <a:cubicBezTo>
                    <a:pt x="1434649" y="3949473"/>
                    <a:pt x="1012169" y="3878570"/>
                    <a:pt x="799982" y="3469893"/>
                  </a:cubicBezTo>
                  <a:cubicBezTo>
                    <a:pt x="641304" y="3164390"/>
                    <a:pt x="733472" y="2900843"/>
                    <a:pt x="851520" y="2609321"/>
                  </a:cubicBezTo>
                  <a:cubicBezTo>
                    <a:pt x="1011189" y="2215465"/>
                    <a:pt x="1275902" y="2277193"/>
                    <a:pt x="1424143" y="1946100"/>
                  </a:cubicBezTo>
                  <a:cubicBezTo>
                    <a:pt x="1677746" y="1379920"/>
                    <a:pt x="1042471" y="894629"/>
                    <a:pt x="1291172" y="417394"/>
                  </a:cubicBezTo>
                  <a:cubicBezTo>
                    <a:pt x="1425564" y="159770"/>
                    <a:pt x="1767530" y="11056"/>
                    <a:pt x="2071704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" name="Freeform: Shape 25">
              <a:extLst>
                <a:ext uri="{FF2B5EF4-FFF2-40B4-BE49-F238E27FC236}">
                  <a16:creationId xmlns:a16="http://schemas.microsoft.com/office/drawing/2014/main" id="{CD760E40-6B71-41F0-9317-BC3612FEE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19884" y="0"/>
              <a:ext cx="6680315" cy="3236682"/>
            </a:xfrm>
            <a:custGeom>
              <a:avLst/>
              <a:gdLst>
                <a:gd name="connsiteX0" fmla="*/ 2376185 w 6680315"/>
                <a:gd name="connsiteY0" fmla="*/ 2378341 h 3236682"/>
                <a:gd name="connsiteX1" fmla="*/ 2621677 w 6680315"/>
                <a:gd name="connsiteY1" fmla="*/ 2623833 h 3236682"/>
                <a:gd name="connsiteX2" fmla="*/ 2376185 w 6680315"/>
                <a:gd name="connsiteY2" fmla="*/ 2869325 h 3236682"/>
                <a:gd name="connsiteX3" fmla="*/ 2130694 w 6680315"/>
                <a:gd name="connsiteY3" fmla="*/ 2623833 h 3236682"/>
                <a:gd name="connsiteX4" fmla="*/ 2376185 w 6680315"/>
                <a:gd name="connsiteY4" fmla="*/ 2378341 h 3236682"/>
                <a:gd name="connsiteX5" fmla="*/ 893372 w 6680315"/>
                <a:gd name="connsiteY5" fmla="*/ 0 h 3236682"/>
                <a:gd name="connsiteX6" fmla="*/ 6127914 w 6680315"/>
                <a:gd name="connsiteY6" fmla="*/ 0 h 3236682"/>
                <a:gd name="connsiteX7" fmla="*/ 6226881 w 6680315"/>
                <a:gd name="connsiteY7" fmla="*/ 66406 h 3236682"/>
                <a:gd name="connsiteX8" fmla="*/ 6627820 w 6680315"/>
                <a:gd name="connsiteY8" fmla="*/ 639235 h 3236682"/>
                <a:gd name="connsiteX9" fmla="*/ 5916976 w 6680315"/>
                <a:gd name="connsiteY9" fmla="*/ 2071525 h 3236682"/>
                <a:gd name="connsiteX10" fmla="*/ 5656632 w 6680315"/>
                <a:gd name="connsiteY10" fmla="*/ 2132597 h 3236682"/>
                <a:gd name="connsiteX11" fmla="*/ 5657201 w 6680315"/>
                <a:gd name="connsiteY11" fmla="*/ 2132945 h 3236682"/>
                <a:gd name="connsiteX12" fmla="*/ 4819410 w 6680315"/>
                <a:gd name="connsiteY12" fmla="*/ 2676621 h 3236682"/>
                <a:gd name="connsiteX13" fmla="*/ 4152315 w 6680315"/>
                <a:gd name="connsiteY13" fmla="*/ 3190892 h 3236682"/>
                <a:gd name="connsiteX14" fmla="*/ 2764377 w 6680315"/>
                <a:gd name="connsiteY14" fmla="*/ 2529244 h 3236682"/>
                <a:gd name="connsiteX15" fmla="*/ 2750517 w 6680315"/>
                <a:gd name="connsiteY15" fmla="*/ 2494691 h 3236682"/>
                <a:gd name="connsiteX16" fmla="*/ 2240375 w 6680315"/>
                <a:gd name="connsiteY16" fmla="*/ 2253229 h 3236682"/>
                <a:gd name="connsiteX17" fmla="*/ 2225364 w 6680315"/>
                <a:gd name="connsiteY17" fmla="*/ 2258350 h 3236682"/>
                <a:gd name="connsiteX18" fmla="*/ 1325912 w 6680315"/>
                <a:gd name="connsiteY18" fmla="*/ 2193313 h 3236682"/>
                <a:gd name="connsiteX19" fmla="*/ 824186 w 6680315"/>
                <a:gd name="connsiteY19" fmla="*/ 638663 h 3236682"/>
                <a:gd name="connsiteX20" fmla="*/ 919100 w 6680315"/>
                <a:gd name="connsiteY20" fmla="*/ 120133 h 3236682"/>
                <a:gd name="connsiteX21" fmla="*/ 16109 w 6680315"/>
                <a:gd name="connsiteY21" fmla="*/ 0 h 3236682"/>
                <a:gd name="connsiteX22" fmla="*/ 743818 w 6680315"/>
                <a:gd name="connsiteY22" fmla="*/ 0 h 3236682"/>
                <a:gd name="connsiteX23" fmla="*/ 752207 w 6680315"/>
                <a:gd name="connsiteY23" fmla="*/ 27026 h 3236682"/>
                <a:gd name="connsiteX24" fmla="*/ 759926 w 6680315"/>
                <a:gd name="connsiteY24" fmla="*/ 103602 h 3236682"/>
                <a:gd name="connsiteX25" fmla="*/ 379963 w 6680315"/>
                <a:gd name="connsiteY25" fmla="*/ 483565 h 3236682"/>
                <a:gd name="connsiteX26" fmla="*/ 0 w 6680315"/>
                <a:gd name="connsiteY26" fmla="*/ 103602 h 3236682"/>
                <a:gd name="connsiteX27" fmla="*/ 7720 w 6680315"/>
                <a:gd name="connsiteY27" fmla="*/ 27026 h 323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80315" h="3236682">
                  <a:moveTo>
                    <a:pt x="2376185" y="2378341"/>
                  </a:moveTo>
                  <a:cubicBezTo>
                    <a:pt x="2511766" y="2378341"/>
                    <a:pt x="2621677" y="2488252"/>
                    <a:pt x="2621677" y="2623833"/>
                  </a:cubicBezTo>
                  <a:cubicBezTo>
                    <a:pt x="2621677" y="2759414"/>
                    <a:pt x="2511766" y="2869325"/>
                    <a:pt x="2376185" y="2869325"/>
                  </a:cubicBezTo>
                  <a:cubicBezTo>
                    <a:pt x="2240604" y="2869325"/>
                    <a:pt x="2130694" y="2759414"/>
                    <a:pt x="2130694" y="2623833"/>
                  </a:cubicBezTo>
                  <a:cubicBezTo>
                    <a:pt x="2130694" y="2488252"/>
                    <a:pt x="2240604" y="2378341"/>
                    <a:pt x="2376185" y="2378341"/>
                  </a:cubicBezTo>
                  <a:close/>
                  <a:moveTo>
                    <a:pt x="893372" y="0"/>
                  </a:moveTo>
                  <a:lnTo>
                    <a:pt x="6127914" y="0"/>
                  </a:lnTo>
                  <a:lnTo>
                    <a:pt x="6226881" y="66406"/>
                  </a:lnTo>
                  <a:cubicBezTo>
                    <a:pt x="6413897" y="209269"/>
                    <a:pt x="6555615" y="408118"/>
                    <a:pt x="6627820" y="639235"/>
                  </a:cubicBezTo>
                  <a:cubicBezTo>
                    <a:pt x="6812129" y="1226465"/>
                    <a:pt x="6495949" y="1863274"/>
                    <a:pt x="5916976" y="2071525"/>
                  </a:cubicBezTo>
                  <a:cubicBezTo>
                    <a:pt x="5832813" y="2101770"/>
                    <a:pt x="5745467" y="2122291"/>
                    <a:pt x="5656632" y="2132597"/>
                  </a:cubicBezTo>
                  <a:lnTo>
                    <a:pt x="5657201" y="2132945"/>
                  </a:lnTo>
                  <a:cubicBezTo>
                    <a:pt x="5308450" y="2173639"/>
                    <a:pt x="4998668" y="2374735"/>
                    <a:pt x="4819410" y="2676621"/>
                  </a:cubicBezTo>
                  <a:cubicBezTo>
                    <a:pt x="4670050" y="2926235"/>
                    <a:pt x="4431704" y="3109988"/>
                    <a:pt x="4152315" y="3190892"/>
                  </a:cubicBezTo>
                  <a:cubicBezTo>
                    <a:pt x="3592036" y="3354384"/>
                    <a:pt x="2989950" y="3067621"/>
                    <a:pt x="2764377" y="2529244"/>
                  </a:cubicBezTo>
                  <a:cubicBezTo>
                    <a:pt x="2759551" y="2517737"/>
                    <a:pt x="2754885" y="2506175"/>
                    <a:pt x="2750517" y="2494691"/>
                  </a:cubicBezTo>
                  <a:cubicBezTo>
                    <a:pt x="2672611" y="2290903"/>
                    <a:pt x="2445841" y="2179975"/>
                    <a:pt x="2240375" y="2253229"/>
                  </a:cubicBezTo>
                  <a:cubicBezTo>
                    <a:pt x="2235371" y="2254935"/>
                    <a:pt x="2230368" y="2256642"/>
                    <a:pt x="2225364" y="2258350"/>
                  </a:cubicBezTo>
                  <a:cubicBezTo>
                    <a:pt x="1929107" y="2359424"/>
                    <a:pt x="1604512" y="2335929"/>
                    <a:pt x="1325912" y="2193313"/>
                  </a:cubicBezTo>
                  <a:cubicBezTo>
                    <a:pt x="758058" y="1902527"/>
                    <a:pt x="533439" y="1206522"/>
                    <a:pt x="824186" y="638663"/>
                  </a:cubicBezTo>
                  <a:cubicBezTo>
                    <a:pt x="906824" y="477763"/>
                    <a:pt x="939105" y="297249"/>
                    <a:pt x="919100" y="120133"/>
                  </a:cubicBezTo>
                  <a:close/>
                  <a:moveTo>
                    <a:pt x="16109" y="0"/>
                  </a:moveTo>
                  <a:lnTo>
                    <a:pt x="743818" y="0"/>
                  </a:lnTo>
                  <a:lnTo>
                    <a:pt x="752207" y="27026"/>
                  </a:lnTo>
                  <a:cubicBezTo>
                    <a:pt x="757268" y="51761"/>
                    <a:pt x="759926" y="77371"/>
                    <a:pt x="759926" y="103602"/>
                  </a:cubicBezTo>
                  <a:cubicBezTo>
                    <a:pt x="759926" y="313450"/>
                    <a:pt x="589811" y="483565"/>
                    <a:pt x="379963" y="483565"/>
                  </a:cubicBezTo>
                  <a:cubicBezTo>
                    <a:pt x="170115" y="483565"/>
                    <a:pt x="0" y="313450"/>
                    <a:pt x="0" y="103602"/>
                  </a:cubicBezTo>
                  <a:cubicBezTo>
                    <a:pt x="0" y="77371"/>
                    <a:pt x="2658" y="51761"/>
                    <a:pt x="7720" y="270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F3E67DF-9D99-4E46-A046-594C1F14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90" y="750376"/>
            <a:ext cx="6538025" cy="2576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3600" b="0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Vihreä lippu -toiminnan hauskimmat ja parhaimmat palat</a:t>
            </a:r>
            <a:endParaRPr lang="en-US" sz="3600" dirty="0" err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DD8E048-B53E-C651-A663-F9964B56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90" y="3987058"/>
            <a:ext cx="6538025" cy="2365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                                                     </a:t>
            </a:r>
          </a:p>
          <a:p>
            <a:r>
              <a:rPr lang="fi-FI" dirty="0"/>
              <a:t>        </a:t>
            </a:r>
            <a:r>
              <a:rPr lang="fi-FI" sz="3200" dirty="0">
                <a:latin typeface="Cavolini" panose="03000502040302020204" pitchFamily="66" charset="0"/>
                <a:cs typeface="Cavolini" panose="03000502040302020204" pitchFamily="66" charset="0"/>
              </a:rPr>
              <a:t> Kultavuoren koulu</a:t>
            </a:r>
          </a:p>
          <a:p>
            <a:r>
              <a:rPr lang="fi-FI" sz="3200" dirty="0">
                <a:latin typeface="Cavolini" panose="03000502040302020204" pitchFamily="66" charset="0"/>
                <a:cs typeface="Cavolini" panose="03000502040302020204" pitchFamily="66" charset="0"/>
              </a:rPr>
              <a:t>         </a:t>
            </a:r>
            <a:r>
              <a:rPr lang="fi-FI" sz="2400" dirty="0">
                <a:latin typeface="Cavolini" panose="03000502040302020204" pitchFamily="66" charset="0"/>
                <a:cs typeface="Cavolini" panose="03000502040302020204" pitchFamily="66" charset="0"/>
              </a:rPr>
              <a:t>   2023-2024</a:t>
            </a:r>
          </a:p>
        </p:txBody>
      </p:sp>
      <p:pic>
        <p:nvPicPr>
          <p:cNvPr id="3" name="Kuva 2" descr="Vihreä lippu - Ympäristökasvatusjärjestö FEE Suomi">
            <a:extLst>
              <a:ext uri="{FF2B5EF4-FFF2-40B4-BE49-F238E27FC236}">
                <a16:creationId xmlns:a16="http://schemas.microsoft.com/office/drawing/2014/main" id="{1FD74887-57A7-5B4C-B08B-29BE051F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42" y="281800"/>
            <a:ext cx="1644972" cy="2673081"/>
          </a:xfrm>
          <a:prstGeom prst="rect">
            <a:avLst/>
          </a:prstGeom>
        </p:spPr>
      </p:pic>
      <p:pic>
        <p:nvPicPr>
          <p:cNvPr id="4" name="Kuva 3" descr="Vihreän lipun päiväkoti">
            <a:extLst>
              <a:ext uri="{FF2B5EF4-FFF2-40B4-BE49-F238E27FC236}">
                <a16:creationId xmlns:a16="http://schemas.microsoft.com/office/drawing/2014/main" id="{97AE2933-C9C2-984D-D811-97B3CB12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10" y="3236681"/>
            <a:ext cx="3871193" cy="34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B54D31-316A-35D1-2E13-40B427F9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800986"/>
            <a:ext cx="5672795" cy="1136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kern="12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Kultavuoren</a:t>
            </a:r>
            <a:r>
              <a:rPr lang="en-US" sz="2800" b="1" kern="1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koulun</a:t>
            </a:r>
            <a:r>
              <a:rPr lang="en-US" sz="2800" b="1" kern="1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ympäristölähettiläs</a:t>
            </a:r>
            <a:r>
              <a:rPr lang="en-US" sz="2800" b="1" kern="1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/-</a:t>
            </a:r>
            <a:r>
              <a:rPr lang="en-US" sz="2800" b="1" kern="12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maskotti</a:t>
            </a:r>
            <a:endParaRPr lang="en-US" sz="2800" b="1" kern="12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1F8A5D-1960-968E-DB55-62DE82FED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766" y="2703989"/>
            <a:ext cx="5472204" cy="22163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Ympäristöraati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valitsi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suden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koulumme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ympäristölähettilääksi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puhumaan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uhanalaisten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eläinten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suojelemisesta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ja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levittämään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tietoa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luonnon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monimuotoisuuden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tärkeydestä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200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endParaRPr lang="en-US" dirty="0">
              <a:effectLst/>
            </a:endParaRPr>
          </a:p>
        </p:txBody>
      </p:sp>
      <p:pic>
        <p:nvPicPr>
          <p:cNvPr id="6" name="Kuvan paikkamerkki 5" descr="Kuva, joka sisältää kohteen taapero, vauva, sisä-, Ihmisen kasvot">
            <a:extLst>
              <a:ext uri="{FF2B5EF4-FFF2-40B4-BE49-F238E27FC236}">
                <a16:creationId xmlns:a16="http://schemas.microsoft.com/office/drawing/2014/main" id="{1A5CDA9E-CACC-9196-990C-510C2986D0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57"/>
          <a:stretch/>
        </p:blipFill>
        <p:spPr>
          <a:xfrm>
            <a:off x="5926215" y="808094"/>
            <a:ext cx="4876800" cy="6232250"/>
          </a:xfrm>
          <a:custGeom>
            <a:avLst/>
            <a:gdLst/>
            <a:ahLst/>
            <a:cxnLst/>
            <a:rect l="l" t="t" r="r" b="b"/>
            <a:pathLst>
              <a:path w="5201276" h="6646910">
                <a:moveTo>
                  <a:pt x="764203" y="685250"/>
                </a:moveTo>
                <a:cubicBezTo>
                  <a:pt x="818649" y="688659"/>
                  <a:pt x="872180" y="700903"/>
                  <a:pt x="922673" y="721515"/>
                </a:cubicBezTo>
                <a:cubicBezTo>
                  <a:pt x="1135698" y="807918"/>
                  <a:pt x="1267587" y="1039231"/>
                  <a:pt x="1237521" y="1273177"/>
                </a:cubicBezTo>
                <a:cubicBezTo>
                  <a:pt x="1193894" y="1615922"/>
                  <a:pt x="852079" y="1820733"/>
                  <a:pt x="542267" y="1690856"/>
                </a:cubicBezTo>
                <a:cubicBezTo>
                  <a:pt x="327228" y="1600813"/>
                  <a:pt x="198127" y="1363456"/>
                  <a:pt x="234703" y="1126951"/>
                </a:cubicBezTo>
                <a:cubicBezTo>
                  <a:pt x="277169" y="852320"/>
                  <a:pt x="512123" y="670215"/>
                  <a:pt x="764203" y="685250"/>
                </a:cubicBezTo>
                <a:close/>
                <a:moveTo>
                  <a:pt x="2784174" y="352577"/>
                </a:moveTo>
                <a:cubicBezTo>
                  <a:pt x="2807825" y="353973"/>
                  <a:pt x="2831088" y="359242"/>
                  <a:pt x="2853064" y="368075"/>
                </a:cubicBezTo>
                <a:cubicBezTo>
                  <a:pt x="2946054" y="405659"/>
                  <a:pt x="3003243" y="506165"/>
                  <a:pt x="2990147" y="608299"/>
                </a:cubicBezTo>
                <a:cubicBezTo>
                  <a:pt x="2971006" y="757470"/>
                  <a:pt x="2822378" y="846585"/>
                  <a:pt x="2687620" y="790095"/>
                </a:cubicBezTo>
                <a:cubicBezTo>
                  <a:pt x="2594010" y="750884"/>
                  <a:pt x="2537829" y="647665"/>
                  <a:pt x="2553792" y="544679"/>
                </a:cubicBezTo>
                <a:cubicBezTo>
                  <a:pt x="2572235" y="425187"/>
                  <a:pt x="2674524" y="345991"/>
                  <a:pt x="2784174" y="352577"/>
                </a:cubicBezTo>
                <a:close/>
                <a:moveTo>
                  <a:pt x="5201276" y="72600"/>
                </a:moveTo>
                <a:lnTo>
                  <a:pt x="5201276" y="6646910"/>
                </a:lnTo>
                <a:lnTo>
                  <a:pt x="2895444" y="6646910"/>
                </a:lnTo>
                <a:lnTo>
                  <a:pt x="2545196" y="6646910"/>
                </a:lnTo>
                <a:lnTo>
                  <a:pt x="2176660" y="6646910"/>
                </a:lnTo>
                <a:lnTo>
                  <a:pt x="1071390" y="6646910"/>
                </a:lnTo>
                <a:lnTo>
                  <a:pt x="1035339" y="6598516"/>
                </a:lnTo>
                <a:cubicBezTo>
                  <a:pt x="830001" y="6260683"/>
                  <a:pt x="1173986" y="5769070"/>
                  <a:pt x="868428" y="5385343"/>
                </a:cubicBezTo>
                <a:cubicBezTo>
                  <a:pt x="677876" y="5146281"/>
                  <a:pt x="475933" y="5253608"/>
                  <a:pt x="262754" y="4965183"/>
                </a:cubicBezTo>
                <a:cubicBezTo>
                  <a:pt x="105136" y="4752005"/>
                  <a:pt x="-25514" y="4556184"/>
                  <a:pt x="38649" y="4272564"/>
                </a:cubicBezTo>
                <a:cubicBezTo>
                  <a:pt x="124509" y="3893242"/>
                  <a:pt x="452762" y="3745236"/>
                  <a:pt x="449354" y="3471378"/>
                </a:cubicBezTo>
                <a:cubicBezTo>
                  <a:pt x="445479" y="3142194"/>
                  <a:pt x="42523" y="3076251"/>
                  <a:pt x="3080" y="2700958"/>
                </a:cubicBezTo>
                <a:cubicBezTo>
                  <a:pt x="-22647" y="2456164"/>
                  <a:pt x="115055" y="2163013"/>
                  <a:pt x="332652" y="2027402"/>
                </a:cubicBezTo>
                <a:cubicBezTo>
                  <a:pt x="733670" y="1777182"/>
                  <a:pt x="1185756" y="2199435"/>
                  <a:pt x="1493242" y="1948439"/>
                </a:cubicBezTo>
                <a:cubicBezTo>
                  <a:pt x="1676897" y="1798492"/>
                  <a:pt x="1706809" y="1492245"/>
                  <a:pt x="1671085" y="1299370"/>
                </a:cubicBezTo>
                <a:cubicBezTo>
                  <a:pt x="1602970" y="932136"/>
                  <a:pt x="1301838" y="872003"/>
                  <a:pt x="1312997" y="592260"/>
                </a:cubicBezTo>
                <a:cubicBezTo>
                  <a:pt x="1321210" y="384349"/>
                  <a:pt x="1497582" y="166056"/>
                  <a:pt x="1715953" y="117624"/>
                </a:cubicBezTo>
                <a:cubicBezTo>
                  <a:pt x="1746484" y="110804"/>
                  <a:pt x="1777667" y="107395"/>
                  <a:pt x="1808943" y="107395"/>
                </a:cubicBezTo>
                <a:cubicBezTo>
                  <a:pt x="2020029" y="107395"/>
                  <a:pt x="2186171" y="262378"/>
                  <a:pt x="2237471" y="310500"/>
                </a:cubicBezTo>
                <a:cubicBezTo>
                  <a:pt x="2480329" y="537317"/>
                  <a:pt x="2288150" y="815280"/>
                  <a:pt x="2485909" y="1155778"/>
                </a:cubicBezTo>
                <a:cubicBezTo>
                  <a:pt x="2516634" y="1206225"/>
                  <a:pt x="2551885" y="1253804"/>
                  <a:pt x="2591220" y="1297896"/>
                </a:cubicBezTo>
                <a:cubicBezTo>
                  <a:pt x="2668711" y="1386005"/>
                  <a:pt x="2813078" y="1370507"/>
                  <a:pt x="2868562" y="1267985"/>
                </a:cubicBezTo>
                <a:cubicBezTo>
                  <a:pt x="2960234" y="1098510"/>
                  <a:pt x="3047877" y="908501"/>
                  <a:pt x="3225565" y="859062"/>
                </a:cubicBezTo>
                <a:cubicBezTo>
                  <a:pt x="3571023" y="762896"/>
                  <a:pt x="3776685" y="1334008"/>
                  <a:pt x="4134696" y="1265738"/>
                </a:cubicBezTo>
                <a:cubicBezTo>
                  <a:pt x="4283325" y="1237377"/>
                  <a:pt x="4369495" y="1115560"/>
                  <a:pt x="4447839" y="964607"/>
                </a:cubicBezTo>
                <a:cubicBezTo>
                  <a:pt x="4469614" y="922528"/>
                  <a:pt x="4490847" y="878203"/>
                  <a:pt x="4512622" y="832871"/>
                </a:cubicBezTo>
                <a:cubicBezTo>
                  <a:pt x="4571477" y="623285"/>
                  <a:pt x="4654776" y="228711"/>
                  <a:pt x="5152490" y="84231"/>
                </a:cubicBezTo>
                <a:close/>
                <a:moveTo>
                  <a:pt x="4034655" y="767"/>
                </a:moveTo>
                <a:cubicBezTo>
                  <a:pt x="4083638" y="3866"/>
                  <a:pt x="4131798" y="14871"/>
                  <a:pt x="4177240" y="33390"/>
                </a:cubicBezTo>
                <a:cubicBezTo>
                  <a:pt x="4368954" y="110882"/>
                  <a:pt x="4487671" y="319025"/>
                  <a:pt x="4460626" y="529879"/>
                </a:cubicBezTo>
                <a:cubicBezTo>
                  <a:pt x="4421028" y="837830"/>
                  <a:pt x="4113774" y="1021795"/>
                  <a:pt x="3834960" y="905558"/>
                </a:cubicBezTo>
                <a:cubicBezTo>
                  <a:pt x="3641231" y="824502"/>
                  <a:pt x="3524994" y="611090"/>
                  <a:pt x="3558160" y="398066"/>
                </a:cubicBezTo>
                <a:cubicBezTo>
                  <a:pt x="3596363" y="150946"/>
                  <a:pt x="3807838" y="-12639"/>
                  <a:pt x="4034655" y="7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791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7B8C8D-303A-4A32-9B89-7D0C614A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3F5DC0-CE3F-9E31-5CA6-A50A0CF0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18" y="-104998"/>
            <a:ext cx="611017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usikäsinuket</a:t>
            </a:r>
            <a:endParaRPr lang="en-US" sz="4000" kern="12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4872BFC-6D58-6298-5D10-9DD87168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3557" y="4544568"/>
            <a:ext cx="5700789" cy="20804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Koululle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hankittiin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käsinuket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joilla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ympäristöasioita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kerrotaan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koulun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nuorimmille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oppilaille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ja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välillä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vähän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vanhemmillekin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  <p:pic>
        <p:nvPicPr>
          <p:cNvPr id="11" name="Kuva 10" descr="Kuva, joka sisältää kohteen sisä-, seinä, lelu, punainen&#10;&#10;Kuvaus luotu automaattisesti">
            <a:extLst>
              <a:ext uri="{FF2B5EF4-FFF2-40B4-BE49-F238E27FC236}">
                <a16:creationId xmlns:a16="http://schemas.microsoft.com/office/drawing/2014/main" id="{045AF3FC-78D5-FFD0-F280-CC178520B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926"/>
          <a:stretch/>
        </p:blipFill>
        <p:spPr>
          <a:xfrm>
            <a:off x="397654" y="2116315"/>
            <a:ext cx="4860147" cy="3428990"/>
          </a:xfrm>
          <a:custGeom>
            <a:avLst/>
            <a:gdLst/>
            <a:ahLst/>
            <a:cxnLst/>
            <a:rect l="l" t="t" r="r" b="b"/>
            <a:pathLst>
              <a:path w="4860147" h="3429000">
                <a:moveTo>
                  <a:pt x="268805" y="1822824"/>
                </a:moveTo>
                <a:cubicBezTo>
                  <a:pt x="412387" y="1822824"/>
                  <a:pt x="528781" y="1939219"/>
                  <a:pt x="528781" y="2082800"/>
                </a:cubicBezTo>
                <a:cubicBezTo>
                  <a:pt x="528781" y="2226381"/>
                  <a:pt x="412387" y="2342776"/>
                  <a:pt x="268805" y="2342776"/>
                </a:cubicBezTo>
                <a:cubicBezTo>
                  <a:pt x="125225" y="2342776"/>
                  <a:pt x="8829" y="2226381"/>
                  <a:pt x="8829" y="2082800"/>
                </a:cubicBezTo>
                <a:cubicBezTo>
                  <a:pt x="8829" y="1939219"/>
                  <a:pt x="125225" y="1822824"/>
                  <a:pt x="268805" y="1822824"/>
                </a:cubicBezTo>
                <a:close/>
                <a:moveTo>
                  <a:pt x="311623" y="1354515"/>
                </a:moveTo>
                <a:cubicBezTo>
                  <a:pt x="403243" y="1354515"/>
                  <a:pt x="477514" y="1428787"/>
                  <a:pt x="477514" y="1520407"/>
                </a:cubicBezTo>
                <a:cubicBezTo>
                  <a:pt x="477514" y="1612027"/>
                  <a:pt x="403243" y="1686299"/>
                  <a:pt x="311623" y="1686299"/>
                </a:cubicBezTo>
                <a:cubicBezTo>
                  <a:pt x="220002" y="1686299"/>
                  <a:pt x="145730" y="1612027"/>
                  <a:pt x="145730" y="1520407"/>
                </a:cubicBezTo>
                <a:cubicBezTo>
                  <a:pt x="145730" y="1428787"/>
                  <a:pt x="220002" y="1354515"/>
                  <a:pt x="311623" y="1354515"/>
                </a:cubicBezTo>
                <a:close/>
                <a:moveTo>
                  <a:pt x="541218" y="0"/>
                </a:moveTo>
                <a:lnTo>
                  <a:pt x="833582" y="0"/>
                </a:lnTo>
                <a:lnTo>
                  <a:pt x="2382626" y="0"/>
                </a:lnTo>
                <a:lnTo>
                  <a:pt x="2747580" y="0"/>
                </a:lnTo>
                <a:lnTo>
                  <a:pt x="3950670" y="0"/>
                </a:lnTo>
                <a:lnTo>
                  <a:pt x="4706476" y="0"/>
                </a:lnTo>
                <a:lnTo>
                  <a:pt x="4860147" y="0"/>
                </a:lnTo>
                <a:lnTo>
                  <a:pt x="4860147" y="3429000"/>
                </a:lnTo>
                <a:lnTo>
                  <a:pt x="0" y="3429000"/>
                </a:lnTo>
                <a:lnTo>
                  <a:pt x="10355" y="3365199"/>
                </a:lnTo>
                <a:cubicBezTo>
                  <a:pt x="48015" y="3197951"/>
                  <a:pt x="123724" y="3038692"/>
                  <a:pt x="207457" y="2872062"/>
                </a:cubicBezTo>
                <a:cubicBezTo>
                  <a:pt x="262517" y="2763073"/>
                  <a:pt x="320349" y="2687655"/>
                  <a:pt x="379893" y="2630331"/>
                </a:cubicBezTo>
                <a:cubicBezTo>
                  <a:pt x="382617" y="2627394"/>
                  <a:pt x="385645" y="2624417"/>
                  <a:pt x="389084" y="2621388"/>
                </a:cubicBezTo>
                <a:cubicBezTo>
                  <a:pt x="945661" y="2128752"/>
                  <a:pt x="557531" y="1213511"/>
                  <a:pt x="465879" y="1018429"/>
                </a:cubicBezTo>
                <a:cubicBezTo>
                  <a:pt x="458750" y="1006625"/>
                  <a:pt x="452689" y="994267"/>
                  <a:pt x="447771" y="981453"/>
                </a:cubicBezTo>
                <a:cubicBezTo>
                  <a:pt x="313042" y="605203"/>
                  <a:pt x="284127" y="265828"/>
                  <a:pt x="512399" y="26006"/>
                </a:cubicBezTo>
                <a:close/>
              </a:path>
            </a:pathLst>
          </a:custGeom>
        </p:spPr>
      </p:pic>
      <p:pic>
        <p:nvPicPr>
          <p:cNvPr id="9" name="Kuva 8" descr="Kuva, joka sisältää kohteen seinä, sisä-, lelu, täytetty&#10;&#10;Kuvaus luotu automaattisesti">
            <a:extLst>
              <a:ext uri="{FF2B5EF4-FFF2-40B4-BE49-F238E27FC236}">
                <a16:creationId xmlns:a16="http://schemas.microsoft.com/office/drawing/2014/main" id="{CB12CF2D-FDEE-C9E9-BAD9-0C975CBF5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212"/>
          <a:stretch/>
        </p:blipFill>
        <p:spPr>
          <a:xfrm>
            <a:off x="6481422" y="557784"/>
            <a:ext cx="4874885" cy="3429000"/>
          </a:xfrm>
          <a:custGeom>
            <a:avLst/>
            <a:gdLst/>
            <a:ahLst/>
            <a:cxnLst/>
            <a:rect l="l" t="t" r="r" b="b"/>
            <a:pathLst>
              <a:path w="4874885" h="3429000">
                <a:moveTo>
                  <a:pt x="342131" y="1329720"/>
                </a:moveTo>
                <a:cubicBezTo>
                  <a:pt x="518068" y="1329720"/>
                  <a:pt x="660693" y="1472346"/>
                  <a:pt x="660693" y="1648283"/>
                </a:cubicBezTo>
                <a:cubicBezTo>
                  <a:pt x="660693" y="1824220"/>
                  <a:pt x="518068" y="1966846"/>
                  <a:pt x="342131" y="1966846"/>
                </a:cubicBezTo>
                <a:cubicBezTo>
                  <a:pt x="166194" y="1966846"/>
                  <a:pt x="23567" y="1824220"/>
                  <a:pt x="23567" y="1648283"/>
                </a:cubicBezTo>
                <a:cubicBezTo>
                  <a:pt x="23567" y="1472346"/>
                  <a:pt x="166194" y="1329720"/>
                  <a:pt x="342131" y="1329720"/>
                </a:cubicBezTo>
                <a:close/>
                <a:moveTo>
                  <a:pt x="14738" y="0"/>
                </a:moveTo>
                <a:lnTo>
                  <a:pt x="4874885" y="0"/>
                </a:lnTo>
                <a:lnTo>
                  <a:pt x="4874885" y="3429000"/>
                </a:lnTo>
                <a:lnTo>
                  <a:pt x="580539" y="3429000"/>
                </a:lnTo>
                <a:lnTo>
                  <a:pt x="548777" y="3393217"/>
                </a:lnTo>
                <a:cubicBezTo>
                  <a:pt x="402964" y="3206564"/>
                  <a:pt x="308389" y="2967571"/>
                  <a:pt x="301088" y="2744809"/>
                </a:cubicBezTo>
                <a:cubicBezTo>
                  <a:pt x="283493" y="2198815"/>
                  <a:pt x="800250" y="2035406"/>
                  <a:pt x="744084" y="1560172"/>
                </a:cubicBezTo>
                <a:cubicBezTo>
                  <a:pt x="697796" y="1165597"/>
                  <a:pt x="239340" y="1008363"/>
                  <a:pt x="56290" y="477274"/>
                </a:cubicBezTo>
                <a:cubicBezTo>
                  <a:pt x="4940" y="328333"/>
                  <a:pt x="-8117" y="192526"/>
                  <a:pt x="4452" y="633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435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B0BF22-67D8-6BC0-BB35-091735C2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685801"/>
          </a:xfrm>
        </p:spPr>
        <p:txBody>
          <a:bodyPr/>
          <a:lstStyle/>
          <a:p>
            <a:r>
              <a:rPr lang="fi-FI" dirty="0"/>
              <a:t>Norppa -tilataideteos</a:t>
            </a:r>
          </a:p>
        </p:txBody>
      </p:sp>
      <p:pic>
        <p:nvPicPr>
          <p:cNvPr id="6" name="Kuvan paikkamerkki 5" descr="Kuva, joka sisältää kohteen henkilö, vaate, sisä-, seinä&#10;&#10;Kuvaus luotu automaattisesti">
            <a:extLst>
              <a:ext uri="{FF2B5EF4-FFF2-40B4-BE49-F238E27FC236}">
                <a16:creationId xmlns:a16="http://schemas.microsoft.com/office/drawing/2014/main" id="{571B08CA-6346-9F0D-9F6B-0EA6F888FB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1949"/>
          <a:stretch>
            <a:fillRect/>
          </a:stretch>
        </p:blipFill>
        <p:spPr>
          <a:xfrm>
            <a:off x="6733619" y="247363"/>
            <a:ext cx="3820674" cy="3765280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4389B6-224B-F5FE-75B8-FF5AD3952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1306787"/>
            <a:ext cx="4970822" cy="2705856"/>
          </a:xfrm>
        </p:spPr>
        <p:txBody>
          <a:bodyPr>
            <a:noAutofit/>
          </a:bodyPr>
          <a:lstStyle/>
          <a:p>
            <a:r>
              <a:rPr lang="fi-FI" sz="2000" dirty="0">
                <a:latin typeface="Cavolini" panose="03000502040302020204" pitchFamily="66" charset="0"/>
                <a:cs typeface="Cavolini" panose="03000502040302020204" pitchFamily="66" charset="0"/>
              </a:rPr>
              <a:t>Ympäristöraatilaiset haluavat tilataideteoksella muistuttaa myös norppien uhanalaisuudesta. Norppa valmistetaan kanaverkosta. Taideteos viimeistellään sanomalehtisuikaleilla ja liisterillä ja lopuksi maalataan. </a:t>
            </a:r>
          </a:p>
          <a:p>
            <a:endParaRPr lang="fi-FI" dirty="0"/>
          </a:p>
        </p:txBody>
      </p:sp>
      <p:pic>
        <p:nvPicPr>
          <p:cNvPr id="8" name="Kuva 7" descr="Kuva, joka sisältää kohteen sisä-, seinä, pöytä, huonekalu&#10;&#10;Kuvaus luotu automaattisesti">
            <a:extLst>
              <a:ext uri="{FF2B5EF4-FFF2-40B4-BE49-F238E27FC236}">
                <a16:creationId xmlns:a16="http://schemas.microsoft.com/office/drawing/2014/main" id="{0EAECC80-B179-097E-627A-7659E5BEC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16" y="4337456"/>
            <a:ext cx="3236685" cy="2427514"/>
          </a:xfrm>
          <a:prstGeom prst="rect">
            <a:avLst/>
          </a:prstGeom>
        </p:spPr>
      </p:pic>
      <p:pic>
        <p:nvPicPr>
          <p:cNvPr id="7" name="Kuvan paikkamerkki 6" descr="Kuva, joka sisältää kohteen kala, sisä-, ruoka, taide&#10;&#10;Kuvaus luotu automaattisesti">
            <a:extLst>
              <a:ext uri="{FF2B5EF4-FFF2-40B4-BE49-F238E27FC236}">
                <a16:creationId xmlns:a16="http://schemas.microsoft.com/office/drawing/2014/main" id="{6C733D6F-83DC-126B-A2E2-4959DE794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3043"/>
          <a:stretch>
            <a:fillRect/>
          </a:stretch>
        </p:blipFill>
        <p:spPr bwMode="auto">
          <a:xfrm>
            <a:off x="6733620" y="4235311"/>
            <a:ext cx="3820674" cy="23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1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2E7EF1-8EF4-E61C-F0FD-99F211F3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1911427"/>
          </a:xfrm>
        </p:spPr>
        <p:txBody>
          <a:bodyPr>
            <a:normAutofit fontScale="90000"/>
          </a:bodyPr>
          <a:lstStyle/>
          <a:p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Ulkoluokkapäivä 16.2.2024</a:t>
            </a:r>
            <a:br>
              <a:rPr lang="fi-FI" sz="2800" dirty="0"/>
            </a:br>
            <a:r>
              <a:rPr lang="fi-FI" sz="2200" dirty="0"/>
              <a:t>Villasukkajuoksua ja luontorasteja</a:t>
            </a:r>
            <a:br>
              <a:rPr lang="fi-FI" dirty="0"/>
            </a:br>
            <a:endParaRPr lang="fi-FI" dirty="0"/>
          </a:p>
        </p:txBody>
      </p:sp>
      <p:pic>
        <p:nvPicPr>
          <p:cNvPr id="6" name="Kuvan paikkamerkki 5" descr="Kuva, joka sisältää kohteen jalkineet, henkilö, lumi, lumilautailu&#10;&#10;Kuvaus luotu automaattisesti">
            <a:extLst>
              <a:ext uri="{FF2B5EF4-FFF2-40B4-BE49-F238E27FC236}">
                <a16:creationId xmlns:a16="http://schemas.microsoft.com/office/drawing/2014/main" id="{6DE2B5DB-414B-8856-8FE9-D4F0F1C1AC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3043"/>
          <a:stretch>
            <a:fillRect/>
          </a:stretch>
        </p:blipFill>
        <p:spPr>
          <a:xfrm>
            <a:off x="5696181" y="713678"/>
            <a:ext cx="5784236" cy="5917085"/>
          </a:xfrm>
        </p:spPr>
      </p:pic>
      <p:pic>
        <p:nvPicPr>
          <p:cNvPr id="8" name="Kuva 7" descr="Kuva, joka sisältää kohteen teksti, piha-, lumi, talvi&#10;&#10;Kuvaus luotu automaattisesti">
            <a:extLst>
              <a:ext uri="{FF2B5EF4-FFF2-40B4-BE49-F238E27FC236}">
                <a16:creationId xmlns:a16="http://schemas.microsoft.com/office/drawing/2014/main" id="{0954BC65-3C3C-9D92-3A4E-E04C73A4C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1" y="2007187"/>
            <a:ext cx="3772065" cy="46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2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641F7-2B70-486D-CC2C-7AE7BE9C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200"/>
            <a:ext cx="4970822" cy="1262744"/>
          </a:xfrm>
        </p:spPr>
        <p:txBody>
          <a:bodyPr/>
          <a:lstStyle/>
          <a:p>
            <a:r>
              <a:rPr lang="fi-FI">
                <a:latin typeface="Cavolini" panose="03000502040302020204" pitchFamily="66" charset="0"/>
                <a:cs typeface="Cavolini" panose="03000502040302020204" pitchFamily="66" charset="0"/>
              </a:rPr>
              <a:t>Tulevia tapahtumia</a:t>
            </a:r>
            <a:endParaRPr lang="fi-FI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84AF9B-7BA1-60B9-3E91-709074913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516" y="1993392"/>
            <a:ext cx="4970822" cy="201964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fi-FI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Miljoona roskasäkkiä -kampanja huhtikuussa</a:t>
            </a:r>
            <a:r>
              <a:rPr lang="fi-FI" sz="1800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.</a:t>
            </a:r>
            <a:endParaRPr lang="fi-FI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pPr fontAlgn="base"/>
            <a:r>
              <a:rPr lang="fi-FI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Unicef-</a:t>
            </a:r>
            <a:r>
              <a:rPr lang="fi-FI" sz="1800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tai</a:t>
            </a:r>
            <a:r>
              <a:rPr lang="fi-FI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</a:t>
            </a:r>
            <a:r>
              <a:rPr lang="fi-FI" sz="1800" dirty="0" err="1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Rynkeby</a:t>
            </a:r>
            <a:r>
              <a:rPr lang="fi-FI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 -kävely toukokuussa.</a:t>
            </a:r>
          </a:p>
          <a:p>
            <a:pPr fontAlgn="base"/>
            <a:r>
              <a:rPr lang="fi-FI" sz="1800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Ruokahävikin seuraaminen luokittain.</a:t>
            </a:r>
            <a:endParaRPr lang="fi-FI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pPr fontAlgn="base"/>
            <a:r>
              <a:rPr lang="fi-FI" sz="18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Tavaranvaihtopäivä </a:t>
            </a:r>
            <a:r>
              <a:rPr lang="fi-FI" sz="1800" dirty="0"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tai kirpputori</a:t>
            </a:r>
            <a:endParaRPr lang="fi-FI" sz="1800" dirty="0"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endParaRPr lang="fi-FI" dirty="0"/>
          </a:p>
        </p:txBody>
      </p:sp>
      <p:pic>
        <p:nvPicPr>
          <p:cNvPr id="1026" name="Picture 2" descr="Valkoiset Roskapussit, Muovi, Kierrättää">
            <a:extLst>
              <a:ext uri="{FF2B5EF4-FFF2-40B4-BE49-F238E27FC236}">
                <a16:creationId xmlns:a16="http://schemas.microsoft.com/office/drawing/2014/main" id="{CA484CFE-278C-3B57-6319-88EFAA5EA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4013036"/>
            <a:ext cx="3423524" cy="22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paaehtoiseksi, Etsiä, Pyyntö, Kädet">
            <a:extLst>
              <a:ext uri="{FF2B5EF4-FFF2-40B4-BE49-F238E27FC236}">
                <a16:creationId xmlns:a16="http://schemas.microsoft.com/office/drawing/2014/main" id="{4B81DE1E-CF6B-2FE2-8B70-6F596EC5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05" y="4013036"/>
            <a:ext cx="3736975" cy="26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rikkalainen, Lapset, Kauneus">
            <a:extLst>
              <a:ext uri="{FF2B5EF4-FFF2-40B4-BE49-F238E27FC236}">
                <a16:creationId xmlns:a16="http://schemas.microsoft.com/office/drawing/2014/main" id="{23DB360E-EA77-8A3F-0926-D6324EDD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66" y="705926"/>
            <a:ext cx="3506788" cy="23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6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60BF46-78CD-7C9D-B672-8EA9E7DD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>
            <a:normAutofit/>
          </a:bodyPr>
          <a:lstStyle/>
          <a:p>
            <a:r>
              <a:rPr lang="fi-FI">
                <a:cs typeface="Posterama"/>
              </a:rPr>
              <a:t>Ympäristöraati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A98CFC-CC43-8D98-814B-4A250BD7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sz="17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Ympäristöraati suunnittelee ja vetää Vihreä lippu -toimintaa. </a:t>
            </a:r>
          </a:p>
          <a:p>
            <a:pPr>
              <a:lnSpc>
                <a:spcPct val="100000"/>
              </a:lnSpc>
            </a:pPr>
            <a:r>
              <a:rPr lang="fi-FI" sz="1700" dirty="0">
                <a:latin typeface="Cavolini" panose="03000502040302020204" pitchFamily="66" charset="0"/>
                <a:cs typeface="Cavolini" panose="03000502040302020204" pitchFamily="66" charset="0"/>
              </a:rPr>
              <a:t>Kultavuoressa raatiin kuuluu yksi oppilas joka luokalta. Eskarit osallistuvat Vihreä lippu-toimintaan opettajiensa ja kummiensa kanssa vaihtelevasti.</a:t>
            </a:r>
          </a:p>
          <a:p>
            <a:pPr>
              <a:lnSpc>
                <a:spcPct val="100000"/>
              </a:lnSpc>
            </a:pPr>
            <a:r>
              <a:rPr lang="fi-FI" sz="1700" dirty="0">
                <a:latin typeface="Cavolini" panose="03000502040302020204" pitchFamily="66" charset="0"/>
                <a:cs typeface="Cavolini" panose="03000502040302020204" pitchFamily="66" charset="0"/>
              </a:rPr>
              <a:t>Opettajajäseniä on  2-4 tarpeen mukaan.</a:t>
            </a:r>
          </a:p>
          <a:p>
            <a:pPr>
              <a:lnSpc>
                <a:spcPct val="100000"/>
              </a:lnSpc>
            </a:pPr>
            <a:r>
              <a:rPr lang="fi-FI" sz="1700" dirty="0">
                <a:latin typeface="Cavolini" panose="03000502040302020204" pitchFamily="66" charset="0"/>
                <a:cs typeface="Cavolini" panose="03000502040302020204" pitchFamily="66" charset="0"/>
              </a:rPr>
              <a:t>Muuta henkilökuntaa on 2 hlöä.</a:t>
            </a:r>
          </a:p>
          <a:p>
            <a:pPr>
              <a:lnSpc>
                <a:spcPct val="100000"/>
              </a:lnSpc>
            </a:pPr>
            <a:r>
              <a:rPr lang="fi-FI" sz="1700" dirty="0">
                <a:latin typeface="Cavolini" panose="03000502040302020204" pitchFamily="66" charset="0"/>
                <a:cs typeface="Cavolini" panose="03000502040302020204" pitchFamily="66" charset="0"/>
              </a:rPr>
              <a:t>Huoltajia kutustaan mukaan tarvittaessa.</a:t>
            </a:r>
          </a:p>
        </p:txBody>
      </p:sp>
      <p:pic>
        <p:nvPicPr>
          <p:cNvPr id="4" name="Kuva 3" descr="Vihreä lippu - Grön Flagg">
            <a:extLst>
              <a:ext uri="{FF2B5EF4-FFF2-40B4-BE49-F238E27FC236}">
                <a16:creationId xmlns:a16="http://schemas.microsoft.com/office/drawing/2014/main" id="{F8298849-0896-9563-271D-88E4109C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5847"/>
            <a:ext cx="4600913" cy="46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1F6A43-5147-4A61-8748-FD92A6E1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7158-AE1C-414C-941B-E328B3840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13874" y="-1"/>
            <a:ext cx="4875077" cy="6838171"/>
            <a:chOff x="7313874" y="-1"/>
            <a:chExt cx="4875077" cy="683817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9F3AB5-50BE-4043-8357-9BE8E9CAE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058328" y="-1"/>
              <a:ext cx="4130623" cy="3497803"/>
            </a:xfrm>
            <a:custGeom>
              <a:avLst/>
              <a:gdLst>
                <a:gd name="connsiteX0" fmla="*/ 2092838 w 4523394"/>
                <a:gd name="connsiteY0" fmla="*/ 3063020 h 3830400"/>
                <a:gd name="connsiteX1" fmla="*/ 2343161 w 4523394"/>
                <a:gd name="connsiteY1" fmla="*/ 3219444 h 3830400"/>
                <a:gd name="connsiteX2" fmla="*/ 2228118 w 4523394"/>
                <a:gd name="connsiteY2" fmla="*/ 3648794 h 3830400"/>
                <a:gd name="connsiteX3" fmla="*/ 1798766 w 4523394"/>
                <a:gd name="connsiteY3" fmla="*/ 3533750 h 3830400"/>
                <a:gd name="connsiteX4" fmla="*/ 1913810 w 4523394"/>
                <a:gd name="connsiteY4" fmla="*/ 3104399 h 3830400"/>
                <a:gd name="connsiteX5" fmla="*/ 2092838 w 4523394"/>
                <a:gd name="connsiteY5" fmla="*/ 3063020 h 3830400"/>
                <a:gd name="connsiteX6" fmla="*/ 4021903 w 4523394"/>
                <a:gd name="connsiteY6" fmla="*/ 1290343 h 3830400"/>
                <a:gd name="connsiteX7" fmla="*/ 4399099 w 4523394"/>
                <a:gd name="connsiteY7" fmla="*/ 1526047 h 3830400"/>
                <a:gd name="connsiteX8" fmla="*/ 4225746 w 4523394"/>
                <a:gd name="connsiteY8" fmla="*/ 2173007 h 3830400"/>
                <a:gd name="connsiteX9" fmla="*/ 3578786 w 4523394"/>
                <a:gd name="connsiteY9" fmla="*/ 1999655 h 3830400"/>
                <a:gd name="connsiteX10" fmla="*/ 3752138 w 4523394"/>
                <a:gd name="connsiteY10" fmla="*/ 1352694 h 3830400"/>
                <a:gd name="connsiteX11" fmla="*/ 4021903 w 4523394"/>
                <a:gd name="connsiteY11" fmla="*/ 1290343 h 3830400"/>
                <a:gd name="connsiteX12" fmla="*/ 0 w 4523394"/>
                <a:gd name="connsiteY12" fmla="*/ 0 h 3830400"/>
                <a:gd name="connsiteX13" fmla="*/ 4496979 w 4523394"/>
                <a:gd name="connsiteY13" fmla="*/ 0 h 3830400"/>
                <a:gd name="connsiteX14" fmla="*/ 4503678 w 4523394"/>
                <a:gd name="connsiteY14" fmla="*/ 25146 h 3830400"/>
                <a:gd name="connsiteX15" fmla="*/ 4424081 w 4523394"/>
                <a:gd name="connsiteY15" fmla="*/ 648848 h 3830400"/>
                <a:gd name="connsiteX16" fmla="*/ 3172963 w 4523394"/>
                <a:gd name="connsiteY16" fmla="*/ 1488410 h 3830400"/>
                <a:gd name="connsiteX17" fmla="*/ 3391126 w 4523394"/>
                <a:gd name="connsiteY17" fmla="*/ 2327151 h 3830400"/>
                <a:gd name="connsiteX18" fmla="*/ 4247887 w 4523394"/>
                <a:gd name="connsiteY18" fmla="*/ 2883393 h 3830400"/>
                <a:gd name="connsiteX19" fmla="*/ 4101114 w 4523394"/>
                <a:gd name="connsiteY19" fmla="*/ 3673646 h 3830400"/>
                <a:gd name="connsiteX20" fmla="*/ 4003376 w 4523394"/>
                <a:gd name="connsiteY20" fmla="*/ 3745292 h 3830400"/>
                <a:gd name="connsiteX21" fmla="*/ 4003825 w 4523394"/>
                <a:gd name="connsiteY21" fmla="*/ 3745865 h 3830400"/>
                <a:gd name="connsiteX22" fmla="*/ 3392396 w 4523394"/>
                <a:gd name="connsiteY22" fmla="*/ 3797004 h 3830400"/>
                <a:gd name="connsiteX23" fmla="*/ 2569691 w 4523394"/>
                <a:gd name="connsiteY23" fmla="*/ 3015770 h 3830400"/>
                <a:gd name="connsiteX24" fmla="*/ 1724277 w 4523394"/>
                <a:gd name="connsiteY24" fmla="*/ 2873737 h 3830400"/>
                <a:gd name="connsiteX25" fmla="*/ 523060 w 4523394"/>
                <a:gd name="connsiteY25" fmla="*/ 3653103 h 3830400"/>
                <a:gd name="connsiteX26" fmla="*/ 8341 w 4523394"/>
                <a:gd name="connsiteY26" fmla="*/ 3554360 h 3830400"/>
                <a:gd name="connsiteX27" fmla="*/ 0 w 4523394"/>
                <a:gd name="connsiteY27" fmla="*/ 3549611 h 38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23394" h="3830400">
                  <a:moveTo>
                    <a:pt x="2092838" y="3063020"/>
                  </a:moveTo>
                  <a:cubicBezTo>
                    <a:pt x="2193485" y="3070133"/>
                    <a:pt x="2288915" y="3125487"/>
                    <a:pt x="2343161" y="3219444"/>
                  </a:cubicBezTo>
                  <a:cubicBezTo>
                    <a:pt x="2429954" y="3369774"/>
                    <a:pt x="2378449" y="3562000"/>
                    <a:pt x="2228118" y="3648794"/>
                  </a:cubicBezTo>
                  <a:cubicBezTo>
                    <a:pt x="2077786" y="3735588"/>
                    <a:pt x="1885559" y="3684081"/>
                    <a:pt x="1798766" y="3533750"/>
                  </a:cubicBezTo>
                  <a:cubicBezTo>
                    <a:pt x="1711974" y="3383419"/>
                    <a:pt x="1763479" y="3191193"/>
                    <a:pt x="1913810" y="3104399"/>
                  </a:cubicBezTo>
                  <a:cubicBezTo>
                    <a:pt x="1970185" y="3071852"/>
                    <a:pt x="2032451" y="3058753"/>
                    <a:pt x="2092838" y="3063020"/>
                  </a:cubicBezTo>
                  <a:close/>
                  <a:moveTo>
                    <a:pt x="4021903" y="1290343"/>
                  </a:moveTo>
                  <a:cubicBezTo>
                    <a:pt x="4173560" y="1301062"/>
                    <a:pt x="4317359" y="1384470"/>
                    <a:pt x="4399099" y="1526047"/>
                  </a:cubicBezTo>
                  <a:cubicBezTo>
                    <a:pt x="4529882" y="1752570"/>
                    <a:pt x="4452269" y="2042224"/>
                    <a:pt x="4225746" y="2173007"/>
                  </a:cubicBezTo>
                  <a:cubicBezTo>
                    <a:pt x="3999223" y="2303790"/>
                    <a:pt x="3709569" y="2226178"/>
                    <a:pt x="3578786" y="1999655"/>
                  </a:cubicBezTo>
                  <a:cubicBezTo>
                    <a:pt x="3448003" y="1773132"/>
                    <a:pt x="3525615" y="1483478"/>
                    <a:pt x="3752138" y="1352694"/>
                  </a:cubicBezTo>
                  <a:cubicBezTo>
                    <a:pt x="3837084" y="1303651"/>
                    <a:pt x="3930908" y="1283912"/>
                    <a:pt x="4021903" y="1290343"/>
                  </a:cubicBezTo>
                  <a:close/>
                  <a:moveTo>
                    <a:pt x="0" y="0"/>
                  </a:moveTo>
                  <a:lnTo>
                    <a:pt x="4496979" y="0"/>
                  </a:lnTo>
                  <a:lnTo>
                    <a:pt x="4503678" y="25146"/>
                  </a:lnTo>
                  <a:cubicBezTo>
                    <a:pt x="4545364" y="235150"/>
                    <a:pt x="4521916" y="466040"/>
                    <a:pt x="4424081" y="648848"/>
                  </a:cubicBezTo>
                  <a:cubicBezTo>
                    <a:pt x="4135114" y="1187460"/>
                    <a:pt x="3356321" y="1009462"/>
                    <a:pt x="3172963" y="1488410"/>
                  </a:cubicBezTo>
                  <a:cubicBezTo>
                    <a:pt x="3063420" y="1774578"/>
                    <a:pt x="3226876" y="2135329"/>
                    <a:pt x="3391126" y="2327151"/>
                  </a:cubicBezTo>
                  <a:cubicBezTo>
                    <a:pt x="3703899" y="2692408"/>
                    <a:pt x="4080095" y="2564143"/>
                    <a:pt x="4247887" y="2883393"/>
                  </a:cubicBezTo>
                  <a:cubicBezTo>
                    <a:pt x="4372467" y="3120590"/>
                    <a:pt x="4314876" y="3477586"/>
                    <a:pt x="4101114" y="3673646"/>
                  </a:cubicBezTo>
                  <a:cubicBezTo>
                    <a:pt x="4071248" y="3700994"/>
                    <a:pt x="4038507" y="3725009"/>
                    <a:pt x="4003376" y="3745292"/>
                  </a:cubicBezTo>
                  <a:lnTo>
                    <a:pt x="4003825" y="3745865"/>
                  </a:lnTo>
                  <a:cubicBezTo>
                    <a:pt x="3767079" y="3882551"/>
                    <a:pt x="3480891" y="3817248"/>
                    <a:pt x="3392396" y="3797004"/>
                  </a:cubicBezTo>
                  <a:cubicBezTo>
                    <a:pt x="2974033" y="3701486"/>
                    <a:pt x="3010744" y="3267137"/>
                    <a:pt x="2569691" y="3015770"/>
                  </a:cubicBezTo>
                  <a:cubicBezTo>
                    <a:pt x="2538732" y="2997977"/>
                    <a:pt x="2156724" y="2787303"/>
                    <a:pt x="1724277" y="2873737"/>
                  </a:cubicBezTo>
                  <a:cubicBezTo>
                    <a:pt x="1105663" y="2997269"/>
                    <a:pt x="1057399" y="3593444"/>
                    <a:pt x="523060" y="3653103"/>
                  </a:cubicBezTo>
                  <a:cubicBezTo>
                    <a:pt x="354178" y="3671957"/>
                    <a:pt x="170589" y="3633468"/>
                    <a:pt x="8341" y="3554360"/>
                  </a:cubicBezTo>
                  <a:lnTo>
                    <a:pt x="0" y="3549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CC5279-E364-44E0-BA69-5E58B0CFE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13874" y="4000049"/>
              <a:ext cx="4850830" cy="2838121"/>
            </a:xfrm>
            <a:custGeom>
              <a:avLst/>
              <a:gdLst>
                <a:gd name="connsiteX0" fmla="*/ 1317554 w 6051230"/>
                <a:gd name="connsiteY0" fmla="*/ 241852 h 3395870"/>
                <a:gd name="connsiteX1" fmla="*/ 1738974 w 6051230"/>
                <a:gd name="connsiteY1" fmla="*/ 663272 h 3395870"/>
                <a:gd name="connsiteX2" fmla="*/ 1317554 w 6051230"/>
                <a:gd name="connsiteY2" fmla="*/ 1084692 h 3395870"/>
                <a:gd name="connsiteX3" fmla="*/ 896135 w 6051230"/>
                <a:gd name="connsiteY3" fmla="*/ 663272 h 3395870"/>
                <a:gd name="connsiteX4" fmla="*/ 1317554 w 6051230"/>
                <a:gd name="connsiteY4" fmla="*/ 241852 h 3395870"/>
                <a:gd name="connsiteX5" fmla="*/ 5744951 w 6051230"/>
                <a:gd name="connsiteY5" fmla="*/ 25092 h 3395870"/>
                <a:gd name="connsiteX6" fmla="*/ 5853136 w 6051230"/>
                <a:gd name="connsiteY6" fmla="*/ 38157 h 3395870"/>
                <a:gd name="connsiteX7" fmla="*/ 5986405 w 6051230"/>
                <a:gd name="connsiteY7" fmla="*/ 82706 h 3395870"/>
                <a:gd name="connsiteX8" fmla="*/ 6051230 w 6051230"/>
                <a:gd name="connsiteY8" fmla="*/ 119975 h 3395870"/>
                <a:gd name="connsiteX9" fmla="*/ 6051230 w 6051230"/>
                <a:gd name="connsiteY9" fmla="*/ 3395870 h 3395870"/>
                <a:gd name="connsiteX10" fmla="*/ 656731 w 6051230"/>
                <a:gd name="connsiteY10" fmla="*/ 3395870 h 3395870"/>
                <a:gd name="connsiteX11" fmla="*/ 653211 w 6051230"/>
                <a:gd name="connsiteY11" fmla="*/ 3385085 h 3395870"/>
                <a:gd name="connsiteX12" fmla="*/ 364 w 6051230"/>
                <a:gd name="connsiteY12" fmla="*/ 2254809 h 3395870"/>
                <a:gd name="connsiteX13" fmla="*/ 556515 w 6051230"/>
                <a:gd name="connsiteY13" fmla="*/ 1423552 h 3395870"/>
                <a:gd name="connsiteX14" fmla="*/ 1745273 w 6051230"/>
                <a:gd name="connsiteY14" fmla="*/ 1427778 h 3395870"/>
                <a:gd name="connsiteX15" fmla="*/ 2394059 w 6051230"/>
                <a:gd name="connsiteY15" fmla="*/ 417033 h 3395870"/>
                <a:gd name="connsiteX16" fmla="*/ 3343283 w 6051230"/>
                <a:gd name="connsiteY16" fmla="*/ 215877 h 3395870"/>
                <a:gd name="connsiteX17" fmla="*/ 4234022 w 6051230"/>
                <a:gd name="connsiteY17" fmla="*/ 639120 h 3395870"/>
                <a:gd name="connsiteX18" fmla="*/ 5744951 w 6051230"/>
                <a:gd name="connsiteY18" fmla="*/ 25092 h 3395870"/>
                <a:gd name="connsiteX19" fmla="*/ 4359592 w 6051230"/>
                <a:gd name="connsiteY19" fmla="*/ 0 h 3395870"/>
                <a:gd name="connsiteX20" fmla="*/ 4601444 w 6051230"/>
                <a:gd name="connsiteY20" fmla="*/ 241852 h 3395870"/>
                <a:gd name="connsiteX21" fmla="*/ 4359592 w 6051230"/>
                <a:gd name="connsiteY21" fmla="*/ 483704 h 3395870"/>
                <a:gd name="connsiteX22" fmla="*/ 4117740 w 6051230"/>
                <a:gd name="connsiteY22" fmla="*/ 241852 h 3395870"/>
                <a:gd name="connsiteX23" fmla="*/ 4359592 w 6051230"/>
                <a:gd name="connsiteY23" fmla="*/ 0 h 339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51230" h="3395870">
                  <a:moveTo>
                    <a:pt x="1317554" y="241852"/>
                  </a:moveTo>
                  <a:cubicBezTo>
                    <a:pt x="1550298" y="241852"/>
                    <a:pt x="1738974" y="430528"/>
                    <a:pt x="1738974" y="663272"/>
                  </a:cubicBezTo>
                  <a:cubicBezTo>
                    <a:pt x="1738974" y="896016"/>
                    <a:pt x="1550298" y="1084692"/>
                    <a:pt x="1317554" y="1084692"/>
                  </a:cubicBezTo>
                  <a:cubicBezTo>
                    <a:pt x="1084811" y="1084692"/>
                    <a:pt x="896135" y="896016"/>
                    <a:pt x="896135" y="663272"/>
                  </a:cubicBezTo>
                  <a:cubicBezTo>
                    <a:pt x="896135" y="430528"/>
                    <a:pt x="1084811" y="241852"/>
                    <a:pt x="1317554" y="241852"/>
                  </a:cubicBezTo>
                  <a:close/>
                  <a:moveTo>
                    <a:pt x="5744951" y="25092"/>
                  </a:moveTo>
                  <a:cubicBezTo>
                    <a:pt x="5780114" y="26000"/>
                    <a:pt x="5816126" y="30200"/>
                    <a:pt x="5853136" y="38157"/>
                  </a:cubicBezTo>
                  <a:cubicBezTo>
                    <a:pt x="5898808" y="47996"/>
                    <a:pt x="5943333" y="63096"/>
                    <a:pt x="5986405" y="82706"/>
                  </a:cubicBezTo>
                  <a:lnTo>
                    <a:pt x="6051230" y="119975"/>
                  </a:lnTo>
                  <a:lnTo>
                    <a:pt x="6051230" y="3395870"/>
                  </a:lnTo>
                  <a:lnTo>
                    <a:pt x="656731" y="3395870"/>
                  </a:lnTo>
                  <a:lnTo>
                    <a:pt x="653211" y="3385085"/>
                  </a:lnTo>
                  <a:cubicBezTo>
                    <a:pt x="502956" y="3025600"/>
                    <a:pt x="-15658" y="2768546"/>
                    <a:pt x="364" y="2254809"/>
                  </a:cubicBezTo>
                  <a:cubicBezTo>
                    <a:pt x="11420" y="1911642"/>
                    <a:pt x="256854" y="1556695"/>
                    <a:pt x="556515" y="1423552"/>
                  </a:cubicBezTo>
                  <a:cubicBezTo>
                    <a:pt x="1016167" y="1219697"/>
                    <a:pt x="1362083" y="1643227"/>
                    <a:pt x="1745273" y="1427778"/>
                  </a:cubicBezTo>
                  <a:cubicBezTo>
                    <a:pt x="2063249" y="1248992"/>
                    <a:pt x="2013979" y="769367"/>
                    <a:pt x="2394059" y="417033"/>
                  </a:cubicBezTo>
                  <a:cubicBezTo>
                    <a:pt x="2678165" y="153583"/>
                    <a:pt x="2991680" y="174868"/>
                    <a:pt x="3343283" y="215877"/>
                  </a:cubicBezTo>
                  <a:cubicBezTo>
                    <a:pt x="3818364" y="271483"/>
                    <a:pt x="3830460" y="577169"/>
                    <a:pt x="4234022" y="639120"/>
                  </a:cubicBezTo>
                  <a:cubicBezTo>
                    <a:pt x="4881024" y="738546"/>
                    <a:pt x="5217500" y="11468"/>
                    <a:pt x="5744951" y="25092"/>
                  </a:cubicBezTo>
                  <a:close/>
                  <a:moveTo>
                    <a:pt x="4359592" y="0"/>
                  </a:moveTo>
                  <a:cubicBezTo>
                    <a:pt x="4493163" y="0"/>
                    <a:pt x="4601444" y="108281"/>
                    <a:pt x="4601444" y="241852"/>
                  </a:cubicBezTo>
                  <a:cubicBezTo>
                    <a:pt x="4601444" y="375423"/>
                    <a:pt x="4493163" y="483704"/>
                    <a:pt x="4359592" y="483704"/>
                  </a:cubicBezTo>
                  <a:cubicBezTo>
                    <a:pt x="4226021" y="483704"/>
                    <a:pt x="4117740" y="375423"/>
                    <a:pt x="4117740" y="241852"/>
                  </a:cubicBezTo>
                  <a:cubicBezTo>
                    <a:pt x="4117740" y="108281"/>
                    <a:pt x="4226021" y="0"/>
                    <a:pt x="43595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0E4C0B2-5B22-FD31-8FA2-4A9D7135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6915016" cy="1154711"/>
          </a:xfrm>
        </p:spPr>
        <p:txBody>
          <a:bodyPr>
            <a:normAutofit/>
          </a:bodyPr>
          <a:lstStyle/>
          <a:p>
            <a:r>
              <a:rPr lang="fi-FI">
                <a:cs typeface="Posterama"/>
              </a:rPr>
              <a:t>Kestävä kulutus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68428A-A47B-7F75-E6FB-803E0165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37271"/>
            <a:ext cx="6131995" cy="3079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b="1" dirty="0">
                <a:latin typeface="Cavolini" panose="03000502040302020204" pitchFamily="66" charset="0"/>
                <a:cs typeface="Cavolini" panose="03000502040302020204" pitchFamily="66" charset="0"/>
              </a:rPr>
              <a:t>Tänä vuonna meidän koulumme Vihreä lippu-toiminnan teemana </a:t>
            </a:r>
            <a:r>
              <a:rPr lang="fi-FI" b="1" i="1" dirty="0">
                <a:latin typeface="Cavolini" panose="03000502040302020204" pitchFamily="66" charset="0"/>
                <a:cs typeface="Cavolini" panose="03000502040302020204" pitchFamily="66" charset="0"/>
              </a:rPr>
              <a:t> on kestävä kulutus.</a:t>
            </a:r>
            <a:endParaRPr lang="fi-FI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Tavoitteena on oppia kulutuskriittisyyttä, kierrättämistä, tavaroiden uudelleenkäyttöä ja korjaamista sekä tekemään luontoystävällisiä hankintoja ja ostopäätöksiä.</a:t>
            </a:r>
          </a:p>
        </p:txBody>
      </p:sp>
      <p:pic>
        <p:nvPicPr>
          <p:cNvPr id="8" name="Kuva 7" descr="Kuva, joka sisältää kohteen ympyrä, Grafiikka, Värikkyys, graafinen suunnittelu&#10;&#10;Kuvaus luotu automaattisesti">
            <a:extLst>
              <a:ext uri="{FF2B5EF4-FFF2-40B4-BE49-F238E27FC236}">
                <a16:creationId xmlns:a16="http://schemas.microsoft.com/office/drawing/2014/main" id="{0CE9D052-5788-5843-5F70-BCB14C02B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3630" y="195793"/>
            <a:ext cx="2129648" cy="2476336"/>
          </a:xfrm>
          <a:prstGeom prst="rect">
            <a:avLst/>
          </a:prstGeom>
        </p:spPr>
      </p:pic>
      <p:pic>
        <p:nvPicPr>
          <p:cNvPr id="7" name="Kuva 6" descr="Kierrätys Nuolet · Ilmainen vektorigrafiikka Pixabayssa">
            <a:extLst>
              <a:ext uri="{FF2B5EF4-FFF2-40B4-BE49-F238E27FC236}">
                <a16:creationId xmlns:a16="http://schemas.microsoft.com/office/drawing/2014/main" id="{B2F839E7-EFD3-A208-4160-6A72C7756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064" y="3763319"/>
            <a:ext cx="2488780" cy="247633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31CBEF6-4F7C-488D-11CE-DFC1D548547D}"/>
              </a:ext>
            </a:extLst>
          </p:cNvPr>
          <p:cNvSpPr txBox="1"/>
          <p:nvPr/>
        </p:nvSpPr>
        <p:spPr>
          <a:xfrm>
            <a:off x="9306274" y="6657945"/>
            <a:ext cx="288572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valokuva</a:t>
            </a:r>
            <a:r>
              <a:rPr lang="en-US" sz="700">
                <a:solidFill>
                  <a:srgbClr val="FFFFFF"/>
                </a:solidFill>
              </a:rPr>
              <a:t>, tekijä Tuntematon tekijä, käyttöoikeus: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41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F3A46E-6C5E-1A6F-681F-EBFCC022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7384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Kultavuoren koulun </a:t>
            </a:r>
            <a:br>
              <a:rPr lang="fi-FI" sz="2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fi-FI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Vihreä lippu -tavat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C8301D-93A5-A5F2-13DE-2B03E9872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1640910"/>
            <a:ext cx="6692476" cy="4860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1. Pidä huolta omista tavaroistasi sekä yhteisistä  tarvikkeista.</a:t>
            </a: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2. Lajittele roskat oikeisiin kierrätyslaatikoihin.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3. Käytä paperia ja muita materiaaleja säästeliäästi.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4. Sammuta valot aina, kun lähdet luokasta.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5. Sammuta laitteet, joita et käytä.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6. Säästä vettä. Sulje hana, kun olet pessyt kätesi.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7. Vähennä ruokahävikkiä. Mieti etukäteen, kuinka paljon syöt.</a:t>
            </a:r>
            <a:endParaRPr lang="fi-FI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8. Tule kouluun kävellen tai polkupyörällä aina kun on mahdollista.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9. Pidä huolta koulun pihan kasveista. Älä katko oksia.</a:t>
            </a:r>
            <a:endParaRPr 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10. Tulosta ja kopioi säästeliäästi.</a:t>
            </a: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11. Kierrätä, korjaa tai lainaa ennen kuin hankit uutta. </a:t>
            </a:r>
          </a:p>
          <a:p>
            <a:pPr>
              <a:lnSpc>
                <a:spcPct val="100000"/>
              </a:lnSpc>
            </a:pPr>
            <a:r>
              <a:rPr lang="fi-FI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12. Osta ja käytä kestäviä ja laadukkaita vaatteita ja tavaroita.  Vältä kertakäyttötavaroita.</a:t>
            </a:r>
          </a:p>
          <a:p>
            <a:pPr>
              <a:lnSpc>
                <a:spcPct val="100000"/>
              </a:lnSpc>
            </a:pPr>
            <a:endParaRPr lang="fi-FI" sz="700" b="1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lang="fi-FI" sz="700" b="1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lang="fi-FI" sz="700" b="1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lang="fi-FI" sz="7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lang="fi-FI" sz="700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993A898-B743-3974-8028-CDDA7AB67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5" r="19149" b="1"/>
          <a:stretch/>
        </p:blipFill>
        <p:spPr>
          <a:xfrm>
            <a:off x="6408746" y="341196"/>
            <a:ext cx="5783254" cy="5827839"/>
          </a:xfrm>
          <a:custGeom>
            <a:avLst/>
            <a:gdLst/>
            <a:ahLst/>
            <a:cxnLst/>
            <a:rect l="l" t="t" r="r" b="b"/>
            <a:pathLst>
              <a:path w="5783254" h="5827839">
                <a:moveTo>
                  <a:pt x="4737899" y="4735529"/>
                </a:moveTo>
                <a:cubicBezTo>
                  <a:pt x="5039532" y="4735529"/>
                  <a:pt x="5284054" y="4980051"/>
                  <a:pt x="5284054" y="5281684"/>
                </a:cubicBezTo>
                <a:cubicBezTo>
                  <a:pt x="5284054" y="5583317"/>
                  <a:pt x="5039532" y="5827839"/>
                  <a:pt x="4737899" y="5827839"/>
                </a:cubicBezTo>
                <a:cubicBezTo>
                  <a:pt x="4436266" y="5827839"/>
                  <a:pt x="4191744" y="5583317"/>
                  <a:pt x="4191744" y="5281684"/>
                </a:cubicBezTo>
                <a:cubicBezTo>
                  <a:pt x="4191744" y="4980051"/>
                  <a:pt x="4436266" y="4735529"/>
                  <a:pt x="4737899" y="4735529"/>
                </a:cubicBezTo>
                <a:close/>
                <a:moveTo>
                  <a:pt x="926278" y="4451445"/>
                </a:moveTo>
                <a:cubicBezTo>
                  <a:pt x="1155542" y="4451445"/>
                  <a:pt x="1341398" y="4637301"/>
                  <a:pt x="1341398" y="4866565"/>
                </a:cubicBezTo>
                <a:cubicBezTo>
                  <a:pt x="1341398" y="5095829"/>
                  <a:pt x="1155542" y="5281685"/>
                  <a:pt x="926278" y="5281685"/>
                </a:cubicBezTo>
                <a:cubicBezTo>
                  <a:pt x="697014" y="5281685"/>
                  <a:pt x="511158" y="5095829"/>
                  <a:pt x="511158" y="4866565"/>
                </a:cubicBezTo>
                <a:cubicBezTo>
                  <a:pt x="511158" y="4637301"/>
                  <a:pt x="697014" y="4451445"/>
                  <a:pt x="926278" y="4451445"/>
                </a:cubicBezTo>
                <a:close/>
                <a:moveTo>
                  <a:pt x="1681949" y="4088725"/>
                </a:moveTo>
                <a:cubicBezTo>
                  <a:pt x="1834038" y="4088725"/>
                  <a:pt x="1957331" y="4212018"/>
                  <a:pt x="1957331" y="4364107"/>
                </a:cubicBezTo>
                <a:cubicBezTo>
                  <a:pt x="1957331" y="4516196"/>
                  <a:pt x="1834038" y="4639489"/>
                  <a:pt x="1681949" y="4639489"/>
                </a:cubicBezTo>
                <a:cubicBezTo>
                  <a:pt x="1529860" y="4639489"/>
                  <a:pt x="1406567" y="4516196"/>
                  <a:pt x="1406567" y="4364107"/>
                </a:cubicBezTo>
                <a:cubicBezTo>
                  <a:pt x="1406567" y="4212018"/>
                  <a:pt x="1529860" y="4088725"/>
                  <a:pt x="1681949" y="4088725"/>
                </a:cubicBezTo>
                <a:close/>
                <a:moveTo>
                  <a:pt x="1693411" y="509182"/>
                </a:moveTo>
                <a:cubicBezTo>
                  <a:pt x="1845500" y="509182"/>
                  <a:pt x="1968793" y="632475"/>
                  <a:pt x="1968793" y="784564"/>
                </a:cubicBezTo>
                <a:cubicBezTo>
                  <a:pt x="1968793" y="936653"/>
                  <a:pt x="1845500" y="1059946"/>
                  <a:pt x="1693411" y="1059946"/>
                </a:cubicBezTo>
                <a:cubicBezTo>
                  <a:pt x="1541322" y="1059946"/>
                  <a:pt x="1418029" y="936653"/>
                  <a:pt x="1418029" y="784564"/>
                </a:cubicBezTo>
                <a:cubicBezTo>
                  <a:pt x="1418029" y="632475"/>
                  <a:pt x="1541322" y="509182"/>
                  <a:pt x="1693411" y="509182"/>
                </a:cubicBezTo>
                <a:close/>
                <a:moveTo>
                  <a:pt x="3016437" y="478512"/>
                </a:moveTo>
                <a:cubicBezTo>
                  <a:pt x="3052905" y="476034"/>
                  <a:pt x="3089701" y="476075"/>
                  <a:pt x="3126794" y="478680"/>
                </a:cubicBezTo>
                <a:cubicBezTo>
                  <a:pt x="3225709" y="485628"/>
                  <a:pt x="3326735" y="510816"/>
                  <a:pt x="3429286" y="555125"/>
                </a:cubicBezTo>
                <a:cubicBezTo>
                  <a:pt x="3588377" y="623860"/>
                  <a:pt x="3726579" y="757508"/>
                  <a:pt x="3852460" y="883435"/>
                </a:cubicBezTo>
                <a:cubicBezTo>
                  <a:pt x="4189958" y="1221166"/>
                  <a:pt x="4581366" y="1207328"/>
                  <a:pt x="4939713" y="1000031"/>
                </a:cubicBezTo>
                <a:cubicBezTo>
                  <a:pt x="5194103" y="852348"/>
                  <a:pt x="5433141" y="675268"/>
                  <a:pt x="5697634" y="549718"/>
                </a:cubicBezTo>
                <a:lnTo>
                  <a:pt x="5783254" y="513561"/>
                </a:lnTo>
                <a:lnTo>
                  <a:pt x="5783254" y="4871711"/>
                </a:lnTo>
                <a:lnTo>
                  <a:pt x="5743328" y="4864473"/>
                </a:lnTo>
                <a:cubicBezTo>
                  <a:pt x="5605918" y="4834320"/>
                  <a:pt x="5469797" y="4789559"/>
                  <a:pt x="5333250" y="4737862"/>
                </a:cubicBezTo>
                <a:cubicBezTo>
                  <a:pt x="5018374" y="4618749"/>
                  <a:pt x="4676802" y="4500296"/>
                  <a:pt x="4354677" y="4623045"/>
                </a:cubicBezTo>
                <a:cubicBezTo>
                  <a:pt x="4093969" y="4722577"/>
                  <a:pt x="3874992" y="4932580"/>
                  <a:pt x="3639124" y="5095915"/>
                </a:cubicBezTo>
                <a:cubicBezTo>
                  <a:pt x="3490411" y="5199039"/>
                  <a:pt x="3351637" y="5318395"/>
                  <a:pt x="3196098" y="5409413"/>
                </a:cubicBezTo>
                <a:cubicBezTo>
                  <a:pt x="2798576" y="5642084"/>
                  <a:pt x="2315054" y="5309217"/>
                  <a:pt x="2216541" y="5005202"/>
                </a:cubicBezTo>
                <a:cubicBezTo>
                  <a:pt x="2172959" y="4870183"/>
                  <a:pt x="2182102" y="4711777"/>
                  <a:pt x="2195718" y="4566594"/>
                </a:cubicBezTo>
                <a:cubicBezTo>
                  <a:pt x="2235161" y="4141667"/>
                  <a:pt x="1842961" y="3903370"/>
                  <a:pt x="1509426" y="3909896"/>
                </a:cubicBezTo>
                <a:cubicBezTo>
                  <a:pt x="539234" y="3931048"/>
                  <a:pt x="29168" y="3302144"/>
                  <a:pt x="354" y="2455296"/>
                </a:cubicBezTo>
                <a:cubicBezTo>
                  <a:pt x="-4549" y="2310187"/>
                  <a:pt x="42804" y="2163767"/>
                  <a:pt x="65932" y="2017226"/>
                </a:cubicBezTo>
                <a:cubicBezTo>
                  <a:pt x="138904" y="1706535"/>
                  <a:pt x="262471" y="1430265"/>
                  <a:pt x="548743" y="1259879"/>
                </a:cubicBezTo>
                <a:cubicBezTo>
                  <a:pt x="731311" y="1151231"/>
                  <a:pt x="929316" y="1141485"/>
                  <a:pt x="1139870" y="1171590"/>
                </a:cubicBezTo>
                <a:cubicBezTo>
                  <a:pt x="1368879" y="1204173"/>
                  <a:pt x="1602397" y="1224911"/>
                  <a:pt x="1832320" y="1214571"/>
                </a:cubicBezTo>
                <a:cubicBezTo>
                  <a:pt x="2045424" y="1204861"/>
                  <a:pt x="2179434" y="1036538"/>
                  <a:pt x="2309408" y="884812"/>
                </a:cubicBezTo>
                <a:cubicBezTo>
                  <a:pt x="2521947" y="636609"/>
                  <a:pt x="2761159" y="495859"/>
                  <a:pt x="3016437" y="478512"/>
                </a:cubicBezTo>
                <a:close/>
                <a:moveTo>
                  <a:pt x="4470143" y="0"/>
                </a:moveTo>
                <a:cubicBezTo>
                  <a:pt x="4685857" y="0"/>
                  <a:pt x="4860728" y="174871"/>
                  <a:pt x="4860728" y="390585"/>
                </a:cubicBezTo>
                <a:cubicBezTo>
                  <a:pt x="4860728" y="606299"/>
                  <a:pt x="4685857" y="781170"/>
                  <a:pt x="4470143" y="781170"/>
                </a:cubicBezTo>
                <a:cubicBezTo>
                  <a:pt x="4254429" y="781170"/>
                  <a:pt x="4079558" y="606299"/>
                  <a:pt x="4079558" y="390585"/>
                </a:cubicBezTo>
                <a:cubicBezTo>
                  <a:pt x="4079558" y="174871"/>
                  <a:pt x="4254429" y="0"/>
                  <a:pt x="44701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06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3DACF5-148B-B966-8A30-21789444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35618"/>
            <a:ext cx="10745788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Kultavuoren vihreä lippu –toimintaa kuvina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628764-FDF4-7C1E-4343-0779261A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36" y="1483140"/>
            <a:ext cx="5387975" cy="477990"/>
          </a:xfrm>
        </p:spPr>
        <p:txBody>
          <a:bodyPr/>
          <a:lstStyle/>
          <a:p>
            <a:r>
              <a:rPr lang="fi-FI" b="1" dirty="0"/>
              <a:t>         </a:t>
            </a:r>
            <a:r>
              <a:rPr lang="fi-FI" b="1" dirty="0">
                <a:latin typeface="Cavolini" panose="03000502040302020204" pitchFamily="66" charset="0"/>
                <a:cs typeface="Cavolini" panose="03000502040302020204" pitchFamily="66" charset="0"/>
              </a:rPr>
              <a:t>Ilmoitustaulu</a:t>
            </a:r>
          </a:p>
        </p:txBody>
      </p:sp>
      <p:pic>
        <p:nvPicPr>
          <p:cNvPr id="8" name="Sisällön paikkamerkki 7" descr="Kuva, joka sisältää kohteen teksti, seinä, sisä-, Näyttötaulu&#10;&#10;Kuvaus luotu automaattisesti">
            <a:extLst>
              <a:ext uri="{FF2B5EF4-FFF2-40B4-BE49-F238E27FC236}">
                <a16:creationId xmlns:a16="http://schemas.microsoft.com/office/drawing/2014/main" id="{268D02A6-E442-8B7B-CA6E-6F13DDDA1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9" y="2254325"/>
            <a:ext cx="3557094" cy="4288307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5CF3F0-4594-1E7D-7F49-EA98DD4E3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89945"/>
            <a:ext cx="5414510" cy="823912"/>
          </a:xfrm>
        </p:spPr>
        <p:txBody>
          <a:bodyPr/>
          <a:lstStyle/>
          <a:p>
            <a:r>
              <a:rPr lang="fi-FI" dirty="0"/>
              <a:t>              </a:t>
            </a:r>
            <a:r>
              <a:rPr lang="fi-FI" b="1" dirty="0">
                <a:latin typeface="Cavolini" panose="03000502040302020204" pitchFamily="66" charset="0"/>
                <a:cs typeface="Cavolini" panose="03000502040302020204" pitchFamily="66" charset="0"/>
              </a:rPr>
              <a:t>Kierrätysastiat</a:t>
            </a:r>
          </a:p>
        </p:txBody>
      </p:sp>
      <p:pic>
        <p:nvPicPr>
          <p:cNvPr id="10" name="Sisällön paikkamerkki 9" descr="Kuva, joka sisältää kohteen sisä-, teksti, seinä, laatikko&#10;&#10;Kuvaus luotu automaattisesti">
            <a:extLst>
              <a:ext uri="{FF2B5EF4-FFF2-40B4-BE49-F238E27FC236}">
                <a16:creationId xmlns:a16="http://schemas.microsoft.com/office/drawing/2014/main" id="{8072A6D0-2104-168F-B751-1CE19D29C2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5" y="2254325"/>
            <a:ext cx="3407229" cy="4267203"/>
          </a:xfrm>
        </p:spPr>
      </p:pic>
    </p:spTree>
    <p:extLst>
      <p:ext uri="{BB962C8B-B14F-4D97-AF65-F5344CB8AC3E}">
        <p14:creationId xmlns:p14="http://schemas.microsoft.com/office/powerpoint/2010/main" val="255547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3A6CF1-CE88-42A3-8C77-AE98091E7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5599FE-504E-CCAE-3423-EB32F072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00" y="406400"/>
            <a:ext cx="5180526" cy="965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latin typeface="Cavolini" panose="020B0502040204020203" pitchFamily="66" charset="0"/>
                <a:ea typeface="Calibri" panose="020F0502020204030204" pitchFamily="34" charset="0"/>
                <a:cs typeface="Cavolini" panose="020B0502040204020203" pitchFamily="66" charset="0"/>
              </a:rPr>
              <a:t>Mielikirjapäivä</a:t>
            </a:r>
            <a:r>
              <a:rPr lang="en-US" sz="2800" dirty="0">
                <a:latin typeface="Cavolini" panose="020B0502040204020203" pitchFamily="66" charset="0"/>
                <a:ea typeface="Calibri" panose="020F0502020204030204" pitchFamily="34" charset="0"/>
                <a:cs typeface="Cavolini" panose="020B0502040204020203" pitchFamily="66" charset="0"/>
              </a:rPr>
              <a:t> 10.10.2023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69ABA1-0426-8E36-C255-978B91B9F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705100"/>
            <a:ext cx="5486400" cy="3657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Koulullamme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vietettiin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mielikirjapäivää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lokakuussa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Jokainen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sai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tuoda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mieleisensä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kirjan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koululle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ja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esitellä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sen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muille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Päivän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innoittamana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ympäristöraatilaiset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perustivat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kierrätyskirjahyllyn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4.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kerrokseen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Lapset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saavat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tuoda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hyllyyn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omia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kirjoja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kotoa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ja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ottaa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tilalle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kirjan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hyllystä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Sisällön paikkamerkki 5" descr="Kuva, joka sisältää kohteen huonekalu, Hyllyt, sisä-, kirja&#10;&#10;Kuvaus luotu automaattisesti">
            <a:extLst>
              <a:ext uri="{FF2B5EF4-FFF2-40B4-BE49-F238E27FC236}">
                <a16:creationId xmlns:a16="http://schemas.microsoft.com/office/drawing/2014/main" id="{830F844A-3F3F-9F76-9AD2-7986CF233D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r="1" b="23923"/>
          <a:stretch/>
        </p:blipFill>
        <p:spPr>
          <a:xfrm>
            <a:off x="20" y="211090"/>
            <a:ext cx="5544156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156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DEC37-3F3E-7B11-F037-8BACE975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Ulkoluokkapäivä 13.10.2023</a:t>
            </a:r>
          </a:p>
        </p:txBody>
      </p:sp>
      <p:pic>
        <p:nvPicPr>
          <p:cNvPr id="12" name="Kuva 11" descr="Kuva, joka sisältää kohteen piha-, vaate, maa, jalkineet&#10;&#10;Kuvaus luotu automaattisesti">
            <a:extLst>
              <a:ext uri="{FF2B5EF4-FFF2-40B4-BE49-F238E27FC236}">
                <a16:creationId xmlns:a16="http://schemas.microsoft.com/office/drawing/2014/main" id="{890F0A5F-40F3-B42B-B4BB-0346816C0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79" y="1886346"/>
            <a:ext cx="3845983" cy="2884487"/>
          </a:xfrm>
          <a:prstGeom prst="rect">
            <a:avLst/>
          </a:prstGeom>
        </p:spPr>
      </p:pic>
      <p:pic>
        <p:nvPicPr>
          <p:cNvPr id="16" name="Sisällön paikkamerkki 15" descr="Kuva, joka sisältää kohteen piha-, nisäkäs, käärme, maa&#10;&#10;Kuvaus luotu automaattisesti">
            <a:extLst>
              <a:ext uri="{FF2B5EF4-FFF2-40B4-BE49-F238E27FC236}">
                <a16:creationId xmlns:a16="http://schemas.microsoft.com/office/drawing/2014/main" id="{70BAF978-084B-0FF3-29F0-DC88D7A83A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3" y="1844642"/>
            <a:ext cx="3308151" cy="4410869"/>
          </a:xfrm>
        </p:spPr>
      </p:pic>
      <p:pic>
        <p:nvPicPr>
          <p:cNvPr id="20" name="Sisällön paikkamerkki 19" descr="Kuva, joka sisältää kohteen piha-, maa, kasvi, hajonnut&#10;&#10;Kuvaus luotu automaattisesti">
            <a:extLst>
              <a:ext uri="{FF2B5EF4-FFF2-40B4-BE49-F238E27FC236}">
                <a16:creationId xmlns:a16="http://schemas.microsoft.com/office/drawing/2014/main" id="{DF5BC703-16A2-D124-16E1-16411FACE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91" y="4966491"/>
            <a:ext cx="2246358" cy="1684769"/>
          </a:xfrm>
        </p:spPr>
      </p:pic>
      <p:pic>
        <p:nvPicPr>
          <p:cNvPr id="22" name="Kuva 21" descr="Kuva, joka sisältää kohteen piha-, maa, vaate, henkilö&#10;&#10;Kuvaus luotu automaattisesti">
            <a:extLst>
              <a:ext uri="{FF2B5EF4-FFF2-40B4-BE49-F238E27FC236}">
                <a16:creationId xmlns:a16="http://schemas.microsoft.com/office/drawing/2014/main" id="{BCD51276-925C-DDB6-12F3-845367FF2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85" y="1844642"/>
            <a:ext cx="3486175" cy="46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9B6340-9D54-4548-B87C-24BA7EA53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Kuvan paikkamerkki 5" descr="Kuva, joka sisältää kohteen sisä-, teksti, seinä, Kodinkone&#10;&#10;Kuvaus luotu automaattisesti">
            <a:extLst>
              <a:ext uri="{FF2B5EF4-FFF2-40B4-BE49-F238E27FC236}">
                <a16:creationId xmlns:a16="http://schemas.microsoft.com/office/drawing/2014/main" id="{4D26201D-0193-1250-1311-2AC227073D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-1" b="20896"/>
          <a:stretch/>
        </p:blipFill>
        <p:spPr>
          <a:xfrm>
            <a:off x="-50042" y="-39158"/>
            <a:ext cx="7918858" cy="6897158"/>
          </a:xfrm>
          <a:prstGeom prst="rect">
            <a:avLst/>
          </a:pr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99031" y="-39157"/>
            <a:ext cx="5592970" cy="6897158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73F9B9-6253-9373-2FC8-69B3DED8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478" y="1122363"/>
            <a:ext cx="3622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Biovaaka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6E3B0A-5992-0193-ED25-3D482FC6D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408" y="3602038"/>
            <a:ext cx="4647156" cy="165576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just"/>
            <a:r>
              <a:rPr lang="en-US" sz="3100" dirty="0" err="1"/>
              <a:t>Ruokalaan</a:t>
            </a:r>
            <a:r>
              <a:rPr lang="en-US" sz="3100" dirty="0"/>
              <a:t> </a:t>
            </a:r>
            <a:r>
              <a:rPr lang="en-US" sz="3100" dirty="0" err="1"/>
              <a:t>saatiin</a:t>
            </a:r>
            <a:r>
              <a:rPr lang="en-US" sz="3100" dirty="0"/>
              <a:t> </a:t>
            </a:r>
            <a:r>
              <a:rPr lang="en-US" sz="3100" dirty="0" err="1"/>
              <a:t>biovaaka</a:t>
            </a:r>
            <a:r>
              <a:rPr lang="en-US" sz="3100" dirty="0"/>
              <a:t> </a:t>
            </a:r>
            <a:r>
              <a:rPr lang="en-US" sz="3100" dirty="0" err="1"/>
              <a:t>joulukuussa</a:t>
            </a:r>
            <a:r>
              <a:rPr lang="en-US" sz="3100" dirty="0"/>
              <a:t>. Sen </a:t>
            </a:r>
            <a:r>
              <a:rPr lang="en-US" sz="3100" dirty="0" err="1"/>
              <a:t>avulla</a:t>
            </a:r>
            <a:r>
              <a:rPr lang="en-US" sz="3100" dirty="0"/>
              <a:t> </a:t>
            </a:r>
            <a:r>
              <a:rPr lang="en-US" sz="3100" dirty="0" err="1"/>
              <a:t>voidaan</a:t>
            </a:r>
            <a:r>
              <a:rPr lang="en-US" sz="3100" dirty="0"/>
              <a:t> </a:t>
            </a:r>
            <a:r>
              <a:rPr lang="en-US" sz="3100" dirty="0" err="1"/>
              <a:t>mitata</a:t>
            </a:r>
            <a:r>
              <a:rPr lang="en-US" sz="3100" dirty="0"/>
              <a:t> </a:t>
            </a:r>
            <a:r>
              <a:rPr lang="en-US" sz="3100" dirty="0" err="1"/>
              <a:t>ruokajätteen</a:t>
            </a:r>
            <a:r>
              <a:rPr lang="en-US" sz="3100" dirty="0"/>
              <a:t> </a:t>
            </a:r>
            <a:r>
              <a:rPr lang="en-US" sz="3100" dirty="0" err="1"/>
              <a:t>määrää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63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C0B9B-D6C8-2DCC-52E4-E3139082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1001487"/>
          </a:xfrm>
        </p:spPr>
        <p:txBody>
          <a:bodyPr>
            <a:normAutofit/>
          </a:bodyPr>
          <a:lstStyle/>
          <a:p>
            <a:r>
              <a:rPr lang="fi-FI" sz="2400" dirty="0"/>
              <a:t>Valtakunnallinen Vihreä lippu –päivä </a:t>
            </a:r>
            <a:r>
              <a:rPr lang="fi-FI" sz="2400" dirty="0">
                <a:latin typeface="Cavolini" panose="03000502040302020204" pitchFamily="66" charset="0"/>
                <a:cs typeface="Cavolini" panose="03000502040302020204" pitchFamily="66" charset="0"/>
              </a:rPr>
              <a:t>2.2.2024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0340E6-CDAC-2EB2-0216-69003172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478" y="1896679"/>
            <a:ext cx="4970822" cy="3437321"/>
          </a:xfrm>
        </p:spPr>
        <p:txBody>
          <a:bodyPr>
            <a:normAutofit/>
          </a:bodyPr>
          <a:lstStyle/>
          <a:p>
            <a:r>
              <a:rPr lang="fi-FI" sz="1800" kern="0" dirty="0">
                <a:solidFill>
                  <a:srgbClr val="333333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Kultavuoren koululla järjestettiin päivän kunniaksi luontoaiheinen </a:t>
            </a:r>
            <a:r>
              <a:rPr lang="fi-FI" kern="0" dirty="0">
                <a:solidFill>
                  <a:srgbClr val="333333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teema</a:t>
            </a:r>
            <a:r>
              <a:rPr lang="fi-FI" sz="1800" kern="0" dirty="0">
                <a:solidFill>
                  <a:srgbClr val="333333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päivä. </a:t>
            </a:r>
            <a:r>
              <a:rPr lang="fi-FI" kern="0" dirty="0">
                <a:solidFill>
                  <a:srgbClr val="333333"/>
                </a:solidFill>
                <a:latin typeface="Cavolini" panose="03000502040302020204" pitchFamily="66" charset="0"/>
                <a:ea typeface="Times New Roman" panose="02020603050405020304" pitchFamily="18" charset="0"/>
                <a:cs typeface="Cavolini" panose="03000502040302020204" pitchFamily="66" charset="0"/>
              </a:rPr>
              <a:t>Pajoissa opittiin ympäristömerkkejä, kierrättämistä, jätteiden lajittelua ja monia muita hyödyllisiä asioita.</a:t>
            </a:r>
            <a:endParaRPr lang="fi-FI" sz="1800" kern="0" dirty="0">
              <a:solidFill>
                <a:srgbClr val="333333"/>
              </a:solidFill>
              <a:effectLst/>
              <a:latin typeface="Cavolini" panose="03000502040302020204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r>
              <a:rPr lang="fi-FI" kern="0" dirty="0">
                <a:solidFill>
                  <a:srgbClr val="333333"/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 </a:t>
            </a:r>
          </a:p>
          <a:p>
            <a:r>
              <a:rPr lang="fi-FI" kern="0" dirty="0">
                <a:solidFill>
                  <a:srgbClr val="333333"/>
                </a:solidFill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Oriveden Sanomat oli paikalla tekemässä juttua (OS 14.2.2024).</a:t>
            </a:r>
          </a:p>
          <a:p>
            <a:endParaRPr lang="fi-FI" dirty="0"/>
          </a:p>
        </p:txBody>
      </p:sp>
      <p:pic>
        <p:nvPicPr>
          <p:cNvPr id="10" name="Kuvan paikkamerkki 9" descr="Kuva, joka sisältää kohteen teksti, sanomalehti, Julkaisu, paperi&#10;&#10;Kuvaus luotu automaattisesti">
            <a:extLst>
              <a:ext uri="{FF2B5EF4-FFF2-40B4-BE49-F238E27FC236}">
                <a16:creationId xmlns:a16="http://schemas.microsoft.com/office/drawing/2014/main" id="{65AE157A-2A37-C68E-F84F-59D13B479D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3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1609567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6404</TotalTime>
  <Words>436</Words>
  <Application>Microsoft Office PowerPoint</Application>
  <PresentationFormat>Laajakuva</PresentationFormat>
  <Paragraphs>57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Aptos</vt:lpstr>
      <vt:lpstr>Arial</vt:lpstr>
      <vt:lpstr>Avenir Next LT Pro</vt:lpstr>
      <vt:lpstr>Cavolini</vt:lpstr>
      <vt:lpstr>Posterama</vt:lpstr>
      <vt:lpstr>Segoe UI</vt:lpstr>
      <vt:lpstr>SplashVTI</vt:lpstr>
      <vt:lpstr>Vihreä lippu -toiminnan hauskimmat ja parhaimmat palat</vt:lpstr>
      <vt:lpstr>Ympäristöraati</vt:lpstr>
      <vt:lpstr>Kestävä kulutus </vt:lpstr>
      <vt:lpstr>Kultavuoren koulun  Vihreä lippu -tavat</vt:lpstr>
      <vt:lpstr>Kultavuoren vihreä lippu –toimintaa kuvina </vt:lpstr>
      <vt:lpstr>Mielikirjapäivä 10.10.2023</vt:lpstr>
      <vt:lpstr>Ulkoluokkapäivä 13.10.2023</vt:lpstr>
      <vt:lpstr>Biovaaka</vt:lpstr>
      <vt:lpstr>Valtakunnallinen Vihreä lippu –päivä 2.2.2024</vt:lpstr>
      <vt:lpstr>Kultavuoren koulun ympäristölähettiläs/-maskotti</vt:lpstr>
      <vt:lpstr> Susikäsinuket</vt:lpstr>
      <vt:lpstr>Norppa -tilataideteos</vt:lpstr>
      <vt:lpstr>   Ulkoluokkapäivä 16.2.2024 Villasukkajuoksua ja luontorasteja </vt:lpstr>
      <vt:lpstr>Tulevia tapahtumia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Tiina Huohvanainen</cp:lastModifiedBy>
  <cp:revision>74</cp:revision>
  <dcterms:created xsi:type="dcterms:W3CDTF">2023-10-08T14:29:53Z</dcterms:created>
  <dcterms:modified xsi:type="dcterms:W3CDTF">2024-03-18T09:15:55Z</dcterms:modified>
</cp:coreProperties>
</file>