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ääsmaa Pyry T" userId="45d9f9ab-b050-4933-968e-f01cd1fa9870" providerId="ADAL" clId="{44FEA670-C81E-443C-B075-80B1A6DF5ED7}"/>
    <pc:docChg chg="addSld modSld">
      <pc:chgData name="Jääsmaa Pyry T" userId="45d9f9ab-b050-4933-968e-f01cd1fa9870" providerId="ADAL" clId="{44FEA670-C81E-443C-B075-80B1A6DF5ED7}" dt="2026-04-22T10:18:12.256" v="797" actId="20577"/>
      <pc:docMkLst>
        <pc:docMk/>
      </pc:docMkLst>
      <pc:sldChg chg="modSp new mod">
        <pc:chgData name="Jääsmaa Pyry T" userId="45d9f9ab-b050-4933-968e-f01cd1fa9870" providerId="ADAL" clId="{44FEA670-C81E-443C-B075-80B1A6DF5ED7}" dt="2026-04-22T10:18:12.256" v="797" actId="20577"/>
        <pc:sldMkLst>
          <pc:docMk/>
          <pc:sldMk cId="313934289" sldId="256"/>
        </pc:sldMkLst>
        <pc:spChg chg="mod">
          <ac:chgData name="Jääsmaa Pyry T" userId="45d9f9ab-b050-4933-968e-f01cd1fa9870" providerId="ADAL" clId="{44FEA670-C81E-443C-B075-80B1A6DF5ED7}" dt="2026-04-22T10:18:12.256" v="797" actId="20577"/>
          <ac:spMkLst>
            <pc:docMk/>
            <pc:sldMk cId="313934289" sldId="256"/>
            <ac:spMk id="2" creationId="{AE5E51D6-72EA-B786-D968-F5F27B8086FF}"/>
          </ac:spMkLst>
        </pc:spChg>
        <pc:spChg chg="mod">
          <ac:chgData name="Jääsmaa Pyry T" userId="45d9f9ab-b050-4933-968e-f01cd1fa9870" providerId="ADAL" clId="{44FEA670-C81E-443C-B075-80B1A6DF5ED7}" dt="2026-04-22T10:12:16.213" v="38" actId="20577"/>
          <ac:spMkLst>
            <pc:docMk/>
            <pc:sldMk cId="313934289" sldId="256"/>
            <ac:spMk id="3" creationId="{5FD1BF95-6718-539F-6D47-F7412FBF9675}"/>
          </ac:spMkLst>
        </pc:spChg>
      </pc:sldChg>
      <pc:sldChg chg="modSp new mod">
        <pc:chgData name="Jääsmaa Pyry T" userId="45d9f9ab-b050-4933-968e-f01cd1fa9870" providerId="ADAL" clId="{44FEA670-C81E-443C-B075-80B1A6DF5ED7}" dt="2026-04-22T10:14:53.006" v="298" actId="20577"/>
        <pc:sldMkLst>
          <pc:docMk/>
          <pc:sldMk cId="3517964498" sldId="257"/>
        </pc:sldMkLst>
        <pc:spChg chg="mod">
          <ac:chgData name="Jääsmaa Pyry T" userId="45d9f9ab-b050-4933-968e-f01cd1fa9870" providerId="ADAL" clId="{44FEA670-C81E-443C-B075-80B1A6DF5ED7}" dt="2026-04-22T10:13:46.836" v="83" actId="20577"/>
          <ac:spMkLst>
            <pc:docMk/>
            <pc:sldMk cId="3517964498" sldId="257"/>
            <ac:spMk id="2" creationId="{E6AC33AA-4AD9-10B9-7FEA-088D131311DA}"/>
          </ac:spMkLst>
        </pc:spChg>
        <pc:spChg chg="mod">
          <ac:chgData name="Jääsmaa Pyry T" userId="45d9f9ab-b050-4933-968e-f01cd1fa9870" providerId="ADAL" clId="{44FEA670-C81E-443C-B075-80B1A6DF5ED7}" dt="2026-04-22T10:14:53.006" v="298" actId="20577"/>
          <ac:spMkLst>
            <pc:docMk/>
            <pc:sldMk cId="3517964498" sldId="257"/>
            <ac:spMk id="3" creationId="{FAC023FD-639F-5FDA-0B6B-CFAEAC627AFF}"/>
          </ac:spMkLst>
        </pc:spChg>
      </pc:sldChg>
      <pc:sldChg chg="modSp new mod">
        <pc:chgData name="Jääsmaa Pyry T" userId="45d9f9ab-b050-4933-968e-f01cd1fa9870" providerId="ADAL" clId="{44FEA670-C81E-443C-B075-80B1A6DF5ED7}" dt="2026-04-22T10:14:39.920" v="275" actId="20577"/>
        <pc:sldMkLst>
          <pc:docMk/>
          <pc:sldMk cId="3821699528" sldId="258"/>
        </pc:sldMkLst>
        <pc:spChg chg="mod">
          <ac:chgData name="Jääsmaa Pyry T" userId="45d9f9ab-b050-4933-968e-f01cd1fa9870" providerId="ADAL" clId="{44FEA670-C81E-443C-B075-80B1A6DF5ED7}" dt="2026-04-22T10:14:11.329" v="160" actId="20577"/>
          <ac:spMkLst>
            <pc:docMk/>
            <pc:sldMk cId="3821699528" sldId="258"/>
            <ac:spMk id="2" creationId="{E7AB1671-70B4-ECA9-03A3-F083466D7FB1}"/>
          </ac:spMkLst>
        </pc:spChg>
        <pc:spChg chg="mod">
          <ac:chgData name="Jääsmaa Pyry T" userId="45d9f9ab-b050-4933-968e-f01cd1fa9870" providerId="ADAL" clId="{44FEA670-C81E-443C-B075-80B1A6DF5ED7}" dt="2026-04-22T10:14:39.920" v="275" actId="20577"/>
          <ac:spMkLst>
            <pc:docMk/>
            <pc:sldMk cId="3821699528" sldId="258"/>
            <ac:spMk id="3" creationId="{43A9436D-9864-EAC7-C5A4-BA4A8B3990AF}"/>
          </ac:spMkLst>
        </pc:spChg>
      </pc:sldChg>
      <pc:sldChg chg="modSp new mod">
        <pc:chgData name="Jääsmaa Pyry T" userId="45d9f9ab-b050-4933-968e-f01cd1fa9870" providerId="ADAL" clId="{44FEA670-C81E-443C-B075-80B1A6DF5ED7}" dt="2026-04-22T10:15:20.590" v="368" actId="20577"/>
        <pc:sldMkLst>
          <pc:docMk/>
          <pc:sldMk cId="2284820226" sldId="259"/>
        </pc:sldMkLst>
        <pc:spChg chg="mod">
          <ac:chgData name="Jääsmaa Pyry T" userId="45d9f9ab-b050-4933-968e-f01cd1fa9870" providerId="ADAL" clId="{44FEA670-C81E-443C-B075-80B1A6DF5ED7}" dt="2026-04-22T10:14:48.286" v="295" actId="20577"/>
          <ac:spMkLst>
            <pc:docMk/>
            <pc:sldMk cId="2284820226" sldId="259"/>
            <ac:spMk id="2" creationId="{AD155F47-8FF7-A4BC-EDA2-782F88856226}"/>
          </ac:spMkLst>
        </pc:spChg>
        <pc:spChg chg="mod">
          <ac:chgData name="Jääsmaa Pyry T" userId="45d9f9ab-b050-4933-968e-f01cd1fa9870" providerId="ADAL" clId="{44FEA670-C81E-443C-B075-80B1A6DF5ED7}" dt="2026-04-22T10:15:20.590" v="368" actId="20577"/>
          <ac:spMkLst>
            <pc:docMk/>
            <pc:sldMk cId="2284820226" sldId="259"/>
            <ac:spMk id="3" creationId="{8013636C-2DA9-47C2-3504-C47715786741}"/>
          </ac:spMkLst>
        </pc:spChg>
      </pc:sldChg>
      <pc:sldChg chg="modSp new mod">
        <pc:chgData name="Jääsmaa Pyry T" userId="45d9f9ab-b050-4933-968e-f01cd1fa9870" providerId="ADAL" clId="{44FEA670-C81E-443C-B075-80B1A6DF5ED7}" dt="2026-04-22T10:17:22.560" v="727" actId="20577"/>
        <pc:sldMkLst>
          <pc:docMk/>
          <pc:sldMk cId="3341120486" sldId="260"/>
        </pc:sldMkLst>
        <pc:spChg chg="mod">
          <ac:chgData name="Jääsmaa Pyry T" userId="45d9f9ab-b050-4933-968e-f01cd1fa9870" providerId="ADAL" clId="{44FEA670-C81E-443C-B075-80B1A6DF5ED7}" dt="2026-04-22T10:15:31.642" v="398" actId="20577"/>
          <ac:spMkLst>
            <pc:docMk/>
            <pc:sldMk cId="3341120486" sldId="260"/>
            <ac:spMk id="2" creationId="{CB987E33-BD42-9F95-8C28-4EA9CB28D2C1}"/>
          </ac:spMkLst>
        </pc:spChg>
        <pc:spChg chg="mod">
          <ac:chgData name="Jääsmaa Pyry T" userId="45d9f9ab-b050-4933-968e-f01cd1fa9870" providerId="ADAL" clId="{44FEA670-C81E-443C-B075-80B1A6DF5ED7}" dt="2026-04-22T10:17:22.560" v="727" actId="20577"/>
          <ac:spMkLst>
            <pc:docMk/>
            <pc:sldMk cId="3341120486" sldId="260"/>
            <ac:spMk id="3" creationId="{F70B85E4-F2DF-978B-D646-239356F8C5F1}"/>
          </ac:spMkLst>
        </pc:spChg>
      </pc:sldChg>
      <pc:sldChg chg="modSp new mod">
        <pc:chgData name="Jääsmaa Pyry T" userId="45d9f9ab-b050-4933-968e-f01cd1fa9870" providerId="ADAL" clId="{44FEA670-C81E-443C-B075-80B1A6DF5ED7}" dt="2026-04-22T10:17:48.297" v="789" actId="20577"/>
        <pc:sldMkLst>
          <pc:docMk/>
          <pc:sldMk cId="2297433954" sldId="261"/>
        </pc:sldMkLst>
        <pc:spChg chg="mod">
          <ac:chgData name="Jääsmaa Pyry T" userId="45d9f9ab-b050-4933-968e-f01cd1fa9870" providerId="ADAL" clId="{44FEA670-C81E-443C-B075-80B1A6DF5ED7}" dt="2026-04-22T10:17:02.779" v="620" actId="20577"/>
          <ac:spMkLst>
            <pc:docMk/>
            <pc:sldMk cId="2297433954" sldId="261"/>
            <ac:spMk id="2" creationId="{E184589E-651F-51BA-1C93-697A69999B61}"/>
          </ac:spMkLst>
        </pc:spChg>
        <pc:spChg chg="mod">
          <ac:chgData name="Jääsmaa Pyry T" userId="45d9f9ab-b050-4933-968e-f01cd1fa9870" providerId="ADAL" clId="{44FEA670-C81E-443C-B075-80B1A6DF5ED7}" dt="2026-04-22T10:17:48.297" v="789" actId="20577"/>
          <ac:spMkLst>
            <pc:docMk/>
            <pc:sldMk cId="2297433954" sldId="261"/>
            <ac:spMk id="3" creationId="{73F6291D-F225-E283-1A32-990CE6220A9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DF298D-4867-B67B-42E2-7FC4CBB5B0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68A42F1-AD20-6127-165D-35ECEDB63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9C703F-ADD5-28E8-FCF0-078C0E4D6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243546-C4B1-B267-FF4F-050B1A2B5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B043C3-C415-4D9E-D572-306B06448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9874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07D18-E97B-18AD-B68E-7EBC1B941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F4D06AF-6778-F48C-4258-101D82F3B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D2DD36-4AFE-1DAD-53BE-1BCEE65EF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CA504A-309C-CEEF-D1F9-D86E7AA4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595967-038B-B10C-3085-B9E800DE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358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74D7789-B925-68D9-0F47-8394CE56D7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E740941-2026-341A-A071-14EB02B72E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747F41-F4B9-4AF4-478E-B2EE416C3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2A8729-195E-29C7-165D-1C0C6E117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28622B-771B-EA1A-3171-C844263B1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28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B82E5F-FB47-52FE-3FF7-75E80BF3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693D29-FA45-0E55-F33D-CF2E8F372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217660-4047-573C-0C2B-53C112370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882B69-564C-3610-D121-804277761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45378A-77F4-C101-3B79-07F3B47A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12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147E74-53D7-3CC8-0659-4479BDBB3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DC0A90-92C4-BFBC-8431-87C209D7F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C53A1A-5440-0F23-1D8F-C78862D6E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68C246-32F0-FAC8-9568-AE7984C77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8DB2E6-A459-CE32-7838-9D4F3B8D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129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875DB0-BA06-69E2-5704-A148B42AA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E152E8-D139-FA09-7B84-717747ACC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7A01FC1-7BA9-B837-3512-078EDE65E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14EC1B-D695-3F4D-D474-6815DD7EB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C37F400-4369-BDF1-65A6-4B088C899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B613596-B8B9-15A5-1BF7-7C3F0BB21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815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6EDF6A-77FA-DE36-0EDC-E5AAFDD30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EC0C33-7F5D-5BF2-51EA-94700D7A1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AB0FA8-0670-6232-5648-5A515D487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5F48632-C5D2-EF41-7897-4D4553F77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E264FDA-F6F1-CBA1-2328-82C4904B0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242ACBA-52E5-FAFC-6A5C-65C37CC62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147ADC1-306F-B009-8A75-B5D734737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9B4AC94-D7A0-F92F-3C20-B502C249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579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A8EC17-1775-E8B4-4811-26EFC9E67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74EDDC9-691E-5E34-7F32-B9858930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66E15CD-6ACD-E501-512E-F7F479BEB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B372FFD-CCD3-A7E3-F2EA-6135E787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09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7D1D0B2-E3E6-E9AD-6B74-5D708681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EFFEF9B-2806-24B1-4045-B78390557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51C06D5-E037-1D36-0957-88920BA7A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631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CF0DA5-D171-8B75-D288-7C50DC038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B30D03-9211-1558-813C-13A15F191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A2052B9-F82A-D7BA-E0E9-5AB7C12D9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63E6E4-626E-8F7C-FEC9-B6E6B3E1B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833098-DE28-5C14-AF0C-D8BC99C7B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FF6E7D-A563-B1C7-8426-4290F76D8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12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2DB4B4-F061-7354-5BA1-EBD7B0814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E034013-F09D-EACD-CD9D-F7B224C621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A534146-4CDA-1040-4214-406A5E67D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794E67B-7E33-0FEF-9E00-0268A2362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A23148F-2672-F5C8-B964-E4CC5DB97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D8F94C2-B7D5-7425-2C44-E3F4D52EC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47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9773D16-61F2-356F-7C77-F55248AF7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3569C54-CE49-719A-73A5-7ADAE1D9F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BC8520-CF06-E64E-A6DB-D40510CBF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60F791-BD1E-486A-8AC9-86453308E229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84DF7E-6B3C-5FAF-1043-489B3F3AA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54F0E8-2E98-68CE-B921-390EEBF635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FCD6E7-8874-465F-88E5-F8E6DBE66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87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5E51D6-72EA-B786-D968-F5F27B8086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Ammatin nimi (kuva)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D1BF95-6718-539F-6D47-F7412FBF96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Tekijä</a:t>
            </a:r>
          </a:p>
        </p:txBody>
      </p:sp>
    </p:spTree>
    <p:extLst>
      <p:ext uri="{BB962C8B-B14F-4D97-AF65-F5344CB8AC3E}">
        <p14:creationId xmlns:p14="http://schemas.microsoft.com/office/powerpoint/2010/main" val="313934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AC33AA-4AD9-10B9-7FEA-088D13131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ammattiin kuuluu?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C023FD-639F-5FDA-0B6B-CFAEAC627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Työn kuvaus</a:t>
            </a:r>
          </a:p>
          <a:p>
            <a:r>
              <a:rPr lang="fi-FI" dirty="0"/>
              <a:t>Arkiset työtehtävät</a:t>
            </a:r>
          </a:p>
          <a:p>
            <a:r>
              <a:rPr lang="fi-FI" dirty="0"/>
              <a:t>Työympäristö</a:t>
            </a:r>
          </a:p>
        </p:txBody>
      </p:sp>
    </p:spTree>
    <p:extLst>
      <p:ext uri="{BB962C8B-B14F-4D97-AF65-F5344CB8AC3E}">
        <p14:creationId xmlns:p14="http://schemas.microsoft.com/office/powerpoint/2010/main" val="3517964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AB1671-70B4-ECA9-03A3-F083466D7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Tarvittava osaaminen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A9436D-9864-EAC7-C5A4-BA4A8B399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taitoja ammattiin tarvitaan</a:t>
            </a:r>
          </a:p>
          <a:p>
            <a:r>
              <a:rPr lang="fi-FI" dirty="0"/>
              <a:t>Minkälainen koulutus alalle vaaditaan</a:t>
            </a:r>
          </a:p>
          <a:p>
            <a:r>
              <a:rPr lang="fi-FI" dirty="0"/>
              <a:t>Mitä muuta osaamista työ vaatii</a:t>
            </a:r>
          </a:p>
        </p:txBody>
      </p:sp>
    </p:spTree>
    <p:extLst>
      <p:ext uri="{BB962C8B-B14F-4D97-AF65-F5344CB8AC3E}">
        <p14:creationId xmlns:p14="http://schemas.microsoft.com/office/powerpoint/2010/main" val="382169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155F47-8FF7-A4BC-EDA2-782F88856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Palkkaus ja työaika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13636C-2DA9-47C2-3504-C47715786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Keskimääräinen palkka (ei tarkka)</a:t>
            </a:r>
          </a:p>
          <a:p>
            <a:r>
              <a:rPr lang="fi-FI" dirty="0"/>
              <a:t>Työajat</a:t>
            </a:r>
          </a:p>
          <a:p>
            <a:r>
              <a:rPr lang="fi-FI" dirty="0"/>
              <a:t>Muut työsuhde-edut</a:t>
            </a:r>
          </a:p>
        </p:txBody>
      </p:sp>
    </p:spTree>
    <p:extLst>
      <p:ext uri="{BB962C8B-B14F-4D97-AF65-F5344CB8AC3E}">
        <p14:creationId xmlns:p14="http://schemas.microsoft.com/office/powerpoint/2010/main" val="2284820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84589E-651F-51BA-1C93-697A69999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Omaa pohdintaa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F6291D-F225-E283-1A32-990CE6220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Miksi valitsin tämä ammatin</a:t>
            </a:r>
          </a:p>
          <a:p>
            <a:r>
              <a:rPr lang="fi-FI" dirty="0"/>
              <a:t>Miksi tämä ammatti kiinnostaa minua</a:t>
            </a:r>
          </a:p>
          <a:p>
            <a:r>
              <a:rPr lang="fi-FI" dirty="0"/>
              <a:t>Voisinko itse työskennellä tässä työssä</a:t>
            </a:r>
          </a:p>
          <a:p>
            <a:r>
              <a:rPr lang="fi-FI" dirty="0"/>
              <a:t>Minkälainen tulevaisuus tällä alalla on</a:t>
            </a:r>
          </a:p>
        </p:txBody>
      </p:sp>
    </p:spTree>
    <p:extLst>
      <p:ext uri="{BB962C8B-B14F-4D97-AF65-F5344CB8AC3E}">
        <p14:creationId xmlns:p14="http://schemas.microsoft.com/office/powerpoint/2010/main" val="2297433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987E33-BD42-9F95-8C28-4EA9CB28D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LISÄPISTETEHTÄVÄ: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0B85E4-F2DF-978B-D646-239356F8C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Haastattele jotakin ammatinharjoittajaa ja kuvaa siitä video</a:t>
            </a:r>
          </a:p>
          <a:p>
            <a:r>
              <a:rPr lang="fi-FI" dirty="0"/>
              <a:t>Liitä video tähän työhön</a:t>
            </a:r>
          </a:p>
        </p:txBody>
      </p:sp>
    </p:spTree>
    <p:extLst>
      <p:ext uri="{BB962C8B-B14F-4D97-AF65-F5344CB8AC3E}">
        <p14:creationId xmlns:p14="http://schemas.microsoft.com/office/powerpoint/2010/main" val="3341120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76</Words>
  <Application>Microsoft Office PowerPoint</Application>
  <PresentationFormat>Laajakuva</PresentationFormat>
  <Paragraphs>22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Ammatin nimi (kuva)</vt:lpstr>
      <vt:lpstr>Mitä ammattiin kuuluu? </vt:lpstr>
      <vt:lpstr>Tarvittava osaaminen</vt:lpstr>
      <vt:lpstr>Palkkaus ja työaika</vt:lpstr>
      <vt:lpstr>Omaa pohdintaa</vt:lpstr>
      <vt:lpstr>LISÄPISTETEHTÄVÄ: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Jääsmaa Pyry T</dc:creator>
  <cp:lastModifiedBy>Jääsmaa Pyry T</cp:lastModifiedBy>
  <cp:revision>1</cp:revision>
  <dcterms:created xsi:type="dcterms:W3CDTF">2026-04-22T10:12:00Z</dcterms:created>
  <dcterms:modified xsi:type="dcterms:W3CDTF">2026-04-22T10:18:21Z</dcterms:modified>
</cp:coreProperties>
</file>