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559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989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137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89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98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0214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921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21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0086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134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821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1E963-01C7-43FF-A5C9-6DD56A98D125}" type="datetimeFigureOut">
              <a:rPr lang="fi-FI" smtClean="0"/>
              <a:t>9.4.2020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37092-91F8-4801-BED8-DB0961FCD8F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00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YMPYRÄN KEHÄN PITUUS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816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0823" y="2155371"/>
            <a:ext cx="10030353" cy="3047841"/>
          </a:xfrm>
          <a:prstGeom prst="rect">
            <a:avLst/>
          </a:prstGeom>
        </p:spPr>
      </p:pic>
      <p:pic>
        <p:nvPicPr>
          <p:cNvPr id="1036" name="Picture 12" descr="Pii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499" y="937577"/>
            <a:ext cx="1143000" cy="110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9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MUISTELUA: ympyrän osa</a:t>
            </a:r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998617" y="2561408"/>
            <a:ext cx="2827156" cy="267976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Sisällön paikkamerkki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096000" y="1943190"/>
                <a:ext cx="5181600" cy="4351338"/>
              </a:xfrm>
            </p:spPr>
            <p:txBody>
              <a:bodyPr/>
              <a:lstStyle/>
              <a:p>
                <a:r>
                  <a:rPr lang="fi-FI" dirty="0" smtClean="0"/>
                  <a:t>p = ympyrän kehä</a:t>
                </a:r>
              </a:p>
              <a:p>
                <a:r>
                  <a:rPr lang="fi-FI" dirty="0" smtClean="0"/>
                  <a:t>d = ympyrän halkaisija</a:t>
                </a:r>
              </a:p>
              <a:p>
                <a:r>
                  <a:rPr lang="fi-FI" dirty="0"/>
                  <a:t> </a:t>
                </a:r>
                <a:r>
                  <a:rPr lang="fi-FI" dirty="0" smtClean="0"/>
                  <a:t>r = säde</a:t>
                </a:r>
              </a:p>
              <a:p>
                <a:endParaRPr lang="fi-FI" dirty="0"/>
              </a:p>
              <a:p>
                <a:pPr marL="0" indent="0">
                  <a:buNone/>
                </a:pPr>
                <a:r>
                  <a:rPr lang="fi-FI" dirty="0" smtClean="0"/>
                  <a:t>MUISTA:	d = 2r </a:t>
                </a:r>
              </a:p>
              <a:p>
                <a:pPr marL="0" indent="0">
                  <a:buNone/>
                </a:pPr>
                <a:endParaRPr lang="fi-FI" dirty="0" smtClean="0"/>
              </a:p>
              <a:p>
                <a:pPr marL="0" indent="0">
                  <a:buNone/>
                </a:pPr>
                <a:r>
                  <a:rPr lang="fi-FI" dirty="0"/>
                  <a:t>	</a:t>
                </a:r>
                <a:r>
                  <a:rPr lang="fi-FI" dirty="0" smtClean="0"/>
                  <a:t>	r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i-FI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</a:p>
            </p:txBody>
          </p:sp>
        </mc:Choice>
        <mc:Fallback>
          <p:sp>
            <p:nvSpPr>
              <p:cNvPr id="4" name="Sisällön paikkamerkki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096000" y="1943190"/>
                <a:ext cx="5181600" cy="4351338"/>
              </a:xfrm>
              <a:blipFill>
                <a:blip r:embed="rId3"/>
                <a:stretch>
                  <a:fillRect l="-2353" t="-23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äjähdys 1 5"/>
          <p:cNvSpPr/>
          <p:nvPr/>
        </p:nvSpPr>
        <p:spPr>
          <a:xfrm>
            <a:off x="6910251" y="2991394"/>
            <a:ext cx="3161213" cy="3775166"/>
          </a:xfrm>
          <a:prstGeom prst="irregularSeal1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50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Ympyrän kehän pituuden laskeminen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9305" y="1690687"/>
            <a:ext cx="7570219" cy="1222328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17391" y="1690687"/>
            <a:ext cx="3278369" cy="3167507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305" y="3642495"/>
            <a:ext cx="7592549" cy="1216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75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770709"/>
            <a:ext cx="5157787" cy="1734366"/>
          </a:xfrm>
        </p:spPr>
        <p:txBody>
          <a:bodyPr/>
          <a:lstStyle/>
          <a:p>
            <a:r>
              <a:rPr lang="fi-FI" dirty="0" smtClean="0"/>
              <a:t>JOS TEHTÄVÄSSÄ ON ANNETTU </a:t>
            </a:r>
          </a:p>
          <a:p>
            <a:r>
              <a:rPr lang="fi-FI" dirty="0" smtClean="0"/>
              <a:t>YMPYRÄN </a:t>
            </a:r>
            <a:r>
              <a:rPr lang="fi-FI" i="1" u="sng" dirty="0" smtClean="0"/>
              <a:t>HALKAISIJA, </a:t>
            </a:r>
          </a:p>
          <a:p>
            <a:r>
              <a:rPr lang="fi-FI" dirty="0" smtClean="0"/>
              <a:t>KÄYTÄ TÄTÄ KAAVAA: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495856" y="3082834"/>
            <a:ext cx="2057241" cy="1055929"/>
          </a:xfrm>
          <a:prstGeom prst="rect">
            <a:avLst/>
          </a:prstGeom>
        </p:spPr>
      </p:pic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770709"/>
            <a:ext cx="5183188" cy="1734366"/>
          </a:xfrm>
        </p:spPr>
        <p:txBody>
          <a:bodyPr/>
          <a:lstStyle/>
          <a:p>
            <a:r>
              <a:rPr lang="fi-FI" dirty="0" smtClean="0"/>
              <a:t>JOS TEHTÄVÄSSÄ ON ANNETTU </a:t>
            </a:r>
          </a:p>
          <a:p>
            <a:r>
              <a:rPr lang="fi-FI" dirty="0" smtClean="0"/>
              <a:t>YMPYRÄN </a:t>
            </a:r>
            <a:r>
              <a:rPr lang="fi-FI" i="1" u="sng" dirty="0" smtClean="0"/>
              <a:t>SÄDE, </a:t>
            </a:r>
          </a:p>
          <a:p>
            <a:r>
              <a:rPr lang="fi-FI" dirty="0" smtClean="0"/>
              <a:t>KÄYTÄ TÄTÄ KAAVAA:</a:t>
            </a:r>
          </a:p>
        </p:txBody>
      </p:sp>
      <p:pic>
        <p:nvPicPr>
          <p:cNvPr id="11" name="Sisällön paikkamerkki 10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879920" y="3071934"/>
            <a:ext cx="2475043" cy="1066829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622" y="4138763"/>
            <a:ext cx="4817240" cy="744024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6766" y="4138763"/>
            <a:ext cx="5354055" cy="744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4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47</Words>
  <Application>Microsoft Office PowerPoint</Application>
  <PresentationFormat>Laajakuva</PresentationFormat>
  <Paragraphs>16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YMPYRÄN KEHÄN PITUUS</vt:lpstr>
      <vt:lpstr>PowerPoint-esitys</vt:lpstr>
      <vt:lpstr>MUISTELUA: ympyrän osa</vt:lpstr>
      <vt:lpstr>Ympyrän kehän pituuden laskeminen</vt:lpstr>
      <vt:lpstr>PowerPoint-esitys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YMPYRÄN KEHÄN PITUUS</dc:title>
  <dc:creator>Katariina Jansson</dc:creator>
  <cp:lastModifiedBy>Katariina Jansson</cp:lastModifiedBy>
  <cp:revision>3</cp:revision>
  <dcterms:created xsi:type="dcterms:W3CDTF">2020-04-09T05:32:51Z</dcterms:created>
  <dcterms:modified xsi:type="dcterms:W3CDTF">2020-04-09T05:47:00Z</dcterms:modified>
</cp:coreProperties>
</file>