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9" r:id="rId4"/>
    <p:sldId id="257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altLang="en-US" dirty="0"/>
              <a:t>HI06 Latinalaisen Amerikan alkuperäiskulttuurit</a:t>
            </a:r>
            <a:endParaRPr lang="fi-FI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Picture 3" descr="amerikan alkuperäiskansa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82570" y="635"/>
            <a:ext cx="6594475" cy="68230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pPr algn="ctr"/>
            <a:r>
              <a:rPr lang="en-US">
                <a:sym typeface="+mn-ea"/>
              </a:rPr>
              <a:t>Alkuperäiskansojen korkeakulttuurit</a:t>
            </a:r>
            <a:br>
              <a:rPr lang="en-US"/>
            </a:b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0000"/>
          </a:bodyPr>
          <a:p>
            <a:endParaRPr lang="en-US"/>
          </a:p>
          <a:p>
            <a:pPr marL="0" indent="0">
              <a:buNone/>
            </a:pPr>
            <a:r>
              <a:rPr lang="en-US"/>
              <a:t>• mayat, atsteekit ja inkat muodostivat korkeakulttuureja</a:t>
            </a:r>
            <a:endParaRPr lang="en-US"/>
          </a:p>
          <a:p>
            <a:endParaRPr lang="en-US"/>
          </a:p>
          <a:p>
            <a:pPr marL="0" indent="0">
              <a:buNone/>
            </a:pPr>
            <a:r>
              <a:rPr lang="en-US"/>
              <a:t>• maanviljely turvasi väestön toimeentulon ja antoi aikaa uskonnolle, taiteelle ja hallinnolle sekä sodankäynnille</a:t>
            </a:r>
            <a:endParaRPr lang="en-US"/>
          </a:p>
          <a:p>
            <a:pPr marL="0" indent="0">
              <a:buNone/>
            </a:pPr>
            <a:r>
              <a:rPr lang="en-US"/>
              <a:t>• jumalkuninkaan hallitsema yhteiskunta tiukan hierarkkinen</a:t>
            </a:r>
            <a:endParaRPr lang="en-US"/>
          </a:p>
          <a:p>
            <a:endParaRPr lang="en-US"/>
          </a:p>
          <a:p>
            <a:pPr marL="0" indent="0">
              <a:buNone/>
            </a:pPr>
            <a:r>
              <a:rPr lang="en-US"/>
              <a:t>• uskonto liittyi auringonjumalan palvontaan, millä pyrittiin turvaamaan auringon nousu seuraavanakin päivänä ja siten varmistamaan yhteisön toimeentulon perusta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fi-FI" altLang="en-US"/>
              <a:t>Andien inkakulttuuri</a:t>
            </a:r>
            <a:endParaRPr lang="fi-FI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fi-FI" altLang="en-US"/>
              <a:t>Alueen valtakulttuuriksi noin 1400-luvulla</a:t>
            </a:r>
            <a:endParaRPr lang="fi-FI" altLang="en-US"/>
          </a:p>
          <a:p>
            <a:r>
              <a:rPr lang="fi-FI" altLang="en-US"/>
              <a:t>Eivät yhtenäinen heimo: alueella useita kieliä</a:t>
            </a:r>
            <a:endParaRPr lang="fi-FI" altLang="en-US"/>
          </a:p>
          <a:p>
            <a:r>
              <a:rPr lang="fi-FI" altLang="en-US"/>
              <a:t>Kehittynyt ja dominoiva keskushallinto: työveroluokat, väestökirjanpito, valtion maaomistus, ankarat lait</a:t>
            </a:r>
            <a:endParaRPr lang="fi-FI" altLang="en-US"/>
          </a:p>
          <a:p>
            <a:r>
              <a:rPr lang="fi-FI" altLang="en-US"/>
              <a:t>Eivät tunteneet rahaa, pyörää, raudankäyttöä tai kirjoitusjärjestelmää</a:t>
            </a:r>
            <a:endParaRPr lang="fi-FI" altLang="en-US"/>
          </a:p>
          <a:p>
            <a:r>
              <a:rPr lang="fi-FI" altLang="en-US"/>
              <a:t>Uskonnon suuri merkitys: ihmisuhrit kuitenkin harvinaisia</a:t>
            </a:r>
            <a:endParaRPr lang="fi-FI" altLang="en-US"/>
          </a:p>
          <a:p>
            <a:endParaRPr lang="fi-FI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815</Words>
  <Application>WPS Presentation</Application>
  <PresentationFormat>Widescreen</PresentationFormat>
  <Paragraphs>20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4" baseType="lpstr">
      <vt:lpstr>Arial</vt:lpstr>
      <vt:lpstr>SimSun</vt:lpstr>
      <vt:lpstr>Wingdings</vt:lpstr>
      <vt:lpstr>Calibri Light</vt:lpstr>
      <vt:lpstr>Calibri</vt:lpstr>
      <vt:lpstr>Microsoft YaHei</vt:lpstr>
      <vt:lpstr/>
      <vt:lpstr>Arial Unicode MS</vt:lpstr>
      <vt:lpstr>Liberation Mono</vt:lpstr>
      <vt:lpstr>Office Theme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HI06 Latinalaisen Amerikan alkuperäiskulttuurit</dc:title>
  <dc:creator/>
  <cp:lastModifiedBy>Ahmala</cp:lastModifiedBy>
  <cp:revision>1</cp:revision>
  <dcterms:created xsi:type="dcterms:W3CDTF">2020-11-18T12:59:32Z</dcterms:created>
  <dcterms:modified xsi:type="dcterms:W3CDTF">2020-11-18T12:59:32Z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1033-11.2.0.9669</vt:lpwstr>
  </property>
</Properties>
</file>