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0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6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EC33-5DD4-4502-9594-C99EE42A48A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B5F4-FBB5-45AD-8348-77FE42EC61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16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460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51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6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9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9056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8780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4145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4216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2045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3464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56817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0189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43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23346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843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1125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67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60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69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6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9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5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CB721-A83A-4D65-BEB1-6285F4AAC74E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0177-45C0-4BAD-92B7-9F360E57B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94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83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Infinitiivi</a:t>
            </a: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5585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 Käännä.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råkade</a:t>
            </a:r>
            <a:r>
              <a:rPr lang="fi-FI" sz="2400" dirty="0"/>
              <a:t> se </a:t>
            </a:r>
            <a:r>
              <a:rPr lang="fi-FI" sz="2400" dirty="0" err="1"/>
              <a:t>allt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slipper</a:t>
            </a:r>
            <a:r>
              <a:rPr lang="fi-FI" sz="2400" dirty="0"/>
              <a:t> vi </a:t>
            </a:r>
            <a:r>
              <a:rPr lang="fi-FI" sz="2400" dirty="0" err="1"/>
              <a:t>vänta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dirty="0" err="1"/>
              <a:t>tycks</a:t>
            </a:r>
            <a:r>
              <a:rPr lang="fi-FI" sz="2400" dirty="0"/>
              <a:t> vara </a:t>
            </a:r>
            <a:r>
              <a:rPr lang="fi-FI" sz="2400" dirty="0" err="1"/>
              <a:t>lätt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bad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såg</a:t>
            </a:r>
            <a:r>
              <a:rPr lang="fi-FI" sz="2400" dirty="0"/>
              <a:t> </a:t>
            </a:r>
            <a:r>
              <a:rPr lang="fi-FI" sz="2400" dirty="0" err="1"/>
              <a:t>dem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hört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 </a:t>
            </a:r>
            <a:r>
              <a:rPr lang="fi-FI" sz="2400" dirty="0" err="1"/>
              <a:t>sjunga</a:t>
            </a:r>
            <a:r>
              <a:rPr lang="fi-FI" sz="2400" dirty="0"/>
              <a:t>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Satuin näkemään kaiken.</a:t>
            </a:r>
          </a:p>
          <a:p>
            <a:pPr marL="0" indent="0">
              <a:buNone/>
            </a:pPr>
            <a:r>
              <a:rPr lang="fi-FI" sz="2400" dirty="0"/>
              <a:t>Nyt vältymme odottamasta.</a:t>
            </a:r>
          </a:p>
          <a:p>
            <a:pPr marL="0" indent="0">
              <a:buNone/>
            </a:pPr>
            <a:r>
              <a:rPr lang="fi-FI" sz="2400" dirty="0"/>
              <a:t>Tämä vaikuttaa olevan helppoa.</a:t>
            </a:r>
          </a:p>
          <a:p>
            <a:pPr marL="0" indent="0">
              <a:buNone/>
            </a:pPr>
            <a:r>
              <a:rPr lang="fi-FI" sz="2400" dirty="0"/>
              <a:t>Hän pyysi minua tulemaan mukaan.</a:t>
            </a:r>
          </a:p>
          <a:p>
            <a:pPr marL="0" indent="0">
              <a:buNone/>
            </a:pPr>
            <a:r>
              <a:rPr lang="fi-FI" sz="2400" dirty="0"/>
              <a:t>Näimme heidän tekevän sen.</a:t>
            </a:r>
          </a:p>
          <a:p>
            <a:pPr marL="0" indent="0">
              <a:buNone/>
            </a:pPr>
            <a:r>
              <a:rPr lang="fi-FI" sz="2400" dirty="0"/>
              <a:t>Oletko kuullut hänen laulavan?</a:t>
            </a:r>
          </a:p>
        </p:txBody>
      </p:sp>
    </p:spTree>
    <p:extLst>
      <p:ext uri="{BB962C8B-B14F-4D97-AF65-F5344CB8AC3E}">
        <p14:creationId xmlns:p14="http://schemas.microsoft.com/office/powerpoint/2010/main" val="6447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4a Käännä.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Alla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köpa</a:t>
            </a:r>
            <a:r>
              <a:rPr lang="fi-FI" sz="2400" dirty="0"/>
              <a:t> en </a:t>
            </a:r>
            <a:r>
              <a:rPr lang="fi-FI" sz="2400" dirty="0" err="1"/>
              <a:t>ny</a:t>
            </a:r>
            <a:r>
              <a:rPr lang="fi-FI" sz="2400" dirty="0"/>
              <a:t> </a:t>
            </a:r>
            <a:r>
              <a:rPr lang="fi-FI" sz="2400" dirty="0" err="1"/>
              <a:t>bil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se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lätt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förstå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dålig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ljuga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hatar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läsa</a:t>
            </a:r>
            <a:r>
              <a:rPr lang="fi-FI" sz="2400" dirty="0"/>
              <a:t> </a:t>
            </a:r>
            <a:r>
              <a:rPr lang="fi-FI" sz="2400" dirty="0" err="1"/>
              <a:t>böcker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Kaikilla ei ole </a:t>
            </a:r>
            <a:r>
              <a:rPr lang="fi-FI" sz="2400" b="1" dirty="0"/>
              <a:t>varaa ostaa </a:t>
            </a:r>
            <a:r>
              <a:rPr lang="fi-FI" sz="2400" dirty="0"/>
              <a:t>uutta autoa.</a:t>
            </a:r>
          </a:p>
          <a:p>
            <a:pPr marL="0" indent="0">
              <a:buNone/>
            </a:pPr>
            <a:r>
              <a:rPr lang="fi-FI" sz="2400" dirty="0"/>
              <a:t>Täällä on </a:t>
            </a:r>
            <a:r>
              <a:rPr lang="fi-FI" sz="2400" b="1" dirty="0"/>
              <a:t>paljon näkemistä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on </a:t>
            </a:r>
            <a:r>
              <a:rPr lang="fi-FI" sz="2400" b="1" dirty="0"/>
              <a:t>helppo ymmärtää </a:t>
            </a:r>
            <a:r>
              <a:rPr lang="fi-FI" sz="2400" dirty="0"/>
              <a:t>sinua.</a:t>
            </a:r>
          </a:p>
          <a:p>
            <a:pPr marL="0" indent="0">
              <a:buNone/>
            </a:pPr>
            <a:r>
              <a:rPr lang="fi-FI" sz="2400" dirty="0"/>
              <a:t>Hän on </a:t>
            </a:r>
            <a:r>
              <a:rPr lang="fi-FI" sz="2400" b="1" dirty="0"/>
              <a:t>huono valehtelemaan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/>
              <a:t>Vihaan</a:t>
            </a:r>
            <a:r>
              <a:rPr lang="fi-FI" sz="2400" dirty="0"/>
              <a:t> kirjojen </a:t>
            </a:r>
            <a:r>
              <a:rPr lang="fi-FI" sz="2400" b="1" dirty="0"/>
              <a:t>lukemista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1404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4b Käännä.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sinulla aikaa auttaa minua?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Heillä ei ole mitään tekemistä.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Meidän on vaikea ymmärtää sitä.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Hän on hyvä laulamaan.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Pidätkö pelaamisesta?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b="1" dirty="0" err="1"/>
              <a:t>tid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hjälpa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ingenting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svårt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förstå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bra</a:t>
            </a:r>
            <a:r>
              <a:rPr lang="fi-FI" sz="2400" b="1" dirty="0"/>
              <a:t> </a:t>
            </a:r>
            <a:r>
              <a:rPr lang="fi-FI" sz="2400" b="1" dirty="0" err="1"/>
              <a:t>på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 err="1"/>
              <a:t>Gillar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? / </a:t>
            </a:r>
            <a:r>
              <a:rPr lang="fi-FI" sz="2400" b="1" dirty="0" err="1"/>
              <a:t>Tycker</a:t>
            </a:r>
            <a:r>
              <a:rPr lang="fi-FI" sz="2400" dirty="0"/>
              <a:t> du </a:t>
            </a:r>
            <a:r>
              <a:rPr lang="fi-FI" sz="2400" b="1" dirty="0" err="1"/>
              <a:t>om</a:t>
            </a:r>
            <a:r>
              <a:rPr lang="fi-FI" sz="2400" dirty="0"/>
              <a:t> </a:t>
            </a:r>
            <a:r>
              <a:rPr lang="fi-FI" sz="2400" b="1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spela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32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Infinitiivi</a:t>
            </a:r>
            <a:br>
              <a:rPr lang="fi-FI" b="1" dirty="0"/>
            </a:br>
            <a:r>
              <a:rPr lang="fi-FI" i="1" dirty="0" err="1"/>
              <a:t>Infinitiivi</a:t>
            </a:r>
            <a:r>
              <a:rPr lang="fi-FI" i="1" dirty="0"/>
              <a:t> ilman </a:t>
            </a:r>
            <a:r>
              <a:rPr lang="fi-FI" i="1" dirty="0" err="1"/>
              <a:t>att</a:t>
            </a:r>
            <a:r>
              <a:rPr lang="fi-FI" i="1" dirty="0"/>
              <a:t>-sanaa (__</a:t>
            </a:r>
            <a:r>
              <a:rPr lang="fi-FI" i="1" dirty="0" err="1"/>
              <a:t>göra</a:t>
            </a:r>
            <a:r>
              <a:rPr lang="fi-FI" i="1" dirty="0"/>
              <a:t>)</a:t>
            </a:r>
            <a:br>
              <a:rPr lang="fi-FI" i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Infinitiivin edessä ei ole </a:t>
            </a:r>
            <a:r>
              <a:rPr lang="fi-FI" sz="2400" b="1" dirty="0" err="1"/>
              <a:t>att</a:t>
            </a:r>
            <a:r>
              <a:rPr lang="fi-FI" sz="2400" b="1" dirty="0"/>
              <a:t>-sanaa, kun: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Infinitiivin edessä on apuverbi.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kan</a:t>
            </a:r>
            <a:r>
              <a:rPr lang="fi-FI" sz="2400" b="1" dirty="0"/>
              <a:t>/</a:t>
            </a:r>
            <a:r>
              <a:rPr lang="fi-FI" sz="2400" b="1" dirty="0" err="1"/>
              <a:t>ska</a:t>
            </a:r>
            <a:r>
              <a:rPr lang="fi-FI" sz="2400" b="1" dirty="0"/>
              <a:t>/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b="1" dirty="0" err="1"/>
              <a:t>göra</a:t>
            </a:r>
            <a:r>
              <a:rPr lang="fi-FI" sz="2400" dirty="0"/>
              <a:t>?		</a:t>
            </a:r>
            <a:r>
              <a:rPr lang="fi-FI" sz="2400" i="1" dirty="0"/>
              <a:t>Mitä </a:t>
            </a:r>
            <a:r>
              <a:rPr lang="fi-FI" sz="2400" b="1" i="1" dirty="0"/>
              <a:t>voit/aiot/haluat tehdä</a:t>
            </a:r>
            <a:r>
              <a:rPr lang="fi-FI" sz="2400" i="1" dirty="0"/>
              <a:t>?</a:t>
            </a:r>
          </a:p>
          <a:p>
            <a:pPr marL="0" indent="0">
              <a:buNone/>
            </a:pPr>
            <a:endParaRPr lang="fi-FI" sz="2400" b="1" i="1" dirty="0"/>
          </a:p>
          <a:p>
            <a:pPr marL="0" indent="0">
              <a:buNone/>
            </a:pPr>
            <a:r>
              <a:rPr lang="fi-FI" sz="2400" b="1" dirty="0"/>
              <a:t>Infinitiivin edessä on apuverbin kaltainen verbi.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hinner</a:t>
            </a:r>
            <a:r>
              <a:rPr lang="fi-FI" sz="2400" b="1" dirty="0"/>
              <a:t>/</a:t>
            </a:r>
            <a:r>
              <a:rPr lang="fi-FI" sz="2400" b="1" dirty="0" err="1"/>
              <a:t>tänker</a:t>
            </a:r>
            <a:r>
              <a:rPr lang="fi-FI" sz="2400" b="1" dirty="0"/>
              <a:t>/</a:t>
            </a:r>
            <a:r>
              <a:rPr lang="fi-FI" sz="2400" b="1" dirty="0" err="1"/>
              <a:t>brukar</a:t>
            </a:r>
            <a:r>
              <a:rPr lang="fi-FI" sz="2400" b="1" dirty="0"/>
              <a:t> </a:t>
            </a:r>
            <a:r>
              <a:rPr lang="fi-FI" sz="2400" dirty="0"/>
              <a:t>du </a:t>
            </a:r>
            <a:r>
              <a:rPr lang="fi-FI" sz="2400" b="1" dirty="0" err="1"/>
              <a:t>göra</a:t>
            </a:r>
            <a:r>
              <a:rPr lang="fi-FI" sz="2400" dirty="0"/>
              <a:t>?	</a:t>
            </a:r>
            <a:r>
              <a:rPr lang="fi-FI" sz="2400" i="1" dirty="0"/>
              <a:t>Mitä </a:t>
            </a:r>
            <a:r>
              <a:rPr lang="fi-FI" sz="2400" b="1" i="1" dirty="0"/>
              <a:t>ehdit/aiot/sinulla on tapana tehdä</a:t>
            </a:r>
            <a:r>
              <a:rPr lang="fi-FI" sz="2400" i="1" dirty="0"/>
              <a:t>?</a:t>
            </a:r>
          </a:p>
          <a:p>
            <a:pPr marL="0" indent="0">
              <a:buNone/>
            </a:pPr>
            <a:endParaRPr lang="fi-FI" b="1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2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Infinitiivi</a:t>
            </a:r>
            <a:br>
              <a:rPr lang="fi-FI" b="1" dirty="0"/>
            </a:br>
            <a:r>
              <a:rPr lang="fi-FI" i="1" dirty="0" err="1"/>
              <a:t>Infinitiivi</a:t>
            </a:r>
            <a:r>
              <a:rPr lang="fi-FI" i="1" dirty="0"/>
              <a:t> ilman </a:t>
            </a:r>
            <a:r>
              <a:rPr lang="fi-FI" i="1" dirty="0" err="1"/>
              <a:t>att</a:t>
            </a:r>
            <a:r>
              <a:rPr lang="fi-FI" i="1" dirty="0"/>
              <a:t>-sanaa (__</a:t>
            </a:r>
            <a:r>
              <a:rPr lang="fi-FI" i="1" dirty="0" err="1"/>
              <a:t>göra</a:t>
            </a:r>
            <a:r>
              <a:rPr lang="fi-FI" i="1" dirty="0"/>
              <a:t>)</a:t>
            </a:r>
            <a:br>
              <a:rPr lang="fi-FI" i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Infinitiivin edessä ei ole </a:t>
            </a:r>
            <a:r>
              <a:rPr lang="fi-FI" sz="2400" b="1" dirty="0" err="1"/>
              <a:t>att</a:t>
            </a:r>
            <a:r>
              <a:rPr lang="fi-FI" sz="2400" b="1" dirty="0"/>
              <a:t>-sanaa, kun: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 esiintyy objekti + infinitiivi-rakenteessa.</a:t>
            </a:r>
          </a:p>
          <a:p>
            <a:pPr marL="0" indent="0">
              <a:buNone/>
            </a:pP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såg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b="1" i="1" dirty="0"/>
              <a:t>Näin</a:t>
            </a:r>
            <a:r>
              <a:rPr lang="fi-FI" sz="2400" i="1" dirty="0"/>
              <a:t> sinun </a:t>
            </a:r>
            <a:r>
              <a:rPr lang="fi-FI" sz="2400" b="1" i="1" dirty="0"/>
              <a:t>tekevän</a:t>
            </a:r>
            <a:r>
              <a:rPr lang="fi-FI" sz="2400" i="1" dirty="0"/>
              <a:t> sen.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ber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Hän </a:t>
            </a:r>
            <a:r>
              <a:rPr lang="fi-FI" sz="2400" b="1" i="1" dirty="0"/>
              <a:t>pyytää</a:t>
            </a:r>
            <a:r>
              <a:rPr lang="fi-FI" sz="2400" i="1" dirty="0"/>
              <a:t> minua </a:t>
            </a:r>
            <a:r>
              <a:rPr lang="fi-FI" sz="2400" b="1" i="1" dirty="0"/>
              <a:t>tekemään</a:t>
            </a:r>
            <a:r>
              <a:rPr lang="fi-FI" sz="2400" i="1" dirty="0"/>
              <a:t> sen.</a:t>
            </a:r>
          </a:p>
        </p:txBody>
      </p:sp>
    </p:spTree>
    <p:extLst>
      <p:ext uri="{BB962C8B-B14F-4D97-AF65-F5344CB8AC3E}">
        <p14:creationId xmlns:p14="http://schemas.microsoft.com/office/powerpoint/2010/main" val="22061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Infinitiivi</a:t>
            </a:r>
            <a:br>
              <a:rPr lang="fi-FI" b="1" dirty="0"/>
            </a:br>
            <a:r>
              <a:rPr lang="fi-FI" i="1" dirty="0" err="1"/>
              <a:t>Infinitiivi</a:t>
            </a:r>
            <a:r>
              <a:rPr lang="fi-FI" i="1" dirty="0"/>
              <a:t> </a:t>
            </a:r>
            <a:r>
              <a:rPr lang="fi-FI" i="1" dirty="0" err="1"/>
              <a:t>att</a:t>
            </a:r>
            <a:r>
              <a:rPr lang="fi-FI" i="1" dirty="0"/>
              <a:t>-sanan kanssa (</a:t>
            </a:r>
            <a:r>
              <a:rPr lang="fi-FI" i="1" dirty="0" err="1"/>
              <a:t>att</a:t>
            </a:r>
            <a:r>
              <a:rPr lang="fi-FI" i="1" dirty="0"/>
              <a:t> </a:t>
            </a:r>
            <a:r>
              <a:rPr lang="fi-FI" i="1" dirty="0" err="1"/>
              <a:t>göra</a:t>
            </a:r>
            <a:r>
              <a:rPr lang="fi-FI" i="1" dirty="0"/>
              <a:t>)</a:t>
            </a:r>
            <a:br>
              <a:rPr lang="fi-FI" i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49691"/>
            <a:ext cx="10515600" cy="4930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Infinitiivin edessä on </a:t>
            </a:r>
            <a:r>
              <a:rPr lang="fi-FI" sz="2400" b="1" dirty="0" err="1"/>
              <a:t>att</a:t>
            </a:r>
            <a:r>
              <a:rPr lang="fi-FI" sz="2400" b="1" dirty="0"/>
              <a:t>-sana, kun:</a:t>
            </a:r>
          </a:p>
          <a:p>
            <a:pPr marL="0" indent="0">
              <a:buNone/>
            </a:pPr>
            <a:r>
              <a:rPr lang="fi-FI" sz="2400" b="1" dirty="0"/>
              <a:t>Infinitiivi liittyy substantiiviin, adjektiivin, pronominiin tai prepositioon.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b="1" dirty="0" err="1"/>
              <a:t>tid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400" i="1" dirty="0"/>
              <a:t>Onko sinulla </a:t>
            </a:r>
            <a:r>
              <a:rPr lang="fi-FI" sz="2400" b="1" i="1" dirty="0"/>
              <a:t>aikaa tehdä </a:t>
            </a:r>
            <a:r>
              <a:rPr lang="fi-FI" sz="2400" i="1" dirty="0"/>
              <a:t>se?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svårt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förstå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Minun </a:t>
            </a:r>
            <a:r>
              <a:rPr lang="fi-FI" sz="2400" b="1" i="1" dirty="0"/>
              <a:t>vaikea ymmärtää </a:t>
            </a:r>
            <a:r>
              <a:rPr lang="fi-FI" sz="2400" i="1" dirty="0"/>
              <a:t>sitä.</a:t>
            </a:r>
          </a:p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ingenting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.		</a:t>
            </a:r>
            <a:r>
              <a:rPr lang="fi-FI" sz="2400" i="1" dirty="0"/>
              <a:t>Meillä </a:t>
            </a:r>
            <a:r>
              <a:rPr lang="fi-FI" sz="2400" b="1" i="1" dirty="0"/>
              <a:t>ei</a:t>
            </a:r>
            <a:r>
              <a:rPr lang="fi-FI" sz="2400" i="1" dirty="0"/>
              <a:t> ole </a:t>
            </a:r>
            <a:r>
              <a:rPr lang="fi-FI" sz="2400" b="1" i="1" dirty="0"/>
              <a:t>mitään</a:t>
            </a:r>
            <a:r>
              <a:rPr lang="fi-FI" sz="2400" i="1" dirty="0"/>
              <a:t> </a:t>
            </a:r>
            <a:r>
              <a:rPr lang="fi-FI" sz="2400" b="1" i="1" dirty="0"/>
              <a:t>tekemistä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bra</a:t>
            </a:r>
            <a:r>
              <a:rPr lang="fi-FI" sz="2400" dirty="0"/>
              <a:t> </a:t>
            </a:r>
            <a:r>
              <a:rPr lang="fi-FI" sz="2400" b="1" dirty="0" err="1"/>
              <a:t>på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		</a:t>
            </a:r>
            <a:r>
              <a:rPr lang="fi-FI" sz="2400" i="1" dirty="0"/>
              <a:t>Hän on </a:t>
            </a:r>
            <a:r>
              <a:rPr lang="fi-FI" sz="2400" b="1" i="1" dirty="0"/>
              <a:t>hyvä</a:t>
            </a:r>
            <a:r>
              <a:rPr lang="fi-FI" sz="2400" i="1" dirty="0"/>
              <a:t> </a:t>
            </a:r>
            <a:r>
              <a:rPr lang="fi-FI" sz="2400" b="1" i="1" dirty="0"/>
              <a:t>laulamaan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Infinitiivi liittyy verbiin, joka ei ole apuverbi eikä apuverbin kaltainen verbi.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älskar</a:t>
            </a:r>
            <a:r>
              <a:rPr lang="fi-FI" sz="2400" b="1" dirty="0"/>
              <a:t>/</a:t>
            </a:r>
            <a:r>
              <a:rPr lang="fi-FI" sz="2400" b="1" dirty="0" err="1"/>
              <a:t>hatar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sjunga</a:t>
            </a:r>
            <a:r>
              <a:rPr lang="fi-FI" sz="2400" dirty="0"/>
              <a:t>.		</a:t>
            </a:r>
            <a:r>
              <a:rPr lang="fi-FI" sz="2400" b="1" i="1" dirty="0"/>
              <a:t>Rakastan/vihaan laulamista</a:t>
            </a:r>
            <a:r>
              <a:rPr lang="fi-FI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4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Infinitiivi</a:t>
            </a:r>
            <a:br>
              <a:rPr lang="fi-FI" b="1" dirty="0"/>
            </a:br>
            <a:r>
              <a:rPr lang="fi-FI" i="1" dirty="0" err="1"/>
              <a:t>Infinitiivi</a:t>
            </a:r>
            <a:r>
              <a:rPr lang="fi-FI" i="1" dirty="0"/>
              <a:t> </a:t>
            </a:r>
            <a:r>
              <a:rPr lang="fi-FI" i="1" dirty="0" err="1"/>
              <a:t>att</a:t>
            </a:r>
            <a:r>
              <a:rPr lang="fi-FI" i="1" dirty="0"/>
              <a:t>-sanan kanssa (</a:t>
            </a:r>
            <a:r>
              <a:rPr lang="fi-FI" i="1" dirty="0" err="1"/>
              <a:t>att</a:t>
            </a:r>
            <a:r>
              <a:rPr lang="fi-FI" i="1" dirty="0"/>
              <a:t> </a:t>
            </a:r>
            <a:r>
              <a:rPr lang="fi-FI" i="1" dirty="0" err="1"/>
              <a:t>göra</a:t>
            </a:r>
            <a:r>
              <a:rPr lang="fi-FI" i="1" dirty="0"/>
              <a:t>)</a:t>
            </a:r>
            <a:br>
              <a:rPr lang="fi-FI" i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786" y="1772238"/>
            <a:ext cx="10515600" cy="4741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Att+infinitiivi</a:t>
            </a:r>
            <a:r>
              <a:rPr lang="fi-FI" sz="2400" b="1" dirty="0"/>
              <a:t> voi olla myös lauseen subjektina.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röka</a:t>
            </a:r>
            <a:r>
              <a:rPr lang="fi-FI" sz="2400" b="1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farligt</a:t>
            </a:r>
            <a:r>
              <a:rPr lang="fi-FI" sz="2400" dirty="0"/>
              <a:t>.			</a:t>
            </a:r>
            <a:r>
              <a:rPr lang="fi-FI" sz="2400" b="1" i="1" dirty="0"/>
              <a:t>Tupakointi</a:t>
            </a:r>
            <a:r>
              <a:rPr lang="fi-FI" sz="2400" i="1" dirty="0"/>
              <a:t> on vaarallista.</a:t>
            </a:r>
          </a:p>
          <a:p>
            <a:pPr marL="0" indent="0">
              <a:buNone/>
            </a:pPr>
            <a:r>
              <a:rPr lang="fi-FI" sz="2400" dirty="0"/>
              <a:t>(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farligt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röka</a:t>
            </a:r>
            <a:r>
              <a:rPr lang="fi-FI" sz="2400" dirty="0"/>
              <a:t>.	)		(</a:t>
            </a:r>
            <a:r>
              <a:rPr lang="fi-FI" sz="2400" i="1" dirty="0"/>
              <a:t>On vaarallista tupakoida.)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äta</a:t>
            </a:r>
            <a:r>
              <a:rPr lang="fi-FI" sz="2400" b="1" dirty="0"/>
              <a:t> </a:t>
            </a:r>
            <a:r>
              <a:rPr lang="fi-FI" sz="2400" b="1" dirty="0" err="1"/>
              <a:t>grönsaker</a:t>
            </a:r>
            <a:r>
              <a:rPr lang="fi-FI" sz="2400" b="1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.		</a:t>
            </a:r>
            <a:r>
              <a:rPr lang="fi-FI" sz="2400" b="1" i="1" dirty="0"/>
              <a:t>Vihannesten syöminen </a:t>
            </a:r>
            <a:r>
              <a:rPr lang="fi-FI" sz="2400" i="1" dirty="0"/>
              <a:t>on terveellistä.</a:t>
            </a:r>
          </a:p>
          <a:p>
            <a:pPr marL="0" indent="0">
              <a:buNone/>
            </a:pPr>
            <a:r>
              <a:rPr lang="fi-FI" sz="2400" dirty="0"/>
              <a:t>(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nyttigt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grönsaker</a:t>
            </a:r>
            <a:r>
              <a:rPr lang="fi-FI" sz="2400" dirty="0"/>
              <a:t>.)	(</a:t>
            </a:r>
            <a:r>
              <a:rPr lang="fi-FI" sz="2400" i="1" dirty="0"/>
              <a:t>On terveellistä syödä vihanneksia.)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911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4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Infinitiivi</a:t>
            </a:r>
            <a:br>
              <a:rPr lang="fi-FI" b="1" dirty="0"/>
            </a:br>
            <a:r>
              <a:rPr lang="fi-FI" i="1" dirty="0" err="1"/>
              <a:t>Infinitiivi</a:t>
            </a:r>
            <a:r>
              <a:rPr lang="fi-FI" i="1" dirty="0"/>
              <a:t> </a:t>
            </a:r>
            <a:r>
              <a:rPr lang="fi-FI" i="1" dirty="0" err="1"/>
              <a:t>att</a:t>
            </a:r>
            <a:r>
              <a:rPr lang="fi-FI" i="1" dirty="0"/>
              <a:t>-sanan kanssa (</a:t>
            </a:r>
            <a:r>
              <a:rPr lang="fi-FI" i="1" dirty="0" err="1"/>
              <a:t>att</a:t>
            </a:r>
            <a:r>
              <a:rPr lang="fi-FI" i="1" dirty="0"/>
              <a:t> </a:t>
            </a:r>
            <a:r>
              <a:rPr lang="fi-FI" i="1" dirty="0" err="1"/>
              <a:t>göra</a:t>
            </a:r>
            <a:r>
              <a:rPr lang="fi-FI" i="1" dirty="0"/>
              <a:t>)</a:t>
            </a:r>
            <a:br>
              <a:rPr lang="fi-FI" i="1" dirty="0"/>
            </a:br>
            <a:endParaRPr lang="fi-FI" sz="31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786" y="1772238"/>
            <a:ext cx="10515600" cy="4741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Huomaa seuraavat rakenteet: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Det</a:t>
            </a:r>
            <a:r>
              <a:rPr lang="fi-FI" sz="2400" b="1" dirty="0"/>
              <a:t> </a:t>
            </a:r>
            <a:r>
              <a:rPr lang="fi-FI" sz="2400" b="1" dirty="0" err="1"/>
              <a:t>lönar</a:t>
            </a:r>
            <a:r>
              <a:rPr lang="fi-FI" sz="2400" b="1" dirty="0"/>
              <a:t> </a:t>
            </a:r>
            <a:r>
              <a:rPr lang="fi-FI" sz="2400" b="1" dirty="0" err="1"/>
              <a:t>sig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	</a:t>
            </a:r>
            <a:r>
              <a:rPr lang="fi-FI" sz="2400" b="1" i="1" dirty="0"/>
              <a:t>Kannattaa</a:t>
            </a:r>
            <a:r>
              <a:rPr lang="fi-FI" sz="2400" i="1" dirty="0"/>
              <a:t> </a:t>
            </a:r>
            <a:r>
              <a:rPr lang="fi-FI" sz="2400" b="1" i="1" dirty="0"/>
              <a:t>treenata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 err="1"/>
              <a:t>Det</a:t>
            </a:r>
            <a:r>
              <a:rPr lang="fi-FI" sz="2400" b="1" dirty="0"/>
              <a:t> </a:t>
            </a:r>
            <a:r>
              <a:rPr lang="fi-FI" sz="2400" b="1" dirty="0" err="1"/>
              <a:t>gäller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.				</a:t>
            </a:r>
            <a:r>
              <a:rPr lang="fi-FI" sz="2400" b="1" i="1" dirty="0"/>
              <a:t>Täytyy</a:t>
            </a:r>
            <a:r>
              <a:rPr lang="fi-FI" sz="2400" i="1" dirty="0"/>
              <a:t> </a:t>
            </a:r>
            <a:r>
              <a:rPr lang="fi-FI" sz="2400" b="1" i="1" dirty="0"/>
              <a:t>treenata.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håller</a:t>
            </a:r>
            <a:r>
              <a:rPr lang="fi-FI" sz="2400" b="1" dirty="0"/>
              <a:t> </a:t>
            </a:r>
            <a:r>
              <a:rPr lang="fi-FI" sz="2400" b="1" dirty="0" err="1"/>
              <a:t>på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	</a:t>
            </a:r>
            <a:r>
              <a:rPr lang="fi-FI" sz="2400" b="1" i="1" dirty="0"/>
              <a:t>Olen</a:t>
            </a:r>
            <a:r>
              <a:rPr lang="fi-FI" sz="2400" i="1" dirty="0"/>
              <a:t> </a:t>
            </a:r>
            <a:r>
              <a:rPr lang="fi-FI" sz="2400" b="1" i="1" dirty="0"/>
              <a:t>treenaamassa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låter</a:t>
            </a:r>
            <a:r>
              <a:rPr lang="fi-FI" sz="2400" b="1" dirty="0"/>
              <a:t> </a:t>
            </a:r>
            <a:r>
              <a:rPr lang="fi-FI" sz="2400" b="1" dirty="0" err="1"/>
              <a:t>bli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		</a:t>
            </a:r>
            <a:r>
              <a:rPr lang="fi-FI" sz="2400" b="1" i="1" dirty="0"/>
              <a:t>Olen</a:t>
            </a:r>
            <a:r>
              <a:rPr lang="fi-FI" sz="2400" i="1" dirty="0"/>
              <a:t> </a:t>
            </a:r>
            <a:r>
              <a:rPr lang="fi-FI" sz="2400" b="1" i="1" dirty="0"/>
              <a:t>treenaamatta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kom</a:t>
            </a:r>
            <a:r>
              <a:rPr lang="fi-FI" sz="2400" dirty="0"/>
              <a:t> </a:t>
            </a:r>
            <a:r>
              <a:rPr lang="fi-FI" sz="2400" dirty="0" err="1"/>
              <a:t>hit</a:t>
            </a:r>
            <a:r>
              <a:rPr lang="fi-FI" sz="2400" dirty="0"/>
              <a:t> </a:t>
            </a:r>
            <a:r>
              <a:rPr lang="fi-FI" sz="2400" b="1" dirty="0"/>
              <a:t>för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	</a:t>
            </a:r>
            <a:r>
              <a:rPr lang="fi-FI" sz="2400" i="1" dirty="0"/>
              <a:t>Tulin tänne </a:t>
            </a:r>
            <a:r>
              <a:rPr lang="fi-FI" sz="2400" b="1" i="1" dirty="0"/>
              <a:t>treenatakseni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dirty="0" err="1"/>
              <a:t>bättre</a:t>
            </a:r>
            <a:r>
              <a:rPr lang="fi-FI" sz="2400" dirty="0"/>
              <a:t> </a:t>
            </a:r>
            <a:r>
              <a:rPr lang="fi-FI" sz="2400" b="1" dirty="0" err="1"/>
              <a:t>genom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</a:t>
            </a:r>
            <a:r>
              <a:rPr lang="fi-FI" sz="2400" i="1" dirty="0"/>
              <a:t>Tulen paremmaksi </a:t>
            </a:r>
            <a:r>
              <a:rPr lang="fi-FI" sz="2400" b="1" i="1" dirty="0"/>
              <a:t>treenaamalla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bättre</a:t>
            </a:r>
            <a:r>
              <a:rPr lang="fi-FI" sz="2400" dirty="0"/>
              <a:t> </a:t>
            </a:r>
            <a:r>
              <a:rPr lang="fi-FI" sz="2400" b="1" dirty="0" err="1"/>
              <a:t>utan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dirty="0"/>
              <a:t>.		</a:t>
            </a:r>
            <a:r>
              <a:rPr lang="fi-FI" sz="2400" i="1" dirty="0"/>
              <a:t>En tule paremmaksi </a:t>
            </a:r>
            <a:r>
              <a:rPr lang="fi-FI" sz="2400" b="1" i="1" dirty="0"/>
              <a:t>treenaamatta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bättre</a:t>
            </a:r>
            <a:r>
              <a:rPr lang="fi-FI" sz="2400" dirty="0"/>
              <a:t> </a:t>
            </a:r>
            <a:r>
              <a:rPr lang="fi-FI" sz="2400" b="1" dirty="0" err="1"/>
              <a:t>efter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ha </a:t>
            </a:r>
            <a:r>
              <a:rPr lang="fi-FI" sz="2400" b="1" dirty="0" err="1"/>
              <a:t>tränat</a:t>
            </a:r>
            <a:r>
              <a:rPr lang="fi-FI" sz="2400" dirty="0"/>
              <a:t>.	</a:t>
            </a:r>
            <a:r>
              <a:rPr lang="fi-FI" sz="2400" i="1" dirty="0"/>
              <a:t>Olen tullut paremmaksi </a:t>
            </a:r>
            <a:r>
              <a:rPr lang="fi-FI" sz="2400" b="1" i="1" dirty="0"/>
              <a:t>treenattuani</a:t>
            </a:r>
            <a:r>
              <a:rPr lang="fi-FI" sz="2400" i="1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297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1a Taivuta ja suomenna verbit.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168951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bruka</a:t>
            </a:r>
            <a:r>
              <a:rPr lang="fi-FI" dirty="0"/>
              <a:t> 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orka</a:t>
            </a:r>
            <a:r>
              <a:rPr lang="fi-FI" dirty="0"/>
              <a:t> 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våga</a:t>
            </a:r>
            <a:r>
              <a:rPr lang="fi-FI" dirty="0"/>
              <a:t> 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verka 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behöva</a:t>
            </a:r>
            <a:r>
              <a:rPr lang="fi-FI" dirty="0"/>
              <a:t> II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tänka</a:t>
            </a:r>
            <a:r>
              <a:rPr lang="fi-FI" dirty="0"/>
              <a:t> II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hinna</a:t>
            </a:r>
            <a:r>
              <a:rPr lang="fi-FI" dirty="0"/>
              <a:t> IV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kunna</a:t>
            </a:r>
            <a:r>
              <a:rPr lang="fi-FI" dirty="0"/>
              <a:t> IV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få</a:t>
            </a:r>
            <a:r>
              <a:rPr lang="fi-FI" dirty="0"/>
              <a:t> IV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vilja IV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3827282" y="1825625"/>
            <a:ext cx="752651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brukar</a:t>
            </a:r>
            <a:r>
              <a:rPr lang="fi-FI" dirty="0"/>
              <a:t>, </a:t>
            </a:r>
            <a:r>
              <a:rPr lang="fi-FI" dirty="0" err="1"/>
              <a:t>brukade</a:t>
            </a:r>
            <a:r>
              <a:rPr lang="fi-FI" dirty="0"/>
              <a:t>, </a:t>
            </a:r>
            <a:r>
              <a:rPr lang="fi-FI" dirty="0" err="1"/>
              <a:t>brukat</a:t>
            </a:r>
            <a:r>
              <a:rPr lang="fi-FI" dirty="0"/>
              <a:t>	olla tapana</a:t>
            </a:r>
          </a:p>
          <a:p>
            <a:pPr marL="0" indent="0">
              <a:buNone/>
            </a:pPr>
            <a:r>
              <a:rPr lang="fi-FI" dirty="0" err="1"/>
              <a:t>orkar</a:t>
            </a:r>
            <a:r>
              <a:rPr lang="fi-FI" dirty="0"/>
              <a:t>, </a:t>
            </a:r>
            <a:r>
              <a:rPr lang="fi-FI" dirty="0" err="1"/>
              <a:t>orkade</a:t>
            </a:r>
            <a:r>
              <a:rPr lang="fi-FI" dirty="0"/>
              <a:t>, orkat		jaksaa</a:t>
            </a:r>
          </a:p>
          <a:p>
            <a:pPr marL="0" indent="0">
              <a:buNone/>
            </a:pPr>
            <a:r>
              <a:rPr lang="fi-FI" dirty="0" err="1"/>
              <a:t>vågar</a:t>
            </a:r>
            <a:r>
              <a:rPr lang="fi-FI" dirty="0"/>
              <a:t>, </a:t>
            </a:r>
            <a:r>
              <a:rPr lang="fi-FI" dirty="0" err="1"/>
              <a:t>vågade</a:t>
            </a:r>
            <a:r>
              <a:rPr lang="fi-FI" dirty="0"/>
              <a:t>, </a:t>
            </a:r>
            <a:r>
              <a:rPr lang="fi-FI" dirty="0" err="1"/>
              <a:t>vågat</a:t>
            </a:r>
            <a:r>
              <a:rPr lang="fi-FI" dirty="0"/>
              <a:t>		uskaltaa</a:t>
            </a:r>
          </a:p>
          <a:p>
            <a:pPr marL="0" indent="0">
              <a:buNone/>
            </a:pPr>
            <a:r>
              <a:rPr lang="fi-FI" dirty="0" err="1"/>
              <a:t>verkar</a:t>
            </a:r>
            <a:r>
              <a:rPr lang="fi-FI" dirty="0"/>
              <a:t>, </a:t>
            </a:r>
            <a:r>
              <a:rPr lang="fi-FI" dirty="0" err="1"/>
              <a:t>verkade</a:t>
            </a:r>
            <a:r>
              <a:rPr lang="fi-FI" dirty="0"/>
              <a:t>, </a:t>
            </a:r>
            <a:r>
              <a:rPr lang="fi-FI" dirty="0" err="1"/>
              <a:t>verkat</a:t>
            </a:r>
            <a:r>
              <a:rPr lang="fi-FI" dirty="0"/>
              <a:t>	tuntua, vaikuttaa olevan</a:t>
            </a:r>
          </a:p>
          <a:p>
            <a:pPr marL="0" indent="0">
              <a:buNone/>
            </a:pPr>
            <a:r>
              <a:rPr lang="fi-FI" dirty="0" err="1"/>
              <a:t>behöver</a:t>
            </a:r>
            <a:r>
              <a:rPr lang="fi-FI" dirty="0"/>
              <a:t>, </a:t>
            </a:r>
            <a:r>
              <a:rPr lang="fi-FI" dirty="0" err="1"/>
              <a:t>behövde</a:t>
            </a:r>
            <a:r>
              <a:rPr lang="fi-FI" dirty="0"/>
              <a:t>, </a:t>
            </a:r>
            <a:r>
              <a:rPr lang="fi-FI" dirty="0" err="1"/>
              <a:t>behövt</a:t>
            </a:r>
            <a:r>
              <a:rPr lang="fi-FI" dirty="0"/>
              <a:t>	tarvita</a:t>
            </a:r>
          </a:p>
          <a:p>
            <a:pPr marL="0" indent="0">
              <a:buNone/>
            </a:pPr>
            <a:r>
              <a:rPr lang="fi-FI" dirty="0" err="1"/>
              <a:t>tänker</a:t>
            </a:r>
            <a:r>
              <a:rPr lang="fi-FI" dirty="0"/>
              <a:t>, </a:t>
            </a:r>
            <a:r>
              <a:rPr lang="fi-FI" dirty="0" err="1"/>
              <a:t>tänkte</a:t>
            </a:r>
            <a:r>
              <a:rPr lang="fi-FI" dirty="0"/>
              <a:t>, </a:t>
            </a:r>
            <a:r>
              <a:rPr lang="fi-FI" dirty="0" err="1"/>
              <a:t>tänkt</a:t>
            </a:r>
            <a:r>
              <a:rPr lang="fi-FI" dirty="0"/>
              <a:t>		ajatella, aikoa</a:t>
            </a:r>
          </a:p>
          <a:p>
            <a:pPr marL="0" indent="0">
              <a:buNone/>
            </a:pPr>
            <a:r>
              <a:rPr lang="fi-FI" dirty="0" err="1"/>
              <a:t>hinner</a:t>
            </a:r>
            <a:r>
              <a:rPr lang="fi-FI" dirty="0"/>
              <a:t>, </a:t>
            </a:r>
            <a:r>
              <a:rPr lang="fi-FI" dirty="0" err="1"/>
              <a:t>hann</a:t>
            </a:r>
            <a:r>
              <a:rPr lang="fi-FI" dirty="0"/>
              <a:t>, hunnit		ehtiä</a:t>
            </a:r>
          </a:p>
          <a:p>
            <a:pPr marL="0" indent="0">
              <a:buNone/>
            </a:pPr>
            <a:r>
              <a:rPr lang="fi-FI" dirty="0" err="1"/>
              <a:t>kan</a:t>
            </a:r>
            <a:r>
              <a:rPr lang="fi-FI" dirty="0"/>
              <a:t>, </a:t>
            </a:r>
            <a:r>
              <a:rPr lang="fi-FI" dirty="0" err="1"/>
              <a:t>kunde</a:t>
            </a:r>
            <a:r>
              <a:rPr lang="fi-FI" dirty="0"/>
              <a:t>, kunnat		osata, voida</a:t>
            </a:r>
          </a:p>
          <a:p>
            <a:pPr marL="0" indent="0">
              <a:buNone/>
            </a:pPr>
            <a:r>
              <a:rPr lang="fi-FI" dirty="0" err="1"/>
              <a:t>får</a:t>
            </a:r>
            <a:r>
              <a:rPr lang="fi-FI" dirty="0"/>
              <a:t>, </a:t>
            </a:r>
            <a:r>
              <a:rPr lang="fi-FI" dirty="0" err="1"/>
              <a:t>fick</a:t>
            </a:r>
            <a:r>
              <a:rPr lang="fi-FI" dirty="0"/>
              <a:t>, </a:t>
            </a:r>
            <a:r>
              <a:rPr lang="fi-FI" dirty="0" err="1"/>
              <a:t>fått</a:t>
            </a:r>
            <a:r>
              <a:rPr lang="fi-FI" dirty="0"/>
              <a:t>			saada</a:t>
            </a:r>
          </a:p>
          <a:p>
            <a:pPr marL="0" indent="0">
              <a:buNone/>
            </a:pPr>
            <a:r>
              <a:rPr lang="fi-FI" dirty="0" err="1"/>
              <a:t>vill</a:t>
            </a:r>
            <a:r>
              <a:rPr lang="fi-FI" dirty="0"/>
              <a:t>, </a:t>
            </a:r>
            <a:r>
              <a:rPr lang="fi-FI" dirty="0" err="1"/>
              <a:t>ville</a:t>
            </a:r>
            <a:r>
              <a:rPr lang="fi-FI" dirty="0"/>
              <a:t>, velat		haluta</a:t>
            </a:r>
          </a:p>
        </p:txBody>
      </p:sp>
    </p:spTree>
    <p:extLst>
      <p:ext uri="{BB962C8B-B14F-4D97-AF65-F5344CB8AC3E}">
        <p14:creationId xmlns:p14="http://schemas.microsoft.com/office/powerpoint/2010/main" val="2040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1b Täydennä.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7186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Vi</a:t>
            </a:r>
            <a:r>
              <a:rPr lang="fi-FI" sz="2400" i="1" dirty="0"/>
              <a:t> (on tapana tavata)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(oli tapana </a:t>
            </a:r>
            <a:r>
              <a:rPr lang="fi-FI" sz="2400" i="1" dirty="0" err="1"/>
              <a:t>hengailla</a:t>
            </a:r>
            <a:r>
              <a:rPr lang="fi-FI" sz="2400" i="1" dirty="0"/>
              <a:t>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i="1" dirty="0"/>
              <a:t>(Oletko) </a:t>
            </a:r>
            <a:r>
              <a:rPr lang="fi-FI" sz="2400" dirty="0"/>
              <a:t>du </a:t>
            </a:r>
            <a:r>
              <a:rPr lang="fi-FI" sz="2400" i="1" dirty="0"/>
              <a:t>(ehtinyt tehdä) </a:t>
            </a:r>
            <a:r>
              <a:rPr lang="fi-FI" sz="2400" dirty="0" err="1"/>
              <a:t>allt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i="1" dirty="0"/>
              <a:t> (en jaksanut mennä)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gym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</a:t>
            </a:r>
            <a:r>
              <a:rPr lang="fi-FI" sz="2400" i="1" dirty="0"/>
              <a:t> (ei tarvitse treenata)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i="1" dirty="0"/>
              <a:t> (aikoi jäädä) </a:t>
            </a:r>
            <a:r>
              <a:rPr lang="fi-FI" sz="2400" dirty="0" err="1"/>
              <a:t>hemma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uskaltaneet kertoa)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i="1" dirty="0"/>
              <a:t>(vaikuttaa olevan) </a:t>
            </a:r>
            <a:r>
              <a:rPr lang="fi-FI" sz="2400" dirty="0" err="1"/>
              <a:t>ganska</a:t>
            </a:r>
            <a:r>
              <a:rPr lang="fi-FI" sz="2400" dirty="0"/>
              <a:t> </a:t>
            </a:r>
            <a:r>
              <a:rPr lang="fi-FI" sz="2400" dirty="0" err="1"/>
              <a:t>lätt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598762" y="1825625"/>
            <a:ext cx="4755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Vi </a:t>
            </a:r>
            <a:r>
              <a:rPr lang="fi-FI" sz="2400" b="1" dirty="0" err="1"/>
              <a:t>brukar</a:t>
            </a:r>
            <a:r>
              <a:rPr lang="fi-FI" sz="2400" b="1" dirty="0"/>
              <a:t> </a:t>
            </a:r>
            <a:r>
              <a:rPr lang="fi-FI" sz="2400" b="1" dirty="0" err="1"/>
              <a:t>träffas</a:t>
            </a:r>
            <a:r>
              <a:rPr lang="fi-FI" sz="2400" b="1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b="1" dirty="0" err="1"/>
              <a:t>brukade</a:t>
            </a:r>
            <a:r>
              <a:rPr lang="fi-FI" sz="2400" b="1" dirty="0"/>
              <a:t> </a:t>
            </a:r>
            <a:r>
              <a:rPr lang="fi-FI" sz="2400" b="1" dirty="0" err="1"/>
              <a:t>hänga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 err="1"/>
              <a:t>Har</a:t>
            </a:r>
            <a:r>
              <a:rPr lang="fi-FI" sz="2400" dirty="0"/>
              <a:t> du </a:t>
            </a:r>
            <a:r>
              <a:rPr lang="fi-FI" sz="2400" b="1" dirty="0"/>
              <a:t>hunnit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orkade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gå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b="1" dirty="0"/>
              <a:t> </a:t>
            </a:r>
            <a:r>
              <a:rPr lang="fi-FI" sz="2400" dirty="0" err="1"/>
              <a:t>gym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behöver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träna</a:t>
            </a:r>
            <a:r>
              <a:rPr lang="fi-FI" sz="2400" b="1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tänkte</a:t>
            </a:r>
            <a:r>
              <a:rPr lang="fi-FI" sz="2400" b="1" dirty="0"/>
              <a:t> </a:t>
            </a:r>
            <a:r>
              <a:rPr lang="fi-FI" sz="2400" b="1" dirty="0" err="1"/>
              <a:t>stanna</a:t>
            </a:r>
            <a:r>
              <a:rPr lang="fi-FI" sz="2400" b="1" dirty="0"/>
              <a:t> </a:t>
            </a:r>
            <a:r>
              <a:rPr lang="fi-FI" sz="2400" dirty="0" err="1"/>
              <a:t>hemma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De </a:t>
            </a:r>
            <a:r>
              <a:rPr lang="fi-FI" sz="2400" b="1" dirty="0" err="1"/>
              <a:t>vågade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berätta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b="1" dirty="0" err="1"/>
              <a:t>verkar</a:t>
            </a:r>
            <a:r>
              <a:rPr lang="fi-FI" sz="2400" b="1" dirty="0"/>
              <a:t>/</a:t>
            </a:r>
            <a:r>
              <a:rPr lang="fi-FI" sz="2400" b="1" dirty="0" err="1"/>
              <a:t>tycks</a:t>
            </a:r>
            <a:r>
              <a:rPr lang="fi-FI" sz="2400" b="1" dirty="0"/>
              <a:t> vara </a:t>
            </a:r>
            <a:r>
              <a:rPr lang="fi-FI" sz="2400" dirty="0" err="1"/>
              <a:t>ganska</a:t>
            </a:r>
            <a:r>
              <a:rPr lang="fi-FI" sz="2400" dirty="0"/>
              <a:t> </a:t>
            </a:r>
            <a:r>
              <a:rPr lang="fi-FI" sz="2400" dirty="0" err="1"/>
              <a:t>lätt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179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Käännä</a:t>
            </a:r>
            <a:r>
              <a:rPr lang="fi-FI" dirty="0"/>
              <a:t>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28589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Ehditkö urheilla joka päivä?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Kuinka usein sinulla on tapana käydä elokuvissa?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aiot tehdä viikonloppuna?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Uskallatko kertoa kaiken vanhemmillesi?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Jaksatko aina tehdä läksysi?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711884" y="1825625"/>
            <a:ext cx="49584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Hinner</a:t>
            </a:r>
            <a:r>
              <a:rPr lang="fi-FI" sz="2400" dirty="0"/>
              <a:t> du </a:t>
            </a:r>
            <a:r>
              <a:rPr lang="fi-FI" sz="2400" b="1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dag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ofta</a:t>
            </a:r>
            <a:r>
              <a:rPr lang="fi-FI" sz="2400" dirty="0"/>
              <a:t> </a:t>
            </a:r>
            <a:r>
              <a:rPr lang="fi-FI" sz="2400" b="1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tänker</a:t>
            </a:r>
            <a:r>
              <a:rPr lang="fi-FI" sz="2400" dirty="0"/>
              <a:t>/</a:t>
            </a:r>
            <a:r>
              <a:rPr lang="fi-FI" sz="2400" b="1" dirty="0" err="1"/>
              <a:t>ska</a:t>
            </a:r>
            <a:r>
              <a:rPr lang="fi-FI" sz="2400" dirty="0"/>
              <a:t> du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Vågar</a:t>
            </a:r>
            <a:r>
              <a:rPr lang="fi-FI" sz="2400" dirty="0"/>
              <a:t> du </a:t>
            </a:r>
            <a:r>
              <a:rPr lang="fi-FI" sz="2400" b="1" dirty="0" err="1"/>
              <a:t>berätta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 för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föräldrar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Orkar</a:t>
            </a:r>
            <a:r>
              <a:rPr lang="fi-FI" sz="2400" dirty="0"/>
              <a:t> du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9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506</Words>
  <Application>Microsoft Office PowerPoint</Application>
  <PresentationFormat>Laajakuva</PresentationFormat>
  <Paragraphs>147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MS Gothic</vt:lpstr>
      <vt:lpstr>Arial</vt:lpstr>
      <vt:lpstr>Calibri</vt:lpstr>
      <vt:lpstr>Calibri Light</vt:lpstr>
      <vt:lpstr>Office-teema</vt:lpstr>
      <vt:lpstr>2_Office-teema</vt:lpstr>
      <vt:lpstr> </vt:lpstr>
      <vt:lpstr> Infinitiivi Infinitiivi ilman att-sanaa (__göra) </vt:lpstr>
      <vt:lpstr> Infinitiivi Infinitiivi ilman att-sanaa (__göra) </vt:lpstr>
      <vt:lpstr> Infinitiivi Infinitiivi att-sanan kanssa (att göra) </vt:lpstr>
      <vt:lpstr> Infinitiivi Infinitiivi att-sanan kanssa (att göra) </vt:lpstr>
      <vt:lpstr> Infinitiivi Infinitiivi att-sanan kanssa (att göra) </vt:lpstr>
      <vt:lpstr>1a Taivuta ja suomenna verbit.</vt:lpstr>
      <vt:lpstr>1b Täydennä.</vt:lpstr>
      <vt:lpstr>2 Käännä.</vt:lpstr>
      <vt:lpstr>3 Käännä.</vt:lpstr>
      <vt:lpstr>4a Käännä.</vt:lpstr>
      <vt:lpstr>4b Käännä.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 grammatik</dc:title>
  <dc:creator>Salonen Anssi</dc:creator>
  <cp:lastModifiedBy>Valkama Anu</cp:lastModifiedBy>
  <cp:revision>24</cp:revision>
  <dcterms:created xsi:type="dcterms:W3CDTF">2017-02-26T10:06:28Z</dcterms:created>
  <dcterms:modified xsi:type="dcterms:W3CDTF">2017-08-28T09:24:53Z</dcterms:modified>
</cp:coreProperties>
</file>