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2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C028C-BE5F-48EA-AACD-C75CD76D791C}" v="831" dt="2025-04-16T04:06: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mi Koivumäki" userId="4e76e616-fb46-4415-9615-dbc8dafbdeab" providerId="ADAL" clId="{F7CC028C-BE5F-48EA-AACD-C75CD76D791C}"/>
    <pc:docChg chg="undo custSel addSld delSld modSld addMainMaster delMainMaster">
      <pc:chgData name="Helmi Koivumäki" userId="4e76e616-fb46-4415-9615-dbc8dafbdeab" providerId="ADAL" clId="{F7CC028C-BE5F-48EA-AACD-C75CD76D791C}" dt="2025-04-16T07:15:07.759" v="3437" actId="20577"/>
      <pc:docMkLst>
        <pc:docMk/>
      </pc:docMkLst>
      <pc:sldChg chg="addSp delSp modSp new mod setBg modClrScheme chgLayout">
        <pc:chgData name="Helmi Koivumäki" userId="4e76e616-fb46-4415-9615-dbc8dafbdeab" providerId="ADAL" clId="{F7CC028C-BE5F-48EA-AACD-C75CD76D791C}" dt="2025-04-16T07:15:07.759" v="3437" actId="20577"/>
        <pc:sldMkLst>
          <pc:docMk/>
          <pc:sldMk cId="4008817969" sldId="256"/>
        </pc:sldMkLst>
        <pc:spChg chg="mod">
          <ac:chgData name="Helmi Koivumäki" userId="4e76e616-fb46-4415-9615-dbc8dafbdeab" providerId="ADAL" clId="{F7CC028C-BE5F-48EA-AACD-C75CD76D791C}" dt="2025-04-16T07:15:07.759" v="3437" actId="20577"/>
          <ac:spMkLst>
            <pc:docMk/>
            <pc:sldMk cId="4008817969" sldId="256"/>
            <ac:spMk id="2" creationId="{000EB469-01DE-4F89-4027-357D27CF8255}"/>
          </ac:spMkLst>
        </pc:spChg>
        <pc:spChg chg="del mod">
          <ac:chgData name="Helmi Koivumäki" userId="4e76e616-fb46-4415-9615-dbc8dafbdeab" providerId="ADAL" clId="{F7CC028C-BE5F-48EA-AACD-C75CD76D791C}" dt="2025-04-15T11:19:25.659" v="40" actId="478"/>
          <ac:spMkLst>
            <pc:docMk/>
            <pc:sldMk cId="4008817969" sldId="256"/>
            <ac:spMk id="3" creationId="{31ECF92F-A6F5-28FF-E0DB-D30953E7ACD9}"/>
          </ac:spMkLst>
        </pc:spChg>
        <pc:spChg chg="add del">
          <ac:chgData name="Helmi Koivumäki" userId="4e76e616-fb46-4415-9615-dbc8dafbdeab" providerId="ADAL" clId="{F7CC028C-BE5F-48EA-AACD-C75CD76D791C}" dt="2025-04-15T11:19:14.632" v="39" actId="26606"/>
          <ac:spMkLst>
            <pc:docMk/>
            <pc:sldMk cId="4008817969" sldId="256"/>
            <ac:spMk id="9" creationId="{33E93247-6229-44AB-A550-739E971E690B}"/>
          </ac:spMkLst>
        </pc:spChg>
        <pc:spChg chg="add">
          <ac:chgData name="Helmi Koivumäki" userId="4e76e616-fb46-4415-9615-dbc8dafbdeab" providerId="ADAL" clId="{F7CC028C-BE5F-48EA-AACD-C75CD76D791C}" dt="2025-04-15T11:19:14.632" v="39" actId="26606"/>
          <ac:spMkLst>
            <pc:docMk/>
            <pc:sldMk cId="4008817969" sldId="256"/>
            <ac:spMk id="18" creationId="{1FD0F0B6-5415-4254-9E66-BE9C2FB05B27}"/>
          </ac:spMkLst>
        </pc:spChg>
        <pc:picChg chg="add mod">
          <ac:chgData name="Helmi Koivumäki" userId="4e76e616-fb46-4415-9615-dbc8dafbdeab" providerId="ADAL" clId="{F7CC028C-BE5F-48EA-AACD-C75CD76D791C}" dt="2025-04-15T11:19:14.632" v="39" actId="26606"/>
          <ac:picMkLst>
            <pc:docMk/>
            <pc:sldMk cId="4008817969" sldId="256"/>
            <ac:picMk id="4" creationId="{745A9E30-C3D3-CF98-A05E-58B0FBE21A13}"/>
          </ac:picMkLst>
        </pc:picChg>
        <pc:cxnChg chg="add del">
          <ac:chgData name="Helmi Koivumäki" userId="4e76e616-fb46-4415-9615-dbc8dafbdeab" providerId="ADAL" clId="{F7CC028C-BE5F-48EA-AACD-C75CD76D791C}" dt="2025-04-15T11:19:14.632" v="39" actId="26606"/>
          <ac:cxnSpMkLst>
            <pc:docMk/>
            <pc:sldMk cId="4008817969" sldId="256"/>
            <ac:cxnSpMk id="11" creationId="{EE2E603F-4A95-4FE8-BB06-211DFD75DBEF}"/>
          </ac:cxnSpMkLst>
        </pc:cxnChg>
        <pc:cxnChg chg="add del">
          <ac:chgData name="Helmi Koivumäki" userId="4e76e616-fb46-4415-9615-dbc8dafbdeab" providerId="ADAL" clId="{F7CC028C-BE5F-48EA-AACD-C75CD76D791C}" dt="2025-04-15T11:19:14.632" v="39" actId="26606"/>
          <ac:cxnSpMkLst>
            <pc:docMk/>
            <pc:sldMk cId="4008817969" sldId="256"/>
            <ac:cxnSpMk id="13" creationId="{2CF06E40-3ECB-4820-95B5-8A70B07D4B47}"/>
          </ac:cxnSpMkLst>
        </pc:cxnChg>
        <pc:cxnChg chg="add">
          <ac:chgData name="Helmi Koivumäki" userId="4e76e616-fb46-4415-9615-dbc8dafbdeab" providerId="ADAL" clId="{F7CC028C-BE5F-48EA-AACD-C75CD76D791C}" dt="2025-04-15T11:19:14.632" v="39" actId="26606"/>
          <ac:cxnSpMkLst>
            <pc:docMk/>
            <pc:sldMk cId="4008817969" sldId="256"/>
            <ac:cxnSpMk id="20" creationId="{8D66FEA8-8B71-461B-95A4-855374AB4C28}"/>
          </ac:cxnSpMkLst>
        </pc:cxnChg>
        <pc:cxnChg chg="add">
          <ac:chgData name="Helmi Koivumäki" userId="4e76e616-fb46-4415-9615-dbc8dafbdeab" providerId="ADAL" clId="{F7CC028C-BE5F-48EA-AACD-C75CD76D791C}" dt="2025-04-15T11:19:14.632" v="39" actId="26606"/>
          <ac:cxnSpMkLst>
            <pc:docMk/>
            <pc:sldMk cId="4008817969" sldId="256"/>
            <ac:cxnSpMk id="22" creationId="{7A4B168A-A51F-4C91-A9E4-A2F203CB9DAA}"/>
          </ac:cxnSpMkLst>
        </pc:cxnChg>
        <pc:cxnChg chg="add">
          <ac:chgData name="Helmi Koivumäki" userId="4e76e616-fb46-4415-9615-dbc8dafbdeab" providerId="ADAL" clId="{F7CC028C-BE5F-48EA-AACD-C75CD76D791C}" dt="2025-04-15T11:19:14.632" v="39" actId="26606"/>
          <ac:cxnSpMkLst>
            <pc:docMk/>
            <pc:sldMk cId="4008817969" sldId="256"/>
            <ac:cxnSpMk id="24" creationId="{A5407E01-913B-484C-A03C-2C64028471C8}"/>
          </ac:cxnSpMkLst>
        </pc:cxnChg>
      </pc:sldChg>
      <pc:sldChg chg="new del">
        <pc:chgData name="Helmi Koivumäki" userId="4e76e616-fb46-4415-9615-dbc8dafbdeab" providerId="ADAL" clId="{F7CC028C-BE5F-48EA-AACD-C75CD76D791C}" dt="2025-04-15T11:20:27.546" v="62" actId="47"/>
        <pc:sldMkLst>
          <pc:docMk/>
          <pc:sldMk cId="2422578666" sldId="257"/>
        </pc:sldMkLst>
      </pc:sldChg>
      <pc:sldChg chg="new del">
        <pc:chgData name="Helmi Koivumäki" userId="4e76e616-fb46-4415-9615-dbc8dafbdeab" providerId="ADAL" clId="{F7CC028C-BE5F-48EA-AACD-C75CD76D791C}" dt="2025-04-15T11:20:26.903" v="61" actId="47"/>
        <pc:sldMkLst>
          <pc:docMk/>
          <pc:sldMk cId="2265641413" sldId="258"/>
        </pc:sldMkLst>
      </pc:sldChg>
      <pc:sldChg chg="addSp delSp modSp new mod setBg modAnim modNotesTx">
        <pc:chgData name="Helmi Koivumäki" userId="4e76e616-fb46-4415-9615-dbc8dafbdeab" providerId="ADAL" clId="{F7CC028C-BE5F-48EA-AACD-C75CD76D791C}" dt="2025-04-15T11:46:08.727" v="707" actId="20577"/>
        <pc:sldMkLst>
          <pc:docMk/>
          <pc:sldMk cId="3105852684" sldId="259"/>
        </pc:sldMkLst>
        <pc:spChg chg="mod">
          <ac:chgData name="Helmi Koivumäki" userId="4e76e616-fb46-4415-9615-dbc8dafbdeab" providerId="ADAL" clId="{F7CC028C-BE5F-48EA-AACD-C75CD76D791C}" dt="2025-04-15T11:24:42.819" v="114" actId="113"/>
          <ac:spMkLst>
            <pc:docMk/>
            <pc:sldMk cId="3105852684" sldId="259"/>
            <ac:spMk id="2" creationId="{848EA3BA-85AE-18C6-5E08-496F5DE184D0}"/>
          </ac:spMkLst>
        </pc:spChg>
        <pc:spChg chg="del">
          <ac:chgData name="Helmi Koivumäki" userId="4e76e616-fb46-4415-9615-dbc8dafbdeab" providerId="ADAL" clId="{F7CC028C-BE5F-48EA-AACD-C75CD76D791C}" dt="2025-04-15T11:20:51.762" v="65" actId="931"/>
          <ac:spMkLst>
            <pc:docMk/>
            <pc:sldMk cId="3105852684" sldId="259"/>
            <ac:spMk id="3" creationId="{D6A6C348-9CA4-32EF-5C2F-46086992FC3C}"/>
          </ac:spMkLst>
        </pc:spChg>
        <pc:spChg chg="mod">
          <ac:chgData name="Helmi Koivumäki" userId="4e76e616-fb46-4415-9615-dbc8dafbdeab" providerId="ADAL" clId="{F7CC028C-BE5F-48EA-AACD-C75CD76D791C}" dt="2025-04-15T11:44:42.374" v="653" actId="20577"/>
          <ac:spMkLst>
            <pc:docMk/>
            <pc:sldMk cId="3105852684" sldId="259"/>
            <ac:spMk id="4" creationId="{0F21FAC7-44B8-98AA-8869-73D797F06134}"/>
          </ac:spMkLst>
        </pc:spChg>
        <pc:spChg chg="add">
          <ac:chgData name="Helmi Koivumäki" userId="4e76e616-fb46-4415-9615-dbc8dafbdeab" providerId="ADAL" clId="{F7CC028C-BE5F-48EA-AACD-C75CD76D791C}" dt="2025-04-15T11:22:00.228" v="74" actId="26606"/>
          <ac:spMkLst>
            <pc:docMk/>
            <pc:sldMk cId="3105852684" sldId="259"/>
            <ac:spMk id="17" creationId="{D26BC87E-DCC8-4E66-972D-A587756DF30A}"/>
          </ac:spMkLst>
        </pc:spChg>
        <pc:picChg chg="add mod">
          <ac:chgData name="Helmi Koivumäki" userId="4e76e616-fb46-4415-9615-dbc8dafbdeab" providerId="ADAL" clId="{F7CC028C-BE5F-48EA-AACD-C75CD76D791C}" dt="2025-04-15T11:22:00.228" v="74" actId="26606"/>
          <ac:picMkLst>
            <pc:docMk/>
            <pc:sldMk cId="3105852684" sldId="259"/>
            <ac:picMk id="6" creationId="{B0D9385E-9D1D-2407-9034-AE59A0D02774}"/>
          </ac:picMkLst>
        </pc:picChg>
        <pc:picChg chg="add mod">
          <ac:chgData name="Helmi Koivumäki" userId="4e76e616-fb46-4415-9615-dbc8dafbdeab" providerId="ADAL" clId="{F7CC028C-BE5F-48EA-AACD-C75CD76D791C}" dt="2025-04-15T11:38:58.425" v="348" actId="1035"/>
          <ac:picMkLst>
            <pc:docMk/>
            <pc:sldMk cId="3105852684" sldId="259"/>
            <ac:picMk id="8" creationId="{17C536CC-57AB-F075-9E4E-D48F87377919}"/>
          </ac:picMkLst>
        </pc:picChg>
        <pc:picChg chg="add mod">
          <ac:chgData name="Helmi Koivumäki" userId="4e76e616-fb46-4415-9615-dbc8dafbdeab" providerId="ADAL" clId="{F7CC028C-BE5F-48EA-AACD-C75CD76D791C}" dt="2025-04-15T11:39:08.173" v="358" actId="1035"/>
          <ac:picMkLst>
            <pc:docMk/>
            <pc:sldMk cId="3105852684" sldId="259"/>
            <ac:picMk id="1026" creationId="{4D6D2CB8-0B5D-61D4-6353-6E3204F13228}"/>
          </ac:picMkLst>
        </pc:picChg>
        <pc:cxnChg chg="add">
          <ac:chgData name="Helmi Koivumäki" userId="4e76e616-fb46-4415-9615-dbc8dafbdeab" providerId="ADAL" clId="{F7CC028C-BE5F-48EA-AACD-C75CD76D791C}" dt="2025-04-15T11:22:00.228" v="74" actId="26606"/>
          <ac:cxnSpMkLst>
            <pc:docMk/>
            <pc:sldMk cId="3105852684" sldId="259"/>
            <ac:cxnSpMk id="11" creationId="{A240FCEE-B6E2-46D0-9BB0-F45F79545E9D}"/>
          </ac:cxnSpMkLst>
        </pc:cxnChg>
        <pc:cxnChg chg="add">
          <ac:chgData name="Helmi Koivumäki" userId="4e76e616-fb46-4415-9615-dbc8dafbdeab" providerId="ADAL" clId="{F7CC028C-BE5F-48EA-AACD-C75CD76D791C}" dt="2025-04-15T11:22:00.228" v="74" actId="26606"/>
          <ac:cxnSpMkLst>
            <pc:docMk/>
            <pc:sldMk cId="3105852684" sldId="259"/>
            <ac:cxnSpMk id="13" creationId="{3BD2FB83-3783-4477-80B5-DA5BF10BAF57}"/>
          </ac:cxnSpMkLst>
        </pc:cxnChg>
        <pc:cxnChg chg="add">
          <ac:chgData name="Helmi Koivumäki" userId="4e76e616-fb46-4415-9615-dbc8dafbdeab" providerId="ADAL" clId="{F7CC028C-BE5F-48EA-AACD-C75CD76D791C}" dt="2025-04-15T11:22:00.228" v="74" actId="26606"/>
          <ac:cxnSpMkLst>
            <pc:docMk/>
            <pc:sldMk cId="3105852684" sldId="259"/>
            <ac:cxnSpMk id="15" creationId="{E83EA203-71D5-49C0-9626-FFA8E46787B0}"/>
          </ac:cxnSpMkLst>
        </pc:cxnChg>
        <pc:cxnChg chg="add">
          <ac:chgData name="Helmi Koivumäki" userId="4e76e616-fb46-4415-9615-dbc8dafbdeab" providerId="ADAL" clId="{F7CC028C-BE5F-48EA-AACD-C75CD76D791C}" dt="2025-04-15T11:22:00.228" v="74" actId="26606"/>
          <ac:cxnSpMkLst>
            <pc:docMk/>
            <pc:sldMk cId="3105852684" sldId="259"/>
            <ac:cxnSpMk id="19" creationId="{8B45C962-0D68-4A01-9627-70DEBBC363C7}"/>
          </ac:cxnSpMkLst>
        </pc:cxnChg>
        <pc:cxnChg chg="add">
          <ac:chgData name="Helmi Koivumäki" userId="4e76e616-fb46-4415-9615-dbc8dafbdeab" providerId="ADAL" clId="{F7CC028C-BE5F-48EA-AACD-C75CD76D791C}" dt="2025-04-15T11:22:00.228" v="74" actId="26606"/>
          <ac:cxnSpMkLst>
            <pc:docMk/>
            <pc:sldMk cId="3105852684" sldId="259"/>
            <ac:cxnSpMk id="21" creationId="{F1D89FBF-493B-4E7D-B511-7E40674F6323}"/>
          </ac:cxnSpMkLst>
        </pc:cxnChg>
        <pc:cxnChg chg="add">
          <ac:chgData name="Helmi Koivumäki" userId="4e76e616-fb46-4415-9615-dbc8dafbdeab" providerId="ADAL" clId="{F7CC028C-BE5F-48EA-AACD-C75CD76D791C}" dt="2025-04-15T11:22:00.228" v="74" actId="26606"/>
          <ac:cxnSpMkLst>
            <pc:docMk/>
            <pc:sldMk cId="3105852684" sldId="259"/>
            <ac:cxnSpMk id="23" creationId="{4BCC744E-5590-4542-B37F-B764470BF05E}"/>
          </ac:cxnSpMkLst>
        </pc:cxnChg>
      </pc:sldChg>
      <pc:sldChg chg="addSp delSp modSp add mod setBg modAnim">
        <pc:chgData name="Helmi Koivumäki" userId="4e76e616-fb46-4415-9615-dbc8dafbdeab" providerId="ADAL" clId="{F7CC028C-BE5F-48EA-AACD-C75CD76D791C}" dt="2025-04-15T11:59:58.488" v="1036"/>
        <pc:sldMkLst>
          <pc:docMk/>
          <pc:sldMk cId="3377641860" sldId="260"/>
        </pc:sldMkLst>
        <pc:spChg chg="mod">
          <ac:chgData name="Helmi Koivumäki" userId="4e76e616-fb46-4415-9615-dbc8dafbdeab" providerId="ADAL" clId="{F7CC028C-BE5F-48EA-AACD-C75CD76D791C}" dt="2025-04-15T11:45:31.543" v="705" actId="113"/>
          <ac:spMkLst>
            <pc:docMk/>
            <pc:sldMk cId="3377641860" sldId="260"/>
            <ac:spMk id="2" creationId="{A54B618F-4BDA-A8B6-055B-B4359204C124}"/>
          </ac:spMkLst>
        </pc:spChg>
        <pc:spChg chg="del">
          <ac:chgData name="Helmi Koivumäki" userId="4e76e616-fb46-4415-9615-dbc8dafbdeab" providerId="ADAL" clId="{F7CC028C-BE5F-48EA-AACD-C75CD76D791C}" dt="2025-04-15T11:21:11.291" v="66" actId="931"/>
          <ac:spMkLst>
            <pc:docMk/>
            <pc:sldMk cId="3377641860" sldId="260"/>
            <ac:spMk id="3" creationId="{44466878-38D8-109C-5A55-2AD7FA33A322}"/>
          </ac:spMkLst>
        </pc:spChg>
        <pc:spChg chg="mod">
          <ac:chgData name="Helmi Koivumäki" userId="4e76e616-fb46-4415-9615-dbc8dafbdeab" providerId="ADAL" clId="{F7CC028C-BE5F-48EA-AACD-C75CD76D791C}" dt="2025-04-15T11:59:41.517" v="1035" actId="113"/>
          <ac:spMkLst>
            <pc:docMk/>
            <pc:sldMk cId="3377641860" sldId="260"/>
            <ac:spMk id="4" creationId="{0F97BDD8-7340-B4F8-A3E4-3580596B05A5}"/>
          </ac:spMkLst>
        </pc:spChg>
        <pc:spChg chg="add mod">
          <ac:chgData name="Helmi Koivumäki" userId="4e76e616-fb46-4415-9615-dbc8dafbdeab" providerId="ADAL" clId="{F7CC028C-BE5F-48EA-AACD-C75CD76D791C}" dt="2025-04-15T11:47:09.337" v="713"/>
          <ac:spMkLst>
            <pc:docMk/>
            <pc:sldMk cId="3377641860" sldId="260"/>
            <ac:spMk id="7" creationId="{F6268081-DA9B-CAA5-B813-D8A7BC8C9E5A}"/>
          </ac:spMkLst>
        </pc:spChg>
        <pc:spChg chg="add mod">
          <ac:chgData name="Helmi Koivumäki" userId="4e76e616-fb46-4415-9615-dbc8dafbdeab" providerId="ADAL" clId="{F7CC028C-BE5F-48EA-AACD-C75CD76D791C}" dt="2025-04-15T11:56:46.512" v="858" actId="1076"/>
          <ac:spMkLst>
            <pc:docMk/>
            <pc:sldMk cId="3377641860" sldId="260"/>
            <ac:spMk id="9" creationId="{929E56ED-D919-121F-9CCB-A7A03D01D617}"/>
          </ac:spMkLst>
        </pc:spChg>
        <pc:spChg chg="add">
          <ac:chgData name="Helmi Koivumäki" userId="4e76e616-fb46-4415-9615-dbc8dafbdeab" providerId="ADAL" clId="{F7CC028C-BE5F-48EA-AACD-C75CD76D791C}" dt="2025-04-15T11:21:54.132" v="73" actId="26606"/>
          <ac:spMkLst>
            <pc:docMk/>
            <pc:sldMk cId="3377641860" sldId="260"/>
            <ac:spMk id="17" creationId="{D26BC87E-DCC8-4E66-972D-A587756DF30A}"/>
          </ac:spMkLst>
        </pc:spChg>
        <pc:picChg chg="add mod">
          <ac:chgData name="Helmi Koivumäki" userId="4e76e616-fb46-4415-9615-dbc8dafbdeab" providerId="ADAL" clId="{F7CC028C-BE5F-48EA-AACD-C75CD76D791C}" dt="2025-04-15T11:21:54.132" v="73" actId="26606"/>
          <ac:picMkLst>
            <pc:docMk/>
            <pc:sldMk cId="3377641860" sldId="260"/>
            <ac:picMk id="6" creationId="{7E5CDECF-168A-4C55-08C0-9C769E471F9A}"/>
          </ac:picMkLst>
        </pc:picChg>
        <pc:picChg chg="add mod modCrop">
          <ac:chgData name="Helmi Koivumäki" userId="4e76e616-fb46-4415-9615-dbc8dafbdeab" providerId="ADAL" clId="{F7CC028C-BE5F-48EA-AACD-C75CD76D791C}" dt="2025-04-15T11:52:29.539" v="758" actId="1076"/>
          <ac:picMkLst>
            <pc:docMk/>
            <pc:sldMk cId="3377641860" sldId="260"/>
            <ac:picMk id="12" creationId="{83DF55F4-6DE2-5947-DA3E-924EAC56A3BB}"/>
          </ac:picMkLst>
        </pc:picChg>
        <pc:cxnChg chg="add">
          <ac:chgData name="Helmi Koivumäki" userId="4e76e616-fb46-4415-9615-dbc8dafbdeab" providerId="ADAL" clId="{F7CC028C-BE5F-48EA-AACD-C75CD76D791C}" dt="2025-04-15T11:21:54.132" v="73" actId="26606"/>
          <ac:cxnSpMkLst>
            <pc:docMk/>
            <pc:sldMk cId="3377641860" sldId="260"/>
            <ac:cxnSpMk id="11" creationId="{A240FCEE-B6E2-46D0-9BB0-F45F79545E9D}"/>
          </ac:cxnSpMkLst>
        </pc:cxnChg>
        <pc:cxnChg chg="add">
          <ac:chgData name="Helmi Koivumäki" userId="4e76e616-fb46-4415-9615-dbc8dafbdeab" providerId="ADAL" clId="{F7CC028C-BE5F-48EA-AACD-C75CD76D791C}" dt="2025-04-15T11:21:54.132" v="73" actId="26606"/>
          <ac:cxnSpMkLst>
            <pc:docMk/>
            <pc:sldMk cId="3377641860" sldId="260"/>
            <ac:cxnSpMk id="13" creationId="{3BD2FB83-3783-4477-80B5-DA5BF10BAF57}"/>
          </ac:cxnSpMkLst>
        </pc:cxnChg>
        <pc:cxnChg chg="add">
          <ac:chgData name="Helmi Koivumäki" userId="4e76e616-fb46-4415-9615-dbc8dafbdeab" providerId="ADAL" clId="{F7CC028C-BE5F-48EA-AACD-C75CD76D791C}" dt="2025-04-15T11:21:54.132" v="73" actId="26606"/>
          <ac:cxnSpMkLst>
            <pc:docMk/>
            <pc:sldMk cId="3377641860" sldId="260"/>
            <ac:cxnSpMk id="15" creationId="{E83EA203-71D5-49C0-9626-FFA8E46787B0}"/>
          </ac:cxnSpMkLst>
        </pc:cxnChg>
        <pc:cxnChg chg="add">
          <ac:chgData name="Helmi Koivumäki" userId="4e76e616-fb46-4415-9615-dbc8dafbdeab" providerId="ADAL" clId="{F7CC028C-BE5F-48EA-AACD-C75CD76D791C}" dt="2025-04-15T11:21:54.132" v="73" actId="26606"/>
          <ac:cxnSpMkLst>
            <pc:docMk/>
            <pc:sldMk cId="3377641860" sldId="260"/>
            <ac:cxnSpMk id="19" creationId="{8B45C962-0D68-4A01-9627-70DEBBC363C7}"/>
          </ac:cxnSpMkLst>
        </pc:cxnChg>
        <pc:cxnChg chg="add">
          <ac:chgData name="Helmi Koivumäki" userId="4e76e616-fb46-4415-9615-dbc8dafbdeab" providerId="ADAL" clId="{F7CC028C-BE5F-48EA-AACD-C75CD76D791C}" dt="2025-04-15T11:21:54.132" v="73" actId="26606"/>
          <ac:cxnSpMkLst>
            <pc:docMk/>
            <pc:sldMk cId="3377641860" sldId="260"/>
            <ac:cxnSpMk id="21" creationId="{F1D89FBF-493B-4E7D-B511-7E40674F6323}"/>
          </ac:cxnSpMkLst>
        </pc:cxnChg>
        <pc:cxnChg chg="add">
          <ac:chgData name="Helmi Koivumäki" userId="4e76e616-fb46-4415-9615-dbc8dafbdeab" providerId="ADAL" clId="{F7CC028C-BE5F-48EA-AACD-C75CD76D791C}" dt="2025-04-15T11:21:54.132" v="73" actId="26606"/>
          <ac:cxnSpMkLst>
            <pc:docMk/>
            <pc:sldMk cId="3377641860" sldId="260"/>
            <ac:cxnSpMk id="23" creationId="{4BCC744E-5590-4542-B37F-B764470BF05E}"/>
          </ac:cxnSpMkLst>
        </pc:cxnChg>
      </pc:sldChg>
      <pc:sldChg chg="addSp delSp modSp add mod setBg modAnim">
        <pc:chgData name="Helmi Koivumäki" userId="4e76e616-fb46-4415-9615-dbc8dafbdeab" providerId="ADAL" clId="{F7CC028C-BE5F-48EA-AACD-C75CD76D791C}" dt="2025-04-15T12:11:36.281" v="1600"/>
        <pc:sldMkLst>
          <pc:docMk/>
          <pc:sldMk cId="1477712866" sldId="261"/>
        </pc:sldMkLst>
        <pc:spChg chg="mod">
          <ac:chgData name="Helmi Koivumäki" userId="4e76e616-fb46-4415-9615-dbc8dafbdeab" providerId="ADAL" clId="{F7CC028C-BE5F-48EA-AACD-C75CD76D791C}" dt="2025-04-15T12:11:36.281" v="1600"/>
          <ac:spMkLst>
            <pc:docMk/>
            <pc:sldMk cId="1477712866" sldId="261"/>
            <ac:spMk id="2" creationId="{A488BD5E-C91A-06E7-32EF-30E3BC56EE7B}"/>
          </ac:spMkLst>
        </pc:spChg>
        <pc:spChg chg="del">
          <ac:chgData name="Helmi Koivumäki" userId="4e76e616-fb46-4415-9615-dbc8dafbdeab" providerId="ADAL" clId="{F7CC028C-BE5F-48EA-AACD-C75CD76D791C}" dt="2025-04-15T11:21:37.123" v="69" actId="931"/>
          <ac:spMkLst>
            <pc:docMk/>
            <pc:sldMk cId="1477712866" sldId="261"/>
            <ac:spMk id="3" creationId="{3BAC69CB-4DE7-F3EF-AF87-43E1410428C2}"/>
          </ac:spMkLst>
        </pc:spChg>
        <pc:spChg chg="mod">
          <ac:chgData name="Helmi Koivumäki" userId="4e76e616-fb46-4415-9615-dbc8dafbdeab" providerId="ADAL" clId="{F7CC028C-BE5F-48EA-AACD-C75CD76D791C}" dt="2025-04-15T12:11:16.840" v="1599" actId="207"/>
          <ac:spMkLst>
            <pc:docMk/>
            <pc:sldMk cId="1477712866" sldId="261"/>
            <ac:spMk id="4" creationId="{D090BC84-FA97-4BF8-EB54-C0A7A8D71A68}"/>
          </ac:spMkLst>
        </pc:spChg>
        <pc:spChg chg="add del">
          <ac:chgData name="Helmi Koivumäki" userId="4e76e616-fb46-4415-9615-dbc8dafbdeab" providerId="ADAL" clId="{F7CC028C-BE5F-48EA-AACD-C75CD76D791C}" dt="2025-04-15T11:21:48.418" v="71" actId="26606"/>
          <ac:spMkLst>
            <pc:docMk/>
            <pc:sldMk cId="1477712866" sldId="261"/>
            <ac:spMk id="17" creationId="{1FD0F0B6-5415-4254-9E66-BE9C2FB05B27}"/>
          </ac:spMkLst>
        </pc:spChg>
        <pc:spChg chg="add">
          <ac:chgData name="Helmi Koivumäki" userId="4e76e616-fb46-4415-9615-dbc8dafbdeab" providerId="ADAL" clId="{F7CC028C-BE5F-48EA-AACD-C75CD76D791C}" dt="2025-04-15T11:21:48.436" v="72" actId="26606"/>
          <ac:spMkLst>
            <pc:docMk/>
            <pc:sldMk cId="1477712866" sldId="261"/>
            <ac:spMk id="28" creationId="{D26BC87E-DCC8-4E66-972D-A587756DF30A}"/>
          </ac:spMkLst>
        </pc:spChg>
        <pc:picChg chg="add mod">
          <ac:chgData name="Helmi Koivumäki" userId="4e76e616-fb46-4415-9615-dbc8dafbdeab" providerId="ADAL" clId="{F7CC028C-BE5F-48EA-AACD-C75CD76D791C}" dt="2025-04-15T11:21:48.436" v="72" actId="26606"/>
          <ac:picMkLst>
            <pc:docMk/>
            <pc:sldMk cId="1477712866" sldId="261"/>
            <ac:picMk id="6" creationId="{E3403356-55D8-715B-7B45-46C46BD88C4D}"/>
          </ac:picMkLst>
        </pc:picChg>
        <pc:cxnChg chg="add del">
          <ac:chgData name="Helmi Koivumäki" userId="4e76e616-fb46-4415-9615-dbc8dafbdeab" providerId="ADAL" clId="{F7CC028C-BE5F-48EA-AACD-C75CD76D791C}" dt="2025-04-15T11:21:48.418" v="71" actId="26606"/>
          <ac:cxnSpMkLst>
            <pc:docMk/>
            <pc:sldMk cId="1477712866" sldId="261"/>
            <ac:cxnSpMk id="11" creationId="{A240FCEE-B6E2-46D0-9BB0-F45F79545E9D}"/>
          </ac:cxnSpMkLst>
        </pc:cxnChg>
        <pc:cxnChg chg="add del">
          <ac:chgData name="Helmi Koivumäki" userId="4e76e616-fb46-4415-9615-dbc8dafbdeab" providerId="ADAL" clId="{F7CC028C-BE5F-48EA-AACD-C75CD76D791C}" dt="2025-04-15T11:21:48.418" v="71" actId="26606"/>
          <ac:cxnSpMkLst>
            <pc:docMk/>
            <pc:sldMk cId="1477712866" sldId="261"/>
            <ac:cxnSpMk id="13" creationId="{3BD2FB83-3783-4477-80B5-DA5BF10BAF57}"/>
          </ac:cxnSpMkLst>
        </pc:cxnChg>
        <pc:cxnChg chg="add del">
          <ac:chgData name="Helmi Koivumäki" userId="4e76e616-fb46-4415-9615-dbc8dafbdeab" providerId="ADAL" clId="{F7CC028C-BE5F-48EA-AACD-C75CD76D791C}" dt="2025-04-15T11:21:48.418" v="71" actId="26606"/>
          <ac:cxnSpMkLst>
            <pc:docMk/>
            <pc:sldMk cId="1477712866" sldId="261"/>
            <ac:cxnSpMk id="15" creationId="{E83EA203-71D5-49C0-9626-FFA8E46787B0}"/>
          </ac:cxnSpMkLst>
        </pc:cxnChg>
        <pc:cxnChg chg="add del">
          <ac:chgData name="Helmi Koivumäki" userId="4e76e616-fb46-4415-9615-dbc8dafbdeab" providerId="ADAL" clId="{F7CC028C-BE5F-48EA-AACD-C75CD76D791C}" dt="2025-04-15T11:21:48.418" v="71" actId="26606"/>
          <ac:cxnSpMkLst>
            <pc:docMk/>
            <pc:sldMk cId="1477712866" sldId="261"/>
            <ac:cxnSpMk id="19" creationId="{8D66FEA8-8B71-461B-95A4-855374AB4C28}"/>
          </ac:cxnSpMkLst>
        </pc:cxnChg>
        <pc:cxnChg chg="add del">
          <ac:chgData name="Helmi Koivumäki" userId="4e76e616-fb46-4415-9615-dbc8dafbdeab" providerId="ADAL" clId="{F7CC028C-BE5F-48EA-AACD-C75CD76D791C}" dt="2025-04-15T11:21:48.418" v="71" actId="26606"/>
          <ac:cxnSpMkLst>
            <pc:docMk/>
            <pc:sldMk cId="1477712866" sldId="261"/>
            <ac:cxnSpMk id="21" creationId="{7A4B168A-A51F-4C91-A9E4-A2F203CB9DAA}"/>
          </ac:cxnSpMkLst>
        </pc:cxnChg>
        <pc:cxnChg chg="add del">
          <ac:chgData name="Helmi Koivumäki" userId="4e76e616-fb46-4415-9615-dbc8dafbdeab" providerId="ADAL" clId="{F7CC028C-BE5F-48EA-AACD-C75CD76D791C}" dt="2025-04-15T11:21:48.418" v="71" actId="26606"/>
          <ac:cxnSpMkLst>
            <pc:docMk/>
            <pc:sldMk cId="1477712866" sldId="261"/>
            <ac:cxnSpMk id="23" creationId="{A5407E01-913B-484C-A03C-2C64028471C8}"/>
          </ac:cxnSpMkLst>
        </pc:cxnChg>
        <pc:cxnChg chg="add">
          <ac:chgData name="Helmi Koivumäki" userId="4e76e616-fb46-4415-9615-dbc8dafbdeab" providerId="ADAL" clId="{F7CC028C-BE5F-48EA-AACD-C75CD76D791C}" dt="2025-04-15T11:21:48.436" v="72" actId="26606"/>
          <ac:cxnSpMkLst>
            <pc:docMk/>
            <pc:sldMk cId="1477712866" sldId="261"/>
            <ac:cxnSpMk id="25" creationId="{A240FCEE-B6E2-46D0-9BB0-F45F79545E9D}"/>
          </ac:cxnSpMkLst>
        </pc:cxnChg>
        <pc:cxnChg chg="add">
          <ac:chgData name="Helmi Koivumäki" userId="4e76e616-fb46-4415-9615-dbc8dafbdeab" providerId="ADAL" clId="{F7CC028C-BE5F-48EA-AACD-C75CD76D791C}" dt="2025-04-15T11:21:48.436" v="72" actId="26606"/>
          <ac:cxnSpMkLst>
            <pc:docMk/>
            <pc:sldMk cId="1477712866" sldId="261"/>
            <ac:cxnSpMk id="26" creationId="{3BD2FB83-3783-4477-80B5-DA5BF10BAF57}"/>
          </ac:cxnSpMkLst>
        </pc:cxnChg>
        <pc:cxnChg chg="add">
          <ac:chgData name="Helmi Koivumäki" userId="4e76e616-fb46-4415-9615-dbc8dafbdeab" providerId="ADAL" clId="{F7CC028C-BE5F-48EA-AACD-C75CD76D791C}" dt="2025-04-15T11:21:48.436" v="72" actId="26606"/>
          <ac:cxnSpMkLst>
            <pc:docMk/>
            <pc:sldMk cId="1477712866" sldId="261"/>
            <ac:cxnSpMk id="27" creationId="{E83EA203-71D5-49C0-9626-FFA8E46787B0}"/>
          </ac:cxnSpMkLst>
        </pc:cxnChg>
        <pc:cxnChg chg="add">
          <ac:chgData name="Helmi Koivumäki" userId="4e76e616-fb46-4415-9615-dbc8dafbdeab" providerId="ADAL" clId="{F7CC028C-BE5F-48EA-AACD-C75CD76D791C}" dt="2025-04-15T11:21:48.436" v="72" actId="26606"/>
          <ac:cxnSpMkLst>
            <pc:docMk/>
            <pc:sldMk cId="1477712866" sldId="261"/>
            <ac:cxnSpMk id="29" creationId="{8B45C962-0D68-4A01-9627-70DEBBC363C7}"/>
          </ac:cxnSpMkLst>
        </pc:cxnChg>
        <pc:cxnChg chg="add">
          <ac:chgData name="Helmi Koivumäki" userId="4e76e616-fb46-4415-9615-dbc8dafbdeab" providerId="ADAL" clId="{F7CC028C-BE5F-48EA-AACD-C75CD76D791C}" dt="2025-04-15T11:21:48.436" v="72" actId="26606"/>
          <ac:cxnSpMkLst>
            <pc:docMk/>
            <pc:sldMk cId="1477712866" sldId="261"/>
            <ac:cxnSpMk id="30" creationId="{F1D89FBF-493B-4E7D-B511-7E40674F6323}"/>
          </ac:cxnSpMkLst>
        </pc:cxnChg>
        <pc:cxnChg chg="add">
          <ac:chgData name="Helmi Koivumäki" userId="4e76e616-fb46-4415-9615-dbc8dafbdeab" providerId="ADAL" clId="{F7CC028C-BE5F-48EA-AACD-C75CD76D791C}" dt="2025-04-15T11:21:48.436" v="72" actId="26606"/>
          <ac:cxnSpMkLst>
            <pc:docMk/>
            <pc:sldMk cId="1477712866" sldId="261"/>
            <ac:cxnSpMk id="31" creationId="{4BCC744E-5590-4542-B37F-B764470BF05E}"/>
          </ac:cxnSpMkLst>
        </pc:cxnChg>
      </pc:sldChg>
      <pc:sldChg chg="addSp delSp modSp add mod setBg modAnim">
        <pc:chgData name="Helmi Koivumäki" userId="4e76e616-fb46-4415-9615-dbc8dafbdeab" providerId="ADAL" clId="{F7CC028C-BE5F-48EA-AACD-C75CD76D791C}" dt="2025-04-15T12:19:47.113" v="2103"/>
        <pc:sldMkLst>
          <pc:docMk/>
          <pc:sldMk cId="1248927027" sldId="262"/>
        </pc:sldMkLst>
        <pc:spChg chg="mod">
          <ac:chgData name="Helmi Koivumäki" userId="4e76e616-fb46-4415-9615-dbc8dafbdeab" providerId="ADAL" clId="{F7CC028C-BE5F-48EA-AACD-C75CD76D791C}" dt="2025-04-15T12:16:15.613" v="1882" actId="1076"/>
          <ac:spMkLst>
            <pc:docMk/>
            <pc:sldMk cId="1248927027" sldId="262"/>
            <ac:spMk id="2" creationId="{65883CEF-52F0-60B4-3342-B8943DBD54A1}"/>
          </ac:spMkLst>
        </pc:spChg>
        <pc:spChg chg="del">
          <ac:chgData name="Helmi Koivumäki" userId="4e76e616-fb46-4415-9615-dbc8dafbdeab" providerId="ADAL" clId="{F7CC028C-BE5F-48EA-AACD-C75CD76D791C}" dt="2025-04-15T11:22:28.950" v="76" actId="931"/>
          <ac:spMkLst>
            <pc:docMk/>
            <pc:sldMk cId="1248927027" sldId="262"/>
            <ac:spMk id="3" creationId="{328C71E4-1336-E913-73A8-63F8E52A57B9}"/>
          </ac:spMkLst>
        </pc:spChg>
        <pc:spChg chg="mod">
          <ac:chgData name="Helmi Koivumäki" userId="4e76e616-fb46-4415-9615-dbc8dafbdeab" providerId="ADAL" clId="{F7CC028C-BE5F-48EA-AACD-C75CD76D791C}" dt="2025-04-15T12:16:21.673" v="1884" actId="1076"/>
          <ac:spMkLst>
            <pc:docMk/>
            <pc:sldMk cId="1248927027" sldId="262"/>
            <ac:spMk id="4" creationId="{08A437E2-697B-C1F3-A008-793DB35BD585}"/>
          </ac:spMkLst>
        </pc:spChg>
        <pc:spChg chg="add mod">
          <ac:chgData name="Helmi Koivumäki" userId="4e76e616-fb46-4415-9615-dbc8dafbdeab" providerId="ADAL" clId="{F7CC028C-BE5F-48EA-AACD-C75CD76D791C}" dt="2025-04-15T12:16:18.140" v="1883" actId="1076"/>
          <ac:spMkLst>
            <pc:docMk/>
            <pc:sldMk cId="1248927027" sldId="262"/>
            <ac:spMk id="7" creationId="{64D36C3C-FA1E-5F42-C163-C173A6B0A97D}"/>
          </ac:spMkLst>
        </pc:spChg>
        <pc:spChg chg="add mod">
          <ac:chgData name="Helmi Koivumäki" userId="4e76e616-fb46-4415-9615-dbc8dafbdeab" providerId="ADAL" clId="{F7CC028C-BE5F-48EA-AACD-C75CD76D791C}" dt="2025-04-15T12:19:34.685" v="2101" actId="1076"/>
          <ac:spMkLst>
            <pc:docMk/>
            <pc:sldMk cId="1248927027" sldId="262"/>
            <ac:spMk id="8" creationId="{36B2548B-4116-2DAC-DAF3-7B3D8315C3CC}"/>
          </ac:spMkLst>
        </pc:spChg>
        <pc:spChg chg="add del">
          <ac:chgData name="Helmi Koivumäki" userId="4e76e616-fb46-4415-9615-dbc8dafbdeab" providerId="ADAL" clId="{F7CC028C-BE5F-48EA-AACD-C75CD76D791C}" dt="2025-04-15T11:22:35.620" v="78" actId="26606"/>
          <ac:spMkLst>
            <pc:docMk/>
            <pc:sldMk cId="1248927027" sldId="262"/>
            <ac:spMk id="17" creationId="{D26BC87E-DCC8-4E66-972D-A587756DF30A}"/>
          </ac:spMkLst>
        </pc:spChg>
        <pc:spChg chg="add">
          <ac:chgData name="Helmi Koivumäki" userId="4e76e616-fb46-4415-9615-dbc8dafbdeab" providerId="ADAL" clId="{F7CC028C-BE5F-48EA-AACD-C75CD76D791C}" dt="2025-04-15T11:22:35.637" v="79" actId="26606"/>
          <ac:spMkLst>
            <pc:docMk/>
            <pc:sldMk cId="1248927027" sldId="262"/>
            <ac:spMk id="28" creationId="{D26BC87E-DCC8-4E66-972D-A587756DF30A}"/>
          </ac:spMkLst>
        </pc:spChg>
        <pc:picChg chg="add mod">
          <ac:chgData name="Helmi Koivumäki" userId="4e76e616-fb46-4415-9615-dbc8dafbdeab" providerId="ADAL" clId="{F7CC028C-BE5F-48EA-AACD-C75CD76D791C}" dt="2025-04-15T11:22:35.637" v="79" actId="26606"/>
          <ac:picMkLst>
            <pc:docMk/>
            <pc:sldMk cId="1248927027" sldId="262"/>
            <ac:picMk id="6" creationId="{4F2252AA-F488-8E64-2FAB-3D57858BBF96}"/>
          </ac:picMkLst>
        </pc:picChg>
        <pc:cxnChg chg="add del">
          <ac:chgData name="Helmi Koivumäki" userId="4e76e616-fb46-4415-9615-dbc8dafbdeab" providerId="ADAL" clId="{F7CC028C-BE5F-48EA-AACD-C75CD76D791C}" dt="2025-04-15T11:22:35.620" v="78" actId="26606"/>
          <ac:cxnSpMkLst>
            <pc:docMk/>
            <pc:sldMk cId="1248927027" sldId="262"/>
            <ac:cxnSpMk id="11" creationId="{A240FCEE-B6E2-46D0-9BB0-F45F79545E9D}"/>
          </ac:cxnSpMkLst>
        </pc:cxnChg>
        <pc:cxnChg chg="add del">
          <ac:chgData name="Helmi Koivumäki" userId="4e76e616-fb46-4415-9615-dbc8dafbdeab" providerId="ADAL" clId="{F7CC028C-BE5F-48EA-AACD-C75CD76D791C}" dt="2025-04-15T11:22:35.620" v="78" actId="26606"/>
          <ac:cxnSpMkLst>
            <pc:docMk/>
            <pc:sldMk cId="1248927027" sldId="262"/>
            <ac:cxnSpMk id="13" creationId="{3BD2FB83-3783-4477-80B5-DA5BF10BAF57}"/>
          </ac:cxnSpMkLst>
        </pc:cxnChg>
        <pc:cxnChg chg="add del">
          <ac:chgData name="Helmi Koivumäki" userId="4e76e616-fb46-4415-9615-dbc8dafbdeab" providerId="ADAL" clId="{F7CC028C-BE5F-48EA-AACD-C75CD76D791C}" dt="2025-04-15T11:22:35.620" v="78" actId="26606"/>
          <ac:cxnSpMkLst>
            <pc:docMk/>
            <pc:sldMk cId="1248927027" sldId="262"/>
            <ac:cxnSpMk id="15" creationId="{E83EA203-71D5-49C0-9626-FFA8E46787B0}"/>
          </ac:cxnSpMkLst>
        </pc:cxnChg>
        <pc:cxnChg chg="add del">
          <ac:chgData name="Helmi Koivumäki" userId="4e76e616-fb46-4415-9615-dbc8dafbdeab" providerId="ADAL" clId="{F7CC028C-BE5F-48EA-AACD-C75CD76D791C}" dt="2025-04-15T11:22:35.620" v="78" actId="26606"/>
          <ac:cxnSpMkLst>
            <pc:docMk/>
            <pc:sldMk cId="1248927027" sldId="262"/>
            <ac:cxnSpMk id="19" creationId="{8B45C962-0D68-4A01-9627-70DEBBC363C7}"/>
          </ac:cxnSpMkLst>
        </pc:cxnChg>
        <pc:cxnChg chg="add del">
          <ac:chgData name="Helmi Koivumäki" userId="4e76e616-fb46-4415-9615-dbc8dafbdeab" providerId="ADAL" clId="{F7CC028C-BE5F-48EA-AACD-C75CD76D791C}" dt="2025-04-15T11:22:35.620" v="78" actId="26606"/>
          <ac:cxnSpMkLst>
            <pc:docMk/>
            <pc:sldMk cId="1248927027" sldId="262"/>
            <ac:cxnSpMk id="21" creationId="{F1D89FBF-493B-4E7D-B511-7E40674F6323}"/>
          </ac:cxnSpMkLst>
        </pc:cxnChg>
        <pc:cxnChg chg="add del">
          <ac:chgData name="Helmi Koivumäki" userId="4e76e616-fb46-4415-9615-dbc8dafbdeab" providerId="ADAL" clId="{F7CC028C-BE5F-48EA-AACD-C75CD76D791C}" dt="2025-04-15T11:22:35.620" v="78" actId="26606"/>
          <ac:cxnSpMkLst>
            <pc:docMk/>
            <pc:sldMk cId="1248927027" sldId="262"/>
            <ac:cxnSpMk id="23" creationId="{4BCC744E-5590-4542-B37F-B764470BF05E}"/>
          </ac:cxnSpMkLst>
        </pc:cxnChg>
        <pc:cxnChg chg="add">
          <ac:chgData name="Helmi Koivumäki" userId="4e76e616-fb46-4415-9615-dbc8dafbdeab" providerId="ADAL" clId="{F7CC028C-BE5F-48EA-AACD-C75CD76D791C}" dt="2025-04-15T11:22:35.637" v="79" actId="26606"/>
          <ac:cxnSpMkLst>
            <pc:docMk/>
            <pc:sldMk cId="1248927027" sldId="262"/>
            <ac:cxnSpMk id="25" creationId="{A240FCEE-B6E2-46D0-9BB0-F45F79545E9D}"/>
          </ac:cxnSpMkLst>
        </pc:cxnChg>
        <pc:cxnChg chg="add">
          <ac:chgData name="Helmi Koivumäki" userId="4e76e616-fb46-4415-9615-dbc8dafbdeab" providerId="ADAL" clId="{F7CC028C-BE5F-48EA-AACD-C75CD76D791C}" dt="2025-04-15T11:22:35.637" v="79" actId="26606"/>
          <ac:cxnSpMkLst>
            <pc:docMk/>
            <pc:sldMk cId="1248927027" sldId="262"/>
            <ac:cxnSpMk id="26" creationId="{3BD2FB83-3783-4477-80B5-DA5BF10BAF57}"/>
          </ac:cxnSpMkLst>
        </pc:cxnChg>
        <pc:cxnChg chg="add">
          <ac:chgData name="Helmi Koivumäki" userId="4e76e616-fb46-4415-9615-dbc8dafbdeab" providerId="ADAL" clId="{F7CC028C-BE5F-48EA-AACD-C75CD76D791C}" dt="2025-04-15T11:22:35.637" v="79" actId="26606"/>
          <ac:cxnSpMkLst>
            <pc:docMk/>
            <pc:sldMk cId="1248927027" sldId="262"/>
            <ac:cxnSpMk id="27" creationId="{E83EA203-71D5-49C0-9626-FFA8E46787B0}"/>
          </ac:cxnSpMkLst>
        </pc:cxnChg>
        <pc:cxnChg chg="add">
          <ac:chgData name="Helmi Koivumäki" userId="4e76e616-fb46-4415-9615-dbc8dafbdeab" providerId="ADAL" clId="{F7CC028C-BE5F-48EA-AACD-C75CD76D791C}" dt="2025-04-15T11:22:35.637" v="79" actId="26606"/>
          <ac:cxnSpMkLst>
            <pc:docMk/>
            <pc:sldMk cId="1248927027" sldId="262"/>
            <ac:cxnSpMk id="29" creationId="{8B45C962-0D68-4A01-9627-70DEBBC363C7}"/>
          </ac:cxnSpMkLst>
        </pc:cxnChg>
        <pc:cxnChg chg="add">
          <ac:chgData name="Helmi Koivumäki" userId="4e76e616-fb46-4415-9615-dbc8dafbdeab" providerId="ADAL" clId="{F7CC028C-BE5F-48EA-AACD-C75CD76D791C}" dt="2025-04-15T11:22:35.637" v="79" actId="26606"/>
          <ac:cxnSpMkLst>
            <pc:docMk/>
            <pc:sldMk cId="1248927027" sldId="262"/>
            <ac:cxnSpMk id="30" creationId="{F1D89FBF-493B-4E7D-B511-7E40674F6323}"/>
          </ac:cxnSpMkLst>
        </pc:cxnChg>
        <pc:cxnChg chg="add">
          <ac:chgData name="Helmi Koivumäki" userId="4e76e616-fb46-4415-9615-dbc8dafbdeab" providerId="ADAL" clId="{F7CC028C-BE5F-48EA-AACD-C75CD76D791C}" dt="2025-04-15T11:22:35.637" v="79" actId="26606"/>
          <ac:cxnSpMkLst>
            <pc:docMk/>
            <pc:sldMk cId="1248927027" sldId="262"/>
            <ac:cxnSpMk id="31" creationId="{4BCC744E-5590-4542-B37F-B764470BF05E}"/>
          </ac:cxnSpMkLst>
        </pc:cxnChg>
      </pc:sldChg>
      <pc:sldChg chg="addSp delSp modSp add mod setBg modAnim">
        <pc:chgData name="Helmi Koivumäki" userId="4e76e616-fb46-4415-9615-dbc8dafbdeab" providerId="ADAL" clId="{F7CC028C-BE5F-48EA-AACD-C75CD76D791C}" dt="2025-04-16T04:06:59.092" v="3435" actId="14100"/>
        <pc:sldMkLst>
          <pc:docMk/>
          <pc:sldMk cId="4130201451" sldId="263"/>
        </pc:sldMkLst>
        <pc:spChg chg="mod">
          <ac:chgData name="Helmi Koivumäki" userId="4e76e616-fb46-4415-9615-dbc8dafbdeab" providerId="ADAL" clId="{F7CC028C-BE5F-48EA-AACD-C75CD76D791C}" dt="2025-04-15T12:21:22.900" v="2134" actId="113"/>
          <ac:spMkLst>
            <pc:docMk/>
            <pc:sldMk cId="4130201451" sldId="263"/>
            <ac:spMk id="2" creationId="{89E40E35-7921-C4F5-8BC5-FAAB40C64C30}"/>
          </ac:spMkLst>
        </pc:spChg>
        <pc:spChg chg="del">
          <ac:chgData name="Helmi Koivumäki" userId="4e76e616-fb46-4415-9615-dbc8dafbdeab" providerId="ADAL" clId="{F7CC028C-BE5F-48EA-AACD-C75CD76D791C}" dt="2025-04-15T11:22:58.459" v="80" actId="931"/>
          <ac:spMkLst>
            <pc:docMk/>
            <pc:sldMk cId="4130201451" sldId="263"/>
            <ac:spMk id="3" creationId="{A0B8157A-09FE-059A-91D5-0ACA8293742E}"/>
          </ac:spMkLst>
        </pc:spChg>
        <pc:spChg chg="del mod">
          <ac:chgData name="Helmi Koivumäki" userId="4e76e616-fb46-4415-9615-dbc8dafbdeab" providerId="ADAL" clId="{F7CC028C-BE5F-48EA-AACD-C75CD76D791C}" dt="2025-04-15T12:21:52.579" v="2170" actId="478"/>
          <ac:spMkLst>
            <pc:docMk/>
            <pc:sldMk cId="4130201451" sldId="263"/>
            <ac:spMk id="4" creationId="{CF42FF17-E099-A9FA-AD50-FF5DD9AC23DC}"/>
          </ac:spMkLst>
        </pc:spChg>
        <pc:spChg chg="add mod">
          <ac:chgData name="Helmi Koivumäki" userId="4e76e616-fb46-4415-9615-dbc8dafbdeab" providerId="ADAL" clId="{F7CC028C-BE5F-48EA-AACD-C75CD76D791C}" dt="2025-04-16T04:02:14.766" v="3396" actId="1076"/>
          <ac:spMkLst>
            <pc:docMk/>
            <pc:sldMk cId="4130201451" sldId="263"/>
            <ac:spMk id="7" creationId="{AA5444B7-BA60-AF10-932C-67A36E6EC8FE}"/>
          </ac:spMkLst>
        </pc:spChg>
        <pc:spChg chg="add del mod">
          <ac:chgData name="Helmi Koivumäki" userId="4e76e616-fb46-4415-9615-dbc8dafbdeab" providerId="ADAL" clId="{F7CC028C-BE5F-48EA-AACD-C75CD76D791C}" dt="2025-04-15T12:21:54.749" v="2171" actId="478"/>
          <ac:spMkLst>
            <pc:docMk/>
            <pc:sldMk cId="4130201451" sldId="263"/>
            <ac:spMk id="9" creationId="{EA9C3057-594A-4044-4E22-A4A5635D2EC3}"/>
          </ac:spMkLst>
        </pc:spChg>
        <pc:spChg chg="add mod">
          <ac:chgData name="Helmi Koivumäki" userId="4e76e616-fb46-4415-9615-dbc8dafbdeab" providerId="ADAL" clId="{F7CC028C-BE5F-48EA-AACD-C75CD76D791C}" dt="2025-04-16T04:06:48.634" v="3432" actId="1038"/>
          <ac:spMkLst>
            <pc:docMk/>
            <pc:sldMk cId="4130201451" sldId="263"/>
            <ac:spMk id="10" creationId="{452C017B-BA12-B90B-50FF-02694A7115B4}"/>
          </ac:spMkLst>
        </pc:spChg>
        <pc:spChg chg="add mod">
          <ac:chgData name="Helmi Koivumäki" userId="4e76e616-fb46-4415-9615-dbc8dafbdeab" providerId="ADAL" clId="{F7CC028C-BE5F-48EA-AACD-C75CD76D791C}" dt="2025-04-16T04:06:45.097" v="3427" actId="1076"/>
          <ac:spMkLst>
            <pc:docMk/>
            <pc:sldMk cId="4130201451" sldId="263"/>
            <ac:spMk id="12" creationId="{79993A89-180B-1BDE-53DA-9EDB2B4DA87E}"/>
          </ac:spMkLst>
        </pc:spChg>
        <pc:spChg chg="add">
          <ac:chgData name="Helmi Koivumäki" userId="4e76e616-fb46-4415-9615-dbc8dafbdeab" providerId="ADAL" clId="{F7CC028C-BE5F-48EA-AACD-C75CD76D791C}" dt="2025-04-16T04:04:20.473" v="3397"/>
          <ac:spMkLst>
            <pc:docMk/>
            <pc:sldMk cId="4130201451" sldId="263"/>
            <ac:spMk id="14" creationId="{AB0F66ED-F74C-08F6-DA19-81FA6DBE0130}"/>
          </ac:spMkLst>
        </pc:spChg>
        <pc:spChg chg="add">
          <ac:chgData name="Helmi Koivumäki" userId="4e76e616-fb46-4415-9615-dbc8dafbdeab" providerId="ADAL" clId="{F7CC028C-BE5F-48EA-AACD-C75CD76D791C}" dt="2025-04-15T11:23:04.939" v="81" actId="26606"/>
          <ac:spMkLst>
            <pc:docMk/>
            <pc:sldMk cId="4130201451" sldId="263"/>
            <ac:spMk id="17" creationId="{EBAF395E-7D52-496C-ACDD-468AEC1ADF0A}"/>
          </ac:spMkLst>
        </pc:spChg>
        <pc:spChg chg="add mod">
          <ac:chgData name="Helmi Koivumäki" userId="4e76e616-fb46-4415-9615-dbc8dafbdeab" providerId="ADAL" clId="{F7CC028C-BE5F-48EA-AACD-C75CD76D791C}" dt="2025-04-16T04:06:59.092" v="3435" actId="14100"/>
          <ac:spMkLst>
            <pc:docMk/>
            <pc:sldMk cId="4130201451" sldId="263"/>
            <ac:spMk id="18" creationId="{24FEECBB-251D-8AD7-2696-F221A88862C5}"/>
          </ac:spMkLst>
        </pc:spChg>
        <pc:picChg chg="add mod ord">
          <ac:chgData name="Helmi Koivumäki" userId="4e76e616-fb46-4415-9615-dbc8dafbdeab" providerId="ADAL" clId="{F7CC028C-BE5F-48EA-AACD-C75CD76D791C}" dt="2025-04-16T04:04:31.851" v="3401" actId="1076"/>
          <ac:picMkLst>
            <pc:docMk/>
            <pc:sldMk cId="4130201451" sldId="263"/>
            <ac:picMk id="6" creationId="{2DBA4DA4-DDF5-101D-64DA-4EEC362B035C}"/>
          </ac:picMkLst>
        </pc:picChg>
        <pc:cxnChg chg="add">
          <ac:chgData name="Helmi Koivumäki" userId="4e76e616-fb46-4415-9615-dbc8dafbdeab" providerId="ADAL" clId="{F7CC028C-BE5F-48EA-AACD-C75CD76D791C}" dt="2025-04-15T11:23:04.939" v="81" actId="26606"/>
          <ac:cxnSpMkLst>
            <pc:docMk/>
            <pc:sldMk cId="4130201451" sldId="263"/>
            <ac:cxnSpMk id="11" creationId="{A6814345-41DE-42C5-8657-66C1417DF81A}"/>
          </ac:cxnSpMkLst>
        </pc:cxnChg>
        <pc:cxnChg chg="add">
          <ac:chgData name="Helmi Koivumäki" userId="4e76e616-fb46-4415-9615-dbc8dafbdeab" providerId="ADAL" clId="{F7CC028C-BE5F-48EA-AACD-C75CD76D791C}" dt="2025-04-15T11:23:04.939" v="81" actId="26606"/>
          <ac:cxnSpMkLst>
            <pc:docMk/>
            <pc:sldMk cId="4130201451" sldId="263"/>
            <ac:cxnSpMk id="13" creationId="{7E68E419-3727-4F5E-8840-AF149B33B0B7}"/>
          </ac:cxnSpMkLst>
        </pc:cxnChg>
        <pc:cxnChg chg="add">
          <ac:chgData name="Helmi Koivumäki" userId="4e76e616-fb46-4415-9615-dbc8dafbdeab" providerId="ADAL" clId="{F7CC028C-BE5F-48EA-AACD-C75CD76D791C}" dt="2025-04-15T11:23:04.939" v="81" actId="26606"/>
          <ac:cxnSpMkLst>
            <pc:docMk/>
            <pc:sldMk cId="4130201451" sldId="263"/>
            <ac:cxnSpMk id="15" creationId="{0519B6EC-D7AE-452F-8D0C-D11BD3377F3E}"/>
          </ac:cxnSpMkLst>
        </pc:cxnChg>
        <pc:cxnChg chg="add">
          <ac:chgData name="Helmi Koivumäki" userId="4e76e616-fb46-4415-9615-dbc8dafbdeab" providerId="ADAL" clId="{F7CC028C-BE5F-48EA-AACD-C75CD76D791C}" dt="2025-04-15T11:23:04.939" v="81" actId="26606"/>
          <ac:cxnSpMkLst>
            <pc:docMk/>
            <pc:sldMk cId="4130201451" sldId="263"/>
            <ac:cxnSpMk id="19" creationId="{56BAADB1-054E-4A82-8D07-643BD1F433EF}"/>
          </ac:cxnSpMkLst>
        </pc:cxnChg>
        <pc:cxnChg chg="add">
          <ac:chgData name="Helmi Koivumäki" userId="4e76e616-fb46-4415-9615-dbc8dafbdeab" providerId="ADAL" clId="{F7CC028C-BE5F-48EA-AACD-C75CD76D791C}" dt="2025-04-15T11:23:04.939" v="81" actId="26606"/>
          <ac:cxnSpMkLst>
            <pc:docMk/>
            <pc:sldMk cId="4130201451" sldId="263"/>
            <ac:cxnSpMk id="21" creationId="{B3121654-FB13-441C-AB60-76710D9170C9}"/>
          </ac:cxnSpMkLst>
        </pc:cxnChg>
        <pc:cxnChg chg="add">
          <ac:chgData name="Helmi Koivumäki" userId="4e76e616-fb46-4415-9615-dbc8dafbdeab" providerId="ADAL" clId="{F7CC028C-BE5F-48EA-AACD-C75CD76D791C}" dt="2025-04-15T11:23:04.939" v="81" actId="26606"/>
          <ac:cxnSpMkLst>
            <pc:docMk/>
            <pc:sldMk cId="4130201451" sldId="263"/>
            <ac:cxnSpMk id="23" creationId="{C58D2D3E-B980-4D6F-BBFB-DF7A3A947292}"/>
          </ac:cxnSpMkLst>
        </pc:cxnChg>
      </pc:sldChg>
      <pc:sldChg chg="addSp delSp modSp add mod setBg modAnim">
        <pc:chgData name="Helmi Koivumäki" userId="4e76e616-fb46-4415-9615-dbc8dafbdeab" providerId="ADAL" clId="{F7CC028C-BE5F-48EA-AACD-C75CD76D791C}" dt="2025-04-15T12:34:50.568" v="2618"/>
        <pc:sldMkLst>
          <pc:docMk/>
          <pc:sldMk cId="3893169260" sldId="264"/>
        </pc:sldMkLst>
        <pc:spChg chg="mod">
          <ac:chgData name="Helmi Koivumäki" userId="4e76e616-fb46-4415-9615-dbc8dafbdeab" providerId="ADAL" clId="{F7CC028C-BE5F-48EA-AACD-C75CD76D791C}" dt="2025-04-15T12:30:21.977" v="2569" actId="403"/>
          <ac:spMkLst>
            <pc:docMk/>
            <pc:sldMk cId="3893169260" sldId="264"/>
            <ac:spMk id="2" creationId="{2EBE8397-6393-DD3E-53F4-66AB572B9ABD}"/>
          </ac:spMkLst>
        </pc:spChg>
        <pc:spChg chg="del">
          <ac:chgData name="Helmi Koivumäki" userId="4e76e616-fb46-4415-9615-dbc8dafbdeab" providerId="ADAL" clId="{F7CC028C-BE5F-48EA-AACD-C75CD76D791C}" dt="2025-04-15T11:23:44.819" v="83" actId="931"/>
          <ac:spMkLst>
            <pc:docMk/>
            <pc:sldMk cId="3893169260" sldId="264"/>
            <ac:spMk id="3" creationId="{8AA69C85-095B-F38D-B442-76E0A83B0190}"/>
          </ac:spMkLst>
        </pc:spChg>
        <pc:spChg chg="del mod">
          <ac:chgData name="Helmi Koivumäki" userId="4e76e616-fb46-4415-9615-dbc8dafbdeab" providerId="ADAL" clId="{F7CC028C-BE5F-48EA-AACD-C75CD76D791C}" dt="2025-04-15T12:27:36.706" v="2566" actId="478"/>
          <ac:spMkLst>
            <pc:docMk/>
            <pc:sldMk cId="3893169260" sldId="264"/>
            <ac:spMk id="4" creationId="{3FAA1390-B585-E6AA-718A-20886B57EA48}"/>
          </ac:spMkLst>
        </pc:spChg>
        <pc:spChg chg="add mod">
          <ac:chgData name="Helmi Koivumäki" userId="4e76e616-fb46-4415-9615-dbc8dafbdeab" providerId="ADAL" clId="{F7CC028C-BE5F-48EA-AACD-C75CD76D791C}" dt="2025-04-15T12:34:40.729" v="2615" actId="27636"/>
          <ac:spMkLst>
            <pc:docMk/>
            <pc:sldMk cId="3893169260" sldId="264"/>
            <ac:spMk id="7" creationId="{7F494DFF-33DA-5BE0-5BE3-0CB419DE734C}"/>
          </ac:spMkLst>
        </pc:spChg>
        <pc:spChg chg="add">
          <ac:chgData name="Helmi Koivumäki" userId="4e76e616-fb46-4415-9615-dbc8dafbdeab" providerId="ADAL" clId="{F7CC028C-BE5F-48EA-AACD-C75CD76D791C}" dt="2025-04-15T11:23:50.978" v="84" actId="26606"/>
          <ac:spMkLst>
            <pc:docMk/>
            <pc:sldMk cId="3893169260" sldId="264"/>
            <ac:spMk id="17" creationId="{EBAF395E-7D52-496C-ACDD-468AEC1ADF0A}"/>
          </ac:spMkLst>
        </pc:spChg>
        <pc:picChg chg="add mod ord">
          <ac:chgData name="Helmi Koivumäki" userId="4e76e616-fb46-4415-9615-dbc8dafbdeab" providerId="ADAL" clId="{F7CC028C-BE5F-48EA-AACD-C75CD76D791C}" dt="2025-04-15T11:23:50.978" v="84" actId="26606"/>
          <ac:picMkLst>
            <pc:docMk/>
            <pc:sldMk cId="3893169260" sldId="264"/>
            <ac:picMk id="6" creationId="{E84D800C-E070-8E79-18D7-EAAD9ED65332}"/>
          </ac:picMkLst>
        </pc:picChg>
        <pc:cxnChg chg="add">
          <ac:chgData name="Helmi Koivumäki" userId="4e76e616-fb46-4415-9615-dbc8dafbdeab" providerId="ADAL" clId="{F7CC028C-BE5F-48EA-AACD-C75CD76D791C}" dt="2025-04-15T11:23:50.978" v="84" actId="26606"/>
          <ac:cxnSpMkLst>
            <pc:docMk/>
            <pc:sldMk cId="3893169260" sldId="264"/>
            <ac:cxnSpMk id="11" creationId="{A6814345-41DE-42C5-8657-66C1417DF81A}"/>
          </ac:cxnSpMkLst>
        </pc:cxnChg>
        <pc:cxnChg chg="add">
          <ac:chgData name="Helmi Koivumäki" userId="4e76e616-fb46-4415-9615-dbc8dafbdeab" providerId="ADAL" clId="{F7CC028C-BE5F-48EA-AACD-C75CD76D791C}" dt="2025-04-15T11:23:50.978" v="84" actId="26606"/>
          <ac:cxnSpMkLst>
            <pc:docMk/>
            <pc:sldMk cId="3893169260" sldId="264"/>
            <ac:cxnSpMk id="13" creationId="{7E68E419-3727-4F5E-8840-AF149B33B0B7}"/>
          </ac:cxnSpMkLst>
        </pc:cxnChg>
        <pc:cxnChg chg="add">
          <ac:chgData name="Helmi Koivumäki" userId="4e76e616-fb46-4415-9615-dbc8dafbdeab" providerId="ADAL" clId="{F7CC028C-BE5F-48EA-AACD-C75CD76D791C}" dt="2025-04-15T11:23:50.978" v="84" actId="26606"/>
          <ac:cxnSpMkLst>
            <pc:docMk/>
            <pc:sldMk cId="3893169260" sldId="264"/>
            <ac:cxnSpMk id="15" creationId="{0519B6EC-D7AE-452F-8D0C-D11BD3377F3E}"/>
          </ac:cxnSpMkLst>
        </pc:cxnChg>
        <pc:cxnChg chg="add">
          <ac:chgData name="Helmi Koivumäki" userId="4e76e616-fb46-4415-9615-dbc8dafbdeab" providerId="ADAL" clId="{F7CC028C-BE5F-48EA-AACD-C75CD76D791C}" dt="2025-04-15T11:23:50.978" v="84" actId="26606"/>
          <ac:cxnSpMkLst>
            <pc:docMk/>
            <pc:sldMk cId="3893169260" sldId="264"/>
            <ac:cxnSpMk id="19" creationId="{56BAADB1-054E-4A82-8D07-643BD1F433EF}"/>
          </ac:cxnSpMkLst>
        </pc:cxnChg>
        <pc:cxnChg chg="add">
          <ac:chgData name="Helmi Koivumäki" userId="4e76e616-fb46-4415-9615-dbc8dafbdeab" providerId="ADAL" clId="{F7CC028C-BE5F-48EA-AACD-C75CD76D791C}" dt="2025-04-15T11:23:50.978" v="84" actId="26606"/>
          <ac:cxnSpMkLst>
            <pc:docMk/>
            <pc:sldMk cId="3893169260" sldId="264"/>
            <ac:cxnSpMk id="21" creationId="{B3121654-FB13-441C-AB60-76710D9170C9}"/>
          </ac:cxnSpMkLst>
        </pc:cxnChg>
        <pc:cxnChg chg="add">
          <ac:chgData name="Helmi Koivumäki" userId="4e76e616-fb46-4415-9615-dbc8dafbdeab" providerId="ADAL" clId="{F7CC028C-BE5F-48EA-AACD-C75CD76D791C}" dt="2025-04-15T11:23:50.978" v="84" actId="26606"/>
          <ac:cxnSpMkLst>
            <pc:docMk/>
            <pc:sldMk cId="3893169260" sldId="264"/>
            <ac:cxnSpMk id="23" creationId="{C58D2D3E-B980-4D6F-BBFB-DF7A3A947292}"/>
          </ac:cxnSpMkLst>
        </pc:cxnChg>
      </pc:sldChg>
      <pc:sldChg chg="addSp delSp modSp add mod setBg">
        <pc:chgData name="Helmi Koivumäki" userId="4e76e616-fb46-4415-9615-dbc8dafbdeab" providerId="ADAL" clId="{F7CC028C-BE5F-48EA-AACD-C75CD76D791C}" dt="2025-04-16T03:48:36.505" v="3085" actId="22"/>
        <pc:sldMkLst>
          <pc:docMk/>
          <pc:sldMk cId="1000143897" sldId="265"/>
        </pc:sldMkLst>
        <pc:spChg chg="mod">
          <ac:chgData name="Helmi Koivumäki" userId="4e76e616-fb46-4415-9615-dbc8dafbdeab" providerId="ADAL" clId="{F7CC028C-BE5F-48EA-AACD-C75CD76D791C}" dt="2025-04-15T12:42:37.217" v="3052" actId="26606"/>
          <ac:spMkLst>
            <pc:docMk/>
            <pc:sldMk cId="1000143897" sldId="265"/>
            <ac:spMk id="2" creationId="{77E791F3-1A27-7354-85FE-0BC26A187BB0}"/>
          </ac:spMkLst>
        </pc:spChg>
        <pc:spChg chg="del">
          <ac:chgData name="Helmi Koivumäki" userId="4e76e616-fb46-4415-9615-dbc8dafbdeab" providerId="ADAL" clId="{F7CC028C-BE5F-48EA-AACD-C75CD76D791C}" dt="2025-04-15T11:24:03.688" v="85" actId="931"/>
          <ac:spMkLst>
            <pc:docMk/>
            <pc:sldMk cId="1000143897" sldId="265"/>
            <ac:spMk id="3" creationId="{EAF24C72-A907-61C8-BFA0-2F44FFBEF2C7}"/>
          </ac:spMkLst>
        </pc:spChg>
        <pc:spChg chg="del mod">
          <ac:chgData name="Helmi Koivumäki" userId="4e76e616-fb46-4415-9615-dbc8dafbdeab" providerId="ADAL" clId="{F7CC028C-BE5F-48EA-AACD-C75CD76D791C}" dt="2025-04-15T12:40:35.517" v="3029" actId="478"/>
          <ac:spMkLst>
            <pc:docMk/>
            <pc:sldMk cId="1000143897" sldId="265"/>
            <ac:spMk id="4" creationId="{3021D269-D232-E126-8A30-CF95AEFC332C}"/>
          </ac:spMkLst>
        </pc:spChg>
        <pc:spChg chg="add del">
          <ac:chgData name="Helmi Koivumäki" userId="4e76e616-fb46-4415-9615-dbc8dafbdeab" providerId="ADAL" clId="{F7CC028C-BE5F-48EA-AACD-C75CD76D791C}" dt="2025-04-15T12:39:57.214" v="3004" actId="22"/>
          <ac:spMkLst>
            <pc:docMk/>
            <pc:sldMk cId="1000143897" sldId="265"/>
            <ac:spMk id="8" creationId="{22583B77-FCF5-4640-4638-6276214FD606}"/>
          </ac:spMkLst>
        </pc:spChg>
        <pc:spChg chg="add mod ord">
          <ac:chgData name="Helmi Koivumäki" userId="4e76e616-fb46-4415-9615-dbc8dafbdeab" providerId="ADAL" clId="{F7CC028C-BE5F-48EA-AACD-C75CD76D791C}" dt="2025-04-15T12:43:55.560" v="3070" actId="1076"/>
          <ac:spMkLst>
            <pc:docMk/>
            <pc:sldMk cId="1000143897" sldId="265"/>
            <ac:spMk id="10" creationId="{460B7FA8-5C2E-D9A9-0392-673FA79058D0}"/>
          </ac:spMkLst>
        </pc:spChg>
        <pc:spChg chg="add del mod">
          <ac:chgData name="Helmi Koivumäki" userId="4e76e616-fb46-4415-9615-dbc8dafbdeab" providerId="ADAL" clId="{F7CC028C-BE5F-48EA-AACD-C75CD76D791C}" dt="2025-04-15T12:41:29.141" v="3043" actId="478"/>
          <ac:spMkLst>
            <pc:docMk/>
            <pc:sldMk cId="1000143897" sldId="265"/>
            <ac:spMk id="14" creationId="{AFE808DA-818B-ECD1-E01E-3347210473B4}"/>
          </ac:spMkLst>
        </pc:spChg>
        <pc:spChg chg="add del">
          <ac:chgData name="Helmi Koivumäki" userId="4e76e616-fb46-4415-9615-dbc8dafbdeab" providerId="ADAL" clId="{F7CC028C-BE5F-48EA-AACD-C75CD76D791C}" dt="2025-04-15T12:42:37.217" v="3052" actId="26606"/>
          <ac:spMkLst>
            <pc:docMk/>
            <pc:sldMk cId="1000143897" sldId="265"/>
            <ac:spMk id="17" creationId="{EBAF395E-7D52-496C-ACDD-468AEC1ADF0A}"/>
          </ac:spMkLst>
        </pc:spChg>
        <pc:spChg chg="add del">
          <ac:chgData name="Helmi Koivumäki" userId="4e76e616-fb46-4415-9615-dbc8dafbdeab" providerId="ADAL" clId="{F7CC028C-BE5F-48EA-AACD-C75CD76D791C}" dt="2025-04-16T03:48:36.505" v="3085" actId="22"/>
          <ac:spMkLst>
            <pc:docMk/>
            <pc:sldMk cId="1000143897" sldId="265"/>
            <ac:spMk id="18" creationId="{651A8E17-1C2D-0A61-922A-E314D7390F02}"/>
          </ac:spMkLst>
        </pc:spChg>
        <pc:spChg chg="add">
          <ac:chgData name="Helmi Koivumäki" userId="4e76e616-fb46-4415-9615-dbc8dafbdeab" providerId="ADAL" clId="{F7CC028C-BE5F-48EA-AACD-C75CD76D791C}" dt="2025-04-15T12:42:37.217" v="3052" actId="26606"/>
          <ac:spMkLst>
            <pc:docMk/>
            <pc:sldMk cId="1000143897" sldId="265"/>
            <ac:spMk id="2065" creationId="{EBAF395E-7D52-496C-ACDD-468AEC1ADF0A}"/>
          </ac:spMkLst>
        </pc:spChg>
        <pc:picChg chg="add del mod ord">
          <ac:chgData name="Helmi Koivumäki" userId="4e76e616-fb46-4415-9615-dbc8dafbdeab" providerId="ADAL" clId="{F7CC028C-BE5F-48EA-AACD-C75CD76D791C}" dt="2025-04-15T12:41:25.580" v="3042" actId="478"/>
          <ac:picMkLst>
            <pc:docMk/>
            <pc:sldMk cId="1000143897" sldId="265"/>
            <ac:picMk id="6" creationId="{F755DB39-0373-3F10-9677-C888123D2A05}"/>
          </ac:picMkLst>
        </pc:picChg>
        <pc:picChg chg="add mod">
          <ac:chgData name="Helmi Koivumäki" userId="4e76e616-fb46-4415-9615-dbc8dafbdeab" providerId="ADAL" clId="{F7CC028C-BE5F-48EA-AACD-C75CD76D791C}" dt="2025-04-15T12:43:26.135" v="3066" actId="1076"/>
          <ac:picMkLst>
            <pc:docMk/>
            <pc:sldMk cId="1000143897" sldId="265"/>
            <ac:picMk id="2050" creationId="{39E06370-1416-6962-0DA8-A8D1620D54DD}"/>
          </ac:picMkLst>
        </pc:picChg>
        <pc:picChg chg="add mod ord">
          <ac:chgData name="Helmi Koivumäki" userId="4e76e616-fb46-4415-9615-dbc8dafbdeab" providerId="ADAL" clId="{F7CC028C-BE5F-48EA-AACD-C75CD76D791C}" dt="2025-04-16T03:46:30.797" v="3083" actId="1076"/>
          <ac:picMkLst>
            <pc:docMk/>
            <pc:sldMk cId="1000143897" sldId="265"/>
            <ac:picMk id="2052" creationId="{0DB4C7AC-B649-A69D-12C4-9DA71ED2E80D}"/>
          </ac:picMkLst>
        </pc:picChg>
        <pc:picChg chg="add mod">
          <ac:chgData name="Helmi Koivumäki" userId="4e76e616-fb46-4415-9615-dbc8dafbdeab" providerId="ADAL" clId="{F7CC028C-BE5F-48EA-AACD-C75CD76D791C}" dt="2025-04-16T03:46:25.186" v="3082" actId="1076"/>
          <ac:picMkLst>
            <pc:docMk/>
            <pc:sldMk cId="1000143897" sldId="265"/>
            <ac:picMk id="2054" creationId="{D6E465B0-E03B-09C8-F203-9DC3128149DC}"/>
          </ac:picMkLst>
        </pc:picChg>
        <pc:cxnChg chg="add">
          <ac:chgData name="Helmi Koivumäki" userId="4e76e616-fb46-4415-9615-dbc8dafbdeab" providerId="ADAL" clId="{F7CC028C-BE5F-48EA-AACD-C75CD76D791C}" dt="2025-04-15T11:24:06.139" v="86" actId="26606"/>
          <ac:cxnSpMkLst>
            <pc:docMk/>
            <pc:sldMk cId="1000143897" sldId="265"/>
            <ac:cxnSpMk id="11" creationId="{A6814345-41DE-42C5-8657-66C1417DF81A}"/>
          </ac:cxnSpMkLst>
        </pc:cxnChg>
        <pc:cxnChg chg="add">
          <ac:chgData name="Helmi Koivumäki" userId="4e76e616-fb46-4415-9615-dbc8dafbdeab" providerId="ADAL" clId="{F7CC028C-BE5F-48EA-AACD-C75CD76D791C}" dt="2025-04-15T11:24:06.139" v="86" actId="26606"/>
          <ac:cxnSpMkLst>
            <pc:docMk/>
            <pc:sldMk cId="1000143897" sldId="265"/>
            <ac:cxnSpMk id="13" creationId="{7E68E419-3727-4F5E-8840-AF149B33B0B7}"/>
          </ac:cxnSpMkLst>
        </pc:cxnChg>
        <pc:cxnChg chg="add del">
          <ac:chgData name="Helmi Koivumäki" userId="4e76e616-fb46-4415-9615-dbc8dafbdeab" providerId="ADAL" clId="{F7CC028C-BE5F-48EA-AACD-C75CD76D791C}" dt="2025-04-15T12:42:37.217" v="3052" actId="26606"/>
          <ac:cxnSpMkLst>
            <pc:docMk/>
            <pc:sldMk cId="1000143897" sldId="265"/>
            <ac:cxnSpMk id="15" creationId="{0519B6EC-D7AE-452F-8D0C-D11BD3377F3E}"/>
          </ac:cxnSpMkLst>
        </pc:cxnChg>
        <pc:cxnChg chg="add">
          <ac:chgData name="Helmi Koivumäki" userId="4e76e616-fb46-4415-9615-dbc8dafbdeab" providerId="ADAL" clId="{F7CC028C-BE5F-48EA-AACD-C75CD76D791C}" dt="2025-04-15T11:24:06.139" v="86" actId="26606"/>
          <ac:cxnSpMkLst>
            <pc:docMk/>
            <pc:sldMk cId="1000143897" sldId="265"/>
            <ac:cxnSpMk id="19" creationId="{56BAADB1-054E-4A82-8D07-643BD1F433EF}"/>
          </ac:cxnSpMkLst>
        </pc:cxnChg>
        <pc:cxnChg chg="add">
          <ac:chgData name="Helmi Koivumäki" userId="4e76e616-fb46-4415-9615-dbc8dafbdeab" providerId="ADAL" clId="{F7CC028C-BE5F-48EA-AACD-C75CD76D791C}" dt="2025-04-15T11:24:06.139" v="86" actId="26606"/>
          <ac:cxnSpMkLst>
            <pc:docMk/>
            <pc:sldMk cId="1000143897" sldId="265"/>
            <ac:cxnSpMk id="21" creationId="{B3121654-FB13-441C-AB60-76710D9170C9}"/>
          </ac:cxnSpMkLst>
        </pc:cxnChg>
        <pc:cxnChg chg="add">
          <ac:chgData name="Helmi Koivumäki" userId="4e76e616-fb46-4415-9615-dbc8dafbdeab" providerId="ADAL" clId="{F7CC028C-BE5F-48EA-AACD-C75CD76D791C}" dt="2025-04-15T11:24:06.139" v="86" actId="26606"/>
          <ac:cxnSpMkLst>
            <pc:docMk/>
            <pc:sldMk cId="1000143897" sldId="265"/>
            <ac:cxnSpMk id="23" creationId="{C58D2D3E-B980-4D6F-BBFB-DF7A3A947292}"/>
          </ac:cxnSpMkLst>
        </pc:cxnChg>
        <pc:cxnChg chg="add">
          <ac:chgData name="Helmi Koivumäki" userId="4e76e616-fb46-4415-9615-dbc8dafbdeab" providerId="ADAL" clId="{F7CC028C-BE5F-48EA-AACD-C75CD76D791C}" dt="2025-04-15T12:42:37.217" v="3052" actId="26606"/>
          <ac:cxnSpMkLst>
            <pc:docMk/>
            <pc:sldMk cId="1000143897" sldId="265"/>
            <ac:cxnSpMk id="2061" creationId="{7E68E419-3727-4F5E-8840-AF149B33B0B7}"/>
          </ac:cxnSpMkLst>
        </pc:cxnChg>
        <pc:cxnChg chg="add">
          <ac:chgData name="Helmi Koivumäki" userId="4e76e616-fb46-4415-9615-dbc8dafbdeab" providerId="ADAL" clId="{F7CC028C-BE5F-48EA-AACD-C75CD76D791C}" dt="2025-04-15T12:42:37.217" v="3052" actId="26606"/>
          <ac:cxnSpMkLst>
            <pc:docMk/>
            <pc:sldMk cId="1000143897" sldId="265"/>
            <ac:cxnSpMk id="2071" creationId="{B60E2184-5CB3-4E83-A25F-90871164B0FC}"/>
          </ac:cxnSpMkLst>
        </pc:cxnChg>
      </pc:sldChg>
      <pc:sldChg chg="modSp add mod modAnim">
        <pc:chgData name="Helmi Koivumäki" userId="4e76e616-fb46-4415-9615-dbc8dafbdeab" providerId="ADAL" clId="{F7CC028C-BE5F-48EA-AACD-C75CD76D791C}" dt="2025-04-16T03:45:51.043" v="3081" actId="20577"/>
        <pc:sldMkLst>
          <pc:docMk/>
          <pc:sldMk cId="3273010732" sldId="266"/>
        </pc:sldMkLst>
        <pc:spChg chg="mod">
          <ac:chgData name="Helmi Koivumäki" userId="4e76e616-fb46-4415-9615-dbc8dafbdeab" providerId="ADAL" clId="{F7CC028C-BE5F-48EA-AACD-C75CD76D791C}" dt="2025-04-15T12:35:47.378" v="2671" actId="113"/>
          <ac:spMkLst>
            <pc:docMk/>
            <pc:sldMk cId="3273010732" sldId="266"/>
            <ac:spMk id="2" creationId="{9F2D31E5-4298-9F46-C236-60E310D00C7E}"/>
          </ac:spMkLst>
        </pc:spChg>
        <pc:spChg chg="mod">
          <ac:chgData name="Helmi Koivumäki" userId="4e76e616-fb46-4415-9615-dbc8dafbdeab" providerId="ADAL" clId="{F7CC028C-BE5F-48EA-AACD-C75CD76D791C}" dt="2025-04-16T03:45:51.043" v="3081" actId="20577"/>
          <ac:spMkLst>
            <pc:docMk/>
            <pc:sldMk cId="3273010732" sldId="266"/>
            <ac:spMk id="7" creationId="{3F63A851-1408-2AF6-D9BC-97DF4BB10504}"/>
          </ac:spMkLst>
        </pc:spChg>
      </pc:sldChg>
      <pc:sldChg chg="addSp delSp modSp new mod setBg modAnim modNotesTx">
        <pc:chgData name="Helmi Koivumäki" userId="4e76e616-fb46-4415-9615-dbc8dafbdeab" providerId="ADAL" clId="{F7CC028C-BE5F-48EA-AACD-C75CD76D791C}" dt="2025-04-16T04:01:54.884" v="3393" actId="1036"/>
        <pc:sldMkLst>
          <pc:docMk/>
          <pc:sldMk cId="811566716" sldId="267"/>
        </pc:sldMkLst>
        <pc:spChg chg="mod">
          <ac:chgData name="Helmi Koivumäki" userId="4e76e616-fb46-4415-9615-dbc8dafbdeab" providerId="ADAL" clId="{F7CC028C-BE5F-48EA-AACD-C75CD76D791C}" dt="2025-04-16T03:49:48.762" v="3119" actId="113"/>
          <ac:spMkLst>
            <pc:docMk/>
            <pc:sldMk cId="811566716" sldId="267"/>
            <ac:spMk id="2" creationId="{6CE2F139-556B-8E78-9F22-D308D4E95A4F}"/>
          </ac:spMkLst>
        </pc:spChg>
        <pc:spChg chg="del">
          <ac:chgData name="Helmi Koivumäki" userId="4e76e616-fb46-4415-9615-dbc8dafbdeab" providerId="ADAL" clId="{F7CC028C-BE5F-48EA-AACD-C75CD76D791C}" dt="2025-04-16T03:49:09.172" v="3087" actId="931"/>
          <ac:spMkLst>
            <pc:docMk/>
            <pc:sldMk cId="811566716" sldId="267"/>
            <ac:spMk id="3" creationId="{812AA411-A9D3-CD48-BB84-EE32CABC7F50}"/>
          </ac:spMkLst>
        </pc:spChg>
        <pc:spChg chg="del mod ord">
          <ac:chgData name="Helmi Koivumäki" userId="4e76e616-fb46-4415-9615-dbc8dafbdeab" providerId="ADAL" clId="{F7CC028C-BE5F-48EA-AACD-C75CD76D791C}" dt="2025-04-16T03:49:55.460" v="3121" actId="478"/>
          <ac:spMkLst>
            <pc:docMk/>
            <pc:sldMk cId="811566716" sldId="267"/>
            <ac:spMk id="4" creationId="{42CD69B4-729A-0E94-4B46-566337A5FF8E}"/>
          </ac:spMkLst>
        </pc:spChg>
        <pc:spChg chg="add mod">
          <ac:chgData name="Helmi Koivumäki" userId="4e76e616-fb46-4415-9615-dbc8dafbdeab" providerId="ADAL" clId="{F7CC028C-BE5F-48EA-AACD-C75CD76D791C}" dt="2025-04-16T04:01:54.884" v="3393" actId="1036"/>
          <ac:spMkLst>
            <pc:docMk/>
            <pc:sldMk cId="811566716" sldId="267"/>
            <ac:spMk id="9" creationId="{E060CDBF-5687-1A9E-EA60-36B4BC677D81}"/>
          </ac:spMkLst>
        </pc:spChg>
        <pc:spChg chg="add del">
          <ac:chgData name="Helmi Koivumäki" userId="4e76e616-fb46-4415-9615-dbc8dafbdeab" providerId="ADAL" clId="{F7CC028C-BE5F-48EA-AACD-C75CD76D791C}" dt="2025-04-16T03:49:27.164" v="3090" actId="26606"/>
          <ac:spMkLst>
            <pc:docMk/>
            <pc:sldMk cId="811566716" sldId="267"/>
            <ac:spMk id="19" creationId="{B8F14E13-1923-411D-9A16-1C28898D5624}"/>
          </ac:spMkLst>
        </pc:spChg>
        <pc:spChg chg="add">
          <ac:chgData name="Helmi Koivumäki" userId="4e76e616-fb46-4415-9615-dbc8dafbdeab" providerId="ADAL" clId="{F7CC028C-BE5F-48EA-AACD-C75CD76D791C}" dt="2025-04-16T03:49:27.164" v="3090" actId="26606"/>
          <ac:spMkLst>
            <pc:docMk/>
            <pc:sldMk cId="811566716" sldId="267"/>
            <ac:spMk id="36" creationId="{EBAF395E-7D52-496C-ACDD-468AEC1ADF0A}"/>
          </ac:spMkLst>
        </pc:spChg>
        <pc:picChg chg="add mod ord">
          <ac:chgData name="Helmi Koivumäki" userId="4e76e616-fb46-4415-9615-dbc8dafbdeab" providerId="ADAL" clId="{F7CC028C-BE5F-48EA-AACD-C75CD76D791C}" dt="2025-04-16T03:49:27.164" v="3090" actId="26606"/>
          <ac:picMkLst>
            <pc:docMk/>
            <pc:sldMk cId="811566716" sldId="267"/>
            <ac:picMk id="6" creationId="{3B14835F-D79D-2145-B92A-80B3523D851E}"/>
          </ac:picMkLst>
        </pc:picChg>
        <pc:picChg chg="add del mod">
          <ac:chgData name="Helmi Koivumäki" userId="4e76e616-fb46-4415-9615-dbc8dafbdeab" providerId="ADAL" clId="{F7CC028C-BE5F-48EA-AACD-C75CD76D791C}" dt="2025-04-16T03:49:21.828" v="3089" actId="478"/>
          <ac:picMkLst>
            <pc:docMk/>
            <pc:sldMk cId="811566716" sldId="267"/>
            <ac:picMk id="8" creationId="{EA12637E-440A-3509-3F09-C4C998D29450}"/>
          </ac:picMkLst>
        </pc:picChg>
        <pc:cxnChg chg="add del">
          <ac:chgData name="Helmi Koivumäki" userId="4e76e616-fb46-4415-9615-dbc8dafbdeab" providerId="ADAL" clId="{F7CC028C-BE5F-48EA-AACD-C75CD76D791C}" dt="2025-04-16T03:49:27.164" v="3090" actId="26606"/>
          <ac:cxnSpMkLst>
            <pc:docMk/>
            <pc:sldMk cId="811566716" sldId="267"/>
            <ac:cxnSpMk id="13" creationId="{A6814345-41DE-42C5-8657-66C1417DF81A}"/>
          </ac:cxnSpMkLst>
        </pc:cxnChg>
        <pc:cxnChg chg="add">
          <ac:chgData name="Helmi Koivumäki" userId="4e76e616-fb46-4415-9615-dbc8dafbdeab" providerId="ADAL" clId="{F7CC028C-BE5F-48EA-AACD-C75CD76D791C}" dt="2025-04-16T03:49:16.709" v="3088" actId="26606"/>
          <ac:cxnSpMkLst>
            <pc:docMk/>
            <pc:sldMk cId="811566716" sldId="267"/>
            <ac:cxnSpMk id="15" creationId="{7E68E419-3727-4F5E-8840-AF149B33B0B7}"/>
          </ac:cxnSpMkLst>
        </pc:cxnChg>
        <pc:cxnChg chg="add del">
          <ac:chgData name="Helmi Koivumäki" userId="4e76e616-fb46-4415-9615-dbc8dafbdeab" providerId="ADAL" clId="{F7CC028C-BE5F-48EA-AACD-C75CD76D791C}" dt="2025-04-16T03:49:27.164" v="3090" actId="26606"/>
          <ac:cxnSpMkLst>
            <pc:docMk/>
            <pc:sldMk cId="811566716" sldId="267"/>
            <ac:cxnSpMk id="17" creationId="{0519B6EC-D7AE-452F-8D0C-D11BD3377F3E}"/>
          </ac:cxnSpMkLst>
        </pc:cxnChg>
        <pc:cxnChg chg="add del">
          <ac:chgData name="Helmi Koivumäki" userId="4e76e616-fb46-4415-9615-dbc8dafbdeab" providerId="ADAL" clId="{F7CC028C-BE5F-48EA-AACD-C75CD76D791C}" dt="2025-04-16T03:49:27.164" v="3090" actId="26606"/>
          <ac:cxnSpMkLst>
            <pc:docMk/>
            <pc:sldMk cId="811566716" sldId="267"/>
            <ac:cxnSpMk id="23" creationId="{F0DC1883-8AF7-483D-9074-3C6D8AF57596}"/>
          </ac:cxnSpMkLst>
        </pc:cxnChg>
        <pc:cxnChg chg="add del">
          <ac:chgData name="Helmi Koivumäki" userId="4e76e616-fb46-4415-9615-dbc8dafbdeab" providerId="ADAL" clId="{F7CC028C-BE5F-48EA-AACD-C75CD76D791C}" dt="2025-04-16T03:49:27.164" v="3090" actId="26606"/>
          <ac:cxnSpMkLst>
            <pc:docMk/>
            <pc:sldMk cId="811566716" sldId="267"/>
            <ac:cxnSpMk id="25" creationId="{1CF89D75-E5AC-4C45-9D87-228849A4C7A5}"/>
          </ac:cxnSpMkLst>
        </pc:cxnChg>
        <pc:cxnChg chg="add">
          <ac:chgData name="Helmi Koivumäki" userId="4e76e616-fb46-4415-9615-dbc8dafbdeab" providerId="ADAL" clId="{F7CC028C-BE5F-48EA-AACD-C75CD76D791C}" dt="2025-04-16T03:49:27.164" v="3090" actId="26606"/>
          <ac:cxnSpMkLst>
            <pc:docMk/>
            <pc:sldMk cId="811566716" sldId="267"/>
            <ac:cxnSpMk id="38" creationId="{56BAADB1-054E-4A82-8D07-643BD1F433EF}"/>
          </ac:cxnSpMkLst>
        </pc:cxnChg>
      </pc:sldChg>
      <pc:sldMasterChg chg="del delSldLayout">
        <pc:chgData name="Helmi Koivumäki" userId="4e76e616-fb46-4415-9615-dbc8dafbdeab" providerId="ADAL" clId="{F7CC028C-BE5F-48EA-AACD-C75CD76D791C}" dt="2025-04-15T11:18:51.642" v="2" actId="26606"/>
        <pc:sldMasterMkLst>
          <pc:docMk/>
          <pc:sldMasterMk cId="1580929558" sldId="2147483660"/>
        </pc:sldMasterMkLst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2566458839" sldId="2147483661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378010430" sldId="2147483662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3996950140" sldId="2147483663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759405197" sldId="2147483664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2934620465" sldId="2147483665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756489611" sldId="2147483666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3987136791" sldId="2147483667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1079456125" sldId="2147483668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756168008" sldId="2147483669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2992194664" sldId="2147483670"/>
          </pc:sldLayoutMkLst>
        </pc:sldLayoutChg>
        <pc:sldLayoutChg chg="del">
          <pc:chgData name="Helmi Koivumäki" userId="4e76e616-fb46-4415-9615-dbc8dafbdeab" providerId="ADAL" clId="{F7CC028C-BE5F-48EA-AACD-C75CD76D791C}" dt="2025-04-15T11:18:51.642" v="2" actId="26606"/>
          <pc:sldLayoutMkLst>
            <pc:docMk/>
            <pc:sldMasterMk cId="1580929558" sldId="2147483660"/>
            <pc:sldLayoutMk cId="240173910" sldId="2147483671"/>
          </pc:sldLayoutMkLst>
        </pc:sldLayoutChg>
      </pc:sldMasterChg>
      <pc:sldMasterChg chg="add del addSldLayout delSldLayout">
        <pc:chgData name="Helmi Koivumäki" userId="4e76e616-fb46-4415-9615-dbc8dafbdeab" providerId="ADAL" clId="{F7CC028C-BE5F-48EA-AACD-C75CD76D791C}" dt="2025-04-15T11:19:14.632" v="39" actId="26606"/>
        <pc:sldMasterMkLst>
          <pc:docMk/>
          <pc:sldMasterMk cId="2002115198" sldId="2147483685"/>
        </pc:sldMasterMkLst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918036682" sldId="2147483674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142458537" sldId="2147483675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3924908318" sldId="2147483676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4082092146" sldId="2147483677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1374775007" sldId="2147483678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4246079351" sldId="2147483679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2729077905" sldId="2147483680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41932482" sldId="2147483681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3310566165" sldId="2147483682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3349320207" sldId="2147483683"/>
          </pc:sldLayoutMkLst>
        </pc:sldLayoutChg>
        <pc:sldLayoutChg chg="add del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2002115198" sldId="2147483685"/>
            <pc:sldLayoutMk cId="3825039308" sldId="2147483684"/>
          </pc:sldLayoutMkLst>
        </pc:sldLayoutChg>
      </pc:sldMasterChg>
      <pc:sldMasterChg chg="add addSldLayout">
        <pc:chgData name="Helmi Koivumäki" userId="4e76e616-fb46-4415-9615-dbc8dafbdeab" providerId="ADAL" clId="{F7CC028C-BE5F-48EA-AACD-C75CD76D791C}" dt="2025-04-15T11:19:14.632" v="39" actId="26606"/>
        <pc:sldMasterMkLst>
          <pc:docMk/>
          <pc:sldMasterMk cId="1196739657" sldId="2147483738"/>
        </pc:sldMasterMkLst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3118764148" sldId="2147483727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2959138630" sldId="2147483728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3063878388" sldId="2147483729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962820225" sldId="2147483730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1521763940" sldId="2147483731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1574088634" sldId="2147483732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2008950274" sldId="2147483733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3704729077" sldId="2147483734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1413588042" sldId="2147483735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312603545" sldId="2147483736"/>
          </pc:sldLayoutMkLst>
        </pc:sldLayoutChg>
        <pc:sldLayoutChg chg="add">
          <pc:chgData name="Helmi Koivumäki" userId="4e76e616-fb46-4415-9615-dbc8dafbdeab" providerId="ADAL" clId="{F7CC028C-BE5F-48EA-AACD-C75CD76D791C}" dt="2025-04-15T11:19:14.632" v="39" actId="26606"/>
          <pc:sldLayoutMkLst>
            <pc:docMk/>
            <pc:sldMasterMk cId="1196739657" sldId="2147483738"/>
            <pc:sldLayoutMk cId="3456859048" sldId="214748373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4B930-0DE9-42EB-A997-935220F0E6D6}" type="datetimeFigureOut">
              <a:rPr lang="fi-FI" smtClean="0"/>
              <a:t>15.4.2025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7B3A-EAC6-4E0B-B2B2-DC373D73C0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37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https://areena.yle.fi/podcastit/1-50566157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27B3A-EAC6-4E0B-B2B2-DC373D73C05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54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https://www.kielitoimistonsanakirja.fi/#/omata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27B3A-EAC6-4E0B-B2B2-DC373D73C05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653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95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82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08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2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8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0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85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6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6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13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87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73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0EB469-01DE-4F89-4027-357D27CF8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807" y="852351"/>
            <a:ext cx="4050793" cy="3454604"/>
          </a:xfrm>
        </p:spPr>
        <p:txBody>
          <a:bodyPr>
            <a:normAutofit/>
          </a:bodyPr>
          <a:lstStyle/>
          <a:p>
            <a:pPr algn="ctr"/>
            <a:r>
              <a:rPr lang="fi-FI" sz="4400" b="1"/>
              <a:t>Kielenhuoltoa</a:t>
            </a:r>
            <a:r>
              <a:rPr lang="fi-FI" sz="4400"/>
              <a:t> esseen kirjoittajalle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Kirsikankukkia">
            <a:extLst>
              <a:ext uri="{FF2B5EF4-FFF2-40B4-BE49-F238E27FC236}">
                <a16:creationId xmlns:a16="http://schemas.microsoft.com/office/drawing/2014/main" id="{745A9E30-C3D3-CF98-A05E-58B0FBE2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72" b="-1"/>
          <a:stretch/>
        </p:blipFill>
        <p:spPr>
          <a:xfrm>
            <a:off x="4699947" y="852351"/>
            <a:ext cx="6920549" cy="514836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81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CE2F139-556B-8E78-9F22-D308D4E9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6385"/>
            <a:ext cx="6762094" cy="734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Vältä </a:t>
            </a:r>
            <a:r>
              <a:rPr lang="en-US" sz="4000" b="1"/>
              <a:t>omata-verbin</a:t>
            </a:r>
            <a:r>
              <a:rPr lang="en-US" sz="4000"/>
              <a:t> käyttöä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576201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Japanilainen puutarha ja koikalalammikko">
            <a:extLst>
              <a:ext uri="{FF2B5EF4-FFF2-40B4-BE49-F238E27FC236}">
                <a16:creationId xmlns:a16="http://schemas.microsoft.com/office/drawing/2014/main" id="{3B14835F-D79D-2145-B92A-80B3523D8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3" r="22504" b="3"/>
          <a:stretch/>
        </p:blipFill>
        <p:spPr>
          <a:xfrm>
            <a:off x="8036732" y="853712"/>
            <a:ext cx="3583768" cy="515056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n paikkamerkki 3">
            <a:extLst>
              <a:ext uri="{FF2B5EF4-FFF2-40B4-BE49-F238E27FC236}">
                <a16:creationId xmlns:a16="http://schemas.microsoft.com/office/drawing/2014/main" id="{E060CDBF-5687-1A9E-EA60-36B4BC677D81}"/>
              </a:ext>
            </a:extLst>
          </p:cNvPr>
          <p:cNvSpPr txBox="1">
            <a:spLocks/>
          </p:cNvSpPr>
          <p:nvPr/>
        </p:nvSpPr>
        <p:spPr>
          <a:xfrm>
            <a:off x="566093" y="1594888"/>
            <a:ext cx="7019636" cy="4770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>
                <a:sym typeface="Wingdings" panose="05000000000000000000" pitchFamily="2" charset="2"/>
              </a:rPr>
              <a:t>Suosi mieluummin suomen kielelle tyypillisempää omistusrakennetta: </a:t>
            </a:r>
            <a:r>
              <a:rPr lang="fi-FI" altLang="fi-FI" sz="2400" i="1">
                <a:sym typeface="Wingdings" panose="05000000000000000000" pitchFamily="2" charset="2"/>
              </a:rPr>
              <a:t>minulla on jtkn.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 i="1">
                <a:sym typeface="Wingdings" panose="05000000000000000000" pitchFamily="2" charset="2"/>
              </a:rPr>
              <a:t>Jos </a:t>
            </a:r>
            <a:r>
              <a:rPr lang="fi-FI" altLang="fi-FI" sz="2200" b="1" i="1">
                <a:solidFill>
                  <a:srgbClr val="FF0000"/>
                </a:solidFill>
                <a:sym typeface="Wingdings" panose="05000000000000000000" pitchFamily="2" charset="2"/>
              </a:rPr>
              <a:t>omaat</a:t>
            </a:r>
            <a:r>
              <a:rPr lang="fi-FI" altLang="fi-FI" sz="2200" i="1">
                <a:sym typeface="Wingdings" panose="05000000000000000000" pitchFamily="2" charset="2"/>
              </a:rPr>
              <a:t> kokemusta maalaamisesta…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 i="1">
                <a:sym typeface="Wingdings" panose="05000000000000000000" pitchFamily="2" charset="2"/>
              </a:rPr>
              <a:t>Jos </a:t>
            </a:r>
            <a:r>
              <a:rPr lang="fi-FI" altLang="fi-FI" sz="2200" b="1" i="1">
                <a:solidFill>
                  <a:srgbClr val="00B050"/>
                </a:solidFill>
                <a:sym typeface="Wingdings" panose="05000000000000000000" pitchFamily="2" charset="2"/>
              </a:rPr>
              <a:t>sinulla</a:t>
            </a:r>
            <a:r>
              <a:rPr lang="fi-FI" altLang="fi-FI" sz="2200" i="1">
                <a:sym typeface="Wingdings" panose="05000000000000000000" pitchFamily="2" charset="2"/>
              </a:rPr>
              <a:t> </a:t>
            </a:r>
            <a:r>
              <a:rPr lang="fi-FI" altLang="fi-FI" sz="2200" b="1" i="1">
                <a:solidFill>
                  <a:srgbClr val="00B050"/>
                </a:solidFill>
                <a:sym typeface="Wingdings" panose="05000000000000000000" pitchFamily="2" charset="2"/>
              </a:rPr>
              <a:t>on</a:t>
            </a:r>
            <a:r>
              <a:rPr lang="fi-FI" altLang="fi-FI" sz="2200" i="1">
                <a:sym typeface="Wingdings" panose="05000000000000000000" pitchFamily="2" charset="2"/>
              </a:rPr>
              <a:t> kokemusta maalaamisesta…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 i="1">
                <a:sym typeface="Wingdings" panose="05000000000000000000" pitchFamily="2" charset="2"/>
              </a:rPr>
              <a:t>TAI: Jos </a:t>
            </a:r>
            <a:r>
              <a:rPr lang="fi-FI" altLang="fi-FI" sz="2200" b="1" i="1">
                <a:solidFill>
                  <a:srgbClr val="00B050"/>
                </a:solidFill>
                <a:sym typeface="Wingdings" panose="05000000000000000000" pitchFamily="2" charset="2"/>
              </a:rPr>
              <a:t>olet kokenut </a:t>
            </a:r>
            <a:r>
              <a:rPr lang="fi-FI" altLang="fi-FI" sz="2200" i="1">
                <a:sym typeface="Wingdings" panose="05000000000000000000" pitchFamily="2" charset="2"/>
              </a:rPr>
              <a:t>maalaaja/maalari…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 i="1">
                <a:sym typeface="Wingdings" panose="05000000000000000000" pitchFamily="2" charset="2"/>
              </a:rPr>
              <a:t>ammattitaidon</a:t>
            </a:r>
            <a:r>
              <a:rPr lang="fi-FI" altLang="fi-FI" sz="2200" b="1" i="1">
                <a:solidFill>
                  <a:srgbClr val="FF0000"/>
                </a:solidFill>
                <a:sym typeface="Wingdings" panose="05000000000000000000" pitchFamily="2" charset="2"/>
              </a:rPr>
              <a:t> omaava </a:t>
            </a:r>
            <a:r>
              <a:rPr lang="fi-FI" altLang="fi-FI" sz="2200" i="1">
                <a:sym typeface="Wingdings" panose="05000000000000000000" pitchFamily="2" charset="2"/>
              </a:rPr>
              <a:t>= </a:t>
            </a:r>
            <a:r>
              <a:rPr lang="fi-FI" altLang="fi-FI" sz="2200" b="1" i="1">
                <a:solidFill>
                  <a:srgbClr val="00B050"/>
                </a:solidFill>
                <a:sym typeface="Wingdings" panose="05000000000000000000" pitchFamily="2" charset="2"/>
              </a:rPr>
              <a:t>ammattitaitoinen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 i="1">
                <a:sym typeface="Wingdings" panose="05000000000000000000" pitchFamily="2" charset="2"/>
              </a:rPr>
              <a:t>englannin kielen taidon </a:t>
            </a:r>
            <a:r>
              <a:rPr lang="fi-FI" altLang="fi-FI" sz="2200" b="1" i="1">
                <a:solidFill>
                  <a:srgbClr val="FF0000"/>
                </a:solidFill>
                <a:sym typeface="Wingdings" panose="05000000000000000000" pitchFamily="2" charset="2"/>
              </a:rPr>
              <a:t>omaava </a:t>
            </a:r>
            <a:r>
              <a:rPr lang="fi-FI" altLang="fi-FI" sz="2200" i="1">
                <a:sym typeface="Wingdings" panose="05000000000000000000" pitchFamily="2" charset="2"/>
              </a:rPr>
              <a:t>= englannin kielen </a:t>
            </a:r>
            <a:r>
              <a:rPr lang="fi-FI" altLang="fi-FI" sz="2200" b="1" i="1">
                <a:solidFill>
                  <a:srgbClr val="00B050"/>
                </a:solidFill>
                <a:sym typeface="Wingdings" panose="05000000000000000000" pitchFamily="2" charset="2"/>
              </a:rPr>
              <a:t>taitoinen</a:t>
            </a:r>
            <a:endParaRPr lang="fi-FI" altLang="fi-FI" sz="2200" i="1">
              <a:sym typeface="Wingdings" panose="05000000000000000000" pitchFamily="2" charset="2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 i="1">
                <a:sym typeface="Wingdings" panose="05000000000000000000" pitchFamily="2" charset="2"/>
              </a:rPr>
              <a:t>ajokortin </a:t>
            </a:r>
            <a:r>
              <a:rPr lang="fi-FI" altLang="fi-FI" sz="2200" b="1" i="1">
                <a:solidFill>
                  <a:srgbClr val="FF0000"/>
                </a:solidFill>
                <a:sym typeface="Wingdings" panose="05000000000000000000" pitchFamily="2" charset="2"/>
              </a:rPr>
              <a:t>omaava</a:t>
            </a:r>
            <a:r>
              <a:rPr lang="fi-FI" altLang="fi-FI" sz="2200" i="1">
                <a:sym typeface="Wingdings" panose="05000000000000000000" pitchFamily="2" charset="2"/>
              </a:rPr>
              <a:t> = </a:t>
            </a:r>
            <a:r>
              <a:rPr lang="fi-FI" altLang="fi-FI" sz="2200" b="1" i="1">
                <a:solidFill>
                  <a:srgbClr val="00B050"/>
                </a:solidFill>
                <a:sym typeface="Wingdings" panose="05000000000000000000" pitchFamily="2" charset="2"/>
              </a:rPr>
              <a:t>ajokortillinen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 i="1">
                <a:sym typeface="Wingdings" panose="05000000000000000000" pitchFamily="2" charset="2"/>
              </a:rPr>
              <a:t>positiivisen asenteen </a:t>
            </a:r>
            <a:r>
              <a:rPr lang="fi-FI" altLang="fi-FI" sz="2200" b="1" i="1">
                <a:solidFill>
                  <a:srgbClr val="FF0000"/>
                </a:solidFill>
                <a:sym typeface="Wingdings" panose="05000000000000000000" pitchFamily="2" charset="2"/>
              </a:rPr>
              <a:t>omaava</a:t>
            </a:r>
            <a:r>
              <a:rPr lang="fi-FI" altLang="fi-FI" sz="2200" i="1">
                <a:sym typeface="Wingdings" panose="05000000000000000000" pitchFamily="2" charset="2"/>
              </a:rPr>
              <a:t> = </a:t>
            </a:r>
            <a:r>
              <a:rPr lang="fi-FI" altLang="fi-FI" sz="2200" b="1" i="1">
                <a:solidFill>
                  <a:srgbClr val="00B050"/>
                </a:solidFill>
                <a:sym typeface="Wingdings" panose="05000000000000000000" pitchFamily="2" charset="2"/>
              </a:rPr>
              <a:t>asenteeltaan positiivinen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fi-FI" altLang="fi-FI" sz="2200" i="1">
              <a:sym typeface="Wingdings" panose="05000000000000000000" pitchFamily="2" charset="2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fi-FI" altLang="fi-FI" sz="2200" i="1">
              <a:sym typeface="Wingdings" panose="05000000000000000000" pitchFamily="2" charset="2"/>
            </a:endParaRP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fi-FI" altLang="fi-FI" sz="220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endParaRPr lang="fi-FI" altLang="fi-FI" sz="2200"/>
          </a:p>
          <a:p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8115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48EA3BA-85AE-18C6-5E08-496F5DE1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822960"/>
            <a:ext cx="6953571" cy="126709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b="1"/>
              <a:t>Aineistoon viittaaminen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Cresting-aaltokuvio">
            <a:extLst>
              <a:ext uri="{FF2B5EF4-FFF2-40B4-BE49-F238E27FC236}">
                <a16:creationId xmlns:a16="http://schemas.microsoft.com/office/drawing/2014/main" id="{B0D9385E-9D1D-2407-9034-AE59A0D02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r="37101" b="1"/>
          <a:stretch/>
        </p:blipFill>
        <p:spPr>
          <a:xfrm>
            <a:off x="8010184" y="849841"/>
            <a:ext cx="3610316" cy="515830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21FAC7-44B8-98AA-8869-73D797F06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1771050"/>
            <a:ext cx="6589575" cy="4224802"/>
          </a:xfrm>
        </p:spPr>
        <p:txBody>
          <a:bodyPr>
            <a:normAutofit fontScale="92500"/>
          </a:bodyPr>
          <a:lstStyle/>
          <a:p>
            <a:r>
              <a:rPr lang="fi-FI" sz="2800" b="1">
                <a:solidFill>
                  <a:srgbClr val="00B050"/>
                </a:solidFill>
              </a:rPr>
              <a:t>Juuso Pekkinen ja Heikki Valkama </a:t>
            </a:r>
            <a:r>
              <a:rPr lang="fi-FI" sz="2800" b="1">
                <a:solidFill>
                  <a:srgbClr val="7030A0"/>
                </a:solidFill>
              </a:rPr>
              <a:t>keskustelevat japanilaisesta muotoilusta </a:t>
            </a:r>
            <a:r>
              <a:rPr lang="fi-FI" sz="2800" b="1">
                <a:solidFill>
                  <a:schemeClr val="accent2">
                    <a:lumMod val="50000"/>
                  </a:schemeClr>
                </a:solidFill>
              </a:rPr>
              <a:t>Yle Areenan</a:t>
            </a:r>
            <a:r>
              <a:rPr lang="fi-FI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i-FI" sz="2800" b="1">
                <a:solidFill>
                  <a:srgbClr val="FF0000"/>
                </a:solidFill>
              </a:rPr>
              <a:t>podcast-jaksossa</a:t>
            </a:r>
            <a:r>
              <a:rPr lang="fi-FI" sz="2800"/>
              <a:t> </a:t>
            </a:r>
            <a:r>
              <a:rPr lang="fi-FI" sz="2800" b="1"/>
              <a:t>”</a:t>
            </a:r>
            <a:r>
              <a:rPr lang="fi-FI" sz="2800" b="1">
                <a:solidFill>
                  <a:srgbClr val="0070C0"/>
                </a:solidFill>
              </a:rPr>
              <a:t>Onko olemassa japanilaisen designin ’Aalto-maljakkoa’?</a:t>
            </a:r>
            <a:r>
              <a:rPr lang="fi-FI" sz="2800" b="1"/>
              <a:t>” </a:t>
            </a:r>
            <a:r>
              <a:rPr lang="fi-FI" sz="2800" b="1">
                <a:solidFill>
                  <a:srgbClr val="FFC000"/>
                </a:solidFill>
              </a:rPr>
              <a:t>(29.6.2020).</a:t>
            </a:r>
          </a:p>
          <a:p>
            <a:r>
              <a:rPr lang="fi-FI" sz="2800" b="1"/>
              <a:t>&gt;&gt;</a:t>
            </a:r>
            <a:r>
              <a:rPr lang="fi-FI" sz="2800" b="1">
                <a:solidFill>
                  <a:srgbClr val="FF0000"/>
                </a:solidFill>
              </a:rPr>
              <a:t> Podcastin</a:t>
            </a:r>
            <a:r>
              <a:rPr lang="fi-FI" sz="2800"/>
              <a:t> vieraina ovat muotoilija Joona Kallio ja suunnittelija Etsuro Endo. </a:t>
            </a:r>
            <a:r>
              <a:rPr lang="fi-FI" sz="2800" b="1">
                <a:solidFill>
                  <a:srgbClr val="00B050"/>
                </a:solidFill>
              </a:rPr>
              <a:t>Pekkinen ja Valkama</a:t>
            </a:r>
            <a:r>
              <a:rPr lang="fi-FI" sz="2800"/>
              <a:t>… blaablaablaa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6D2CB8-0B5D-61D4-6353-6E3204F1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78" y="3047935"/>
            <a:ext cx="3640937" cy="364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7C536CC-57AB-F075-9E4E-D48F87377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357" y="573162"/>
            <a:ext cx="4452640" cy="264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5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17A1D-FFFD-07A8-FB68-DC6B5E3F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54B618F-4BDA-A8B6-055B-B4359204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6108192" cy="16411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b="1"/>
              <a:t>Runon</a:t>
            </a:r>
            <a:r>
              <a:rPr lang="en-US" sz="6000"/>
              <a:t> siteeraaminen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Kuvio nostureissa ja aalloissa">
            <a:extLst>
              <a:ext uri="{FF2B5EF4-FFF2-40B4-BE49-F238E27FC236}">
                <a16:creationId xmlns:a16="http://schemas.microsoft.com/office/drawing/2014/main" id="{7E5CDECF-168A-4C55-08C0-9C769E471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10301" b="-1"/>
          <a:stretch/>
        </p:blipFill>
        <p:spPr>
          <a:xfrm>
            <a:off x="8010184" y="849841"/>
            <a:ext cx="3610316" cy="515830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97BDD8-7340-B4F8-A3E4-3580596B0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2400"/>
              <a:t>Marinella ”Monni” Himarin nimetön haiku kuvaa elämää luonnonvoimien myllerryksenä: </a:t>
            </a:r>
            <a:r>
              <a:rPr lang="fi-FI" sz="2400" b="1"/>
              <a:t>”Elämä, tässä. / Vuorovesien voima / matkalla kotiin.”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29E56ED-D919-121F-9CCB-A7A03D01D617}"/>
              </a:ext>
            </a:extLst>
          </p:cNvPr>
          <p:cNvSpPr txBox="1"/>
          <p:nvPr/>
        </p:nvSpPr>
        <p:spPr>
          <a:xfrm>
            <a:off x="9261304" y="846860"/>
            <a:ext cx="23591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i="1"/>
              <a:t>Haiku</a:t>
            </a:r>
            <a:r>
              <a:rPr lang="fi-FI" i="1"/>
              <a:t> on perinteinen japanilainen kolmisäkeinen runo, jonka tavujen määrä on 5-7-5.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3DF55F4-6DE2-5947-DA3E-924EAC56A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97" t="30367" r="14590" b="16593"/>
          <a:stretch/>
        </p:blipFill>
        <p:spPr>
          <a:xfrm>
            <a:off x="4287513" y="2464066"/>
            <a:ext cx="3445063" cy="25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6055B5-D474-E107-4DAD-0DEFA5D4D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2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16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488BD5E-C91A-06E7-32EF-30E3BC56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6108192" cy="365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Muista </a:t>
            </a:r>
            <a:r>
              <a:rPr lang="en-US" sz="6000" b="1"/>
              <a:t>preesens</a:t>
            </a:r>
            <a:r>
              <a:rPr lang="en-US" sz="6000"/>
              <a:t> referoidessasi!</a:t>
            </a:r>
          </a:p>
        </p:txBody>
      </p:sp>
      <p:cxnSp>
        <p:nvCxnSpPr>
          <p:cNvPr id="29" name="Straight Connector 18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0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Origamilintu oksalla">
            <a:extLst>
              <a:ext uri="{FF2B5EF4-FFF2-40B4-BE49-F238E27FC236}">
                <a16:creationId xmlns:a16="http://schemas.microsoft.com/office/drawing/2014/main" id="{E3403356-55D8-715B-7B45-46C46BD88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31"/>
          <a:stretch/>
        </p:blipFill>
        <p:spPr>
          <a:xfrm>
            <a:off x="8010184" y="849841"/>
            <a:ext cx="3610316" cy="5158308"/>
          </a:xfrm>
          <a:prstGeom prst="rect">
            <a:avLst/>
          </a:prstGeom>
        </p:spPr>
      </p:pic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090BC84-FA97-4BF8-EB54-C0A7A8D71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7175" y="2923493"/>
            <a:ext cx="5592619" cy="3417244"/>
          </a:xfrm>
        </p:spPr>
        <p:txBody>
          <a:bodyPr>
            <a:normAutofit fontScale="85000" lnSpcReduction="20000"/>
          </a:bodyPr>
          <a:lstStyle/>
          <a:p>
            <a:r>
              <a:rPr lang="fi-FI" sz="2400"/>
              <a:t>Wiman </a:t>
            </a:r>
            <a:r>
              <a:rPr lang="fi-FI" sz="2400" b="1"/>
              <a:t>kirjoittaa</a:t>
            </a:r>
            <a:r>
              <a:rPr lang="fi-FI" sz="2400"/>
              <a:t> kolumnissaan….</a:t>
            </a:r>
          </a:p>
          <a:p>
            <a:r>
              <a:rPr lang="fi-FI" sz="2400"/>
              <a:t>Artikkelissa </a:t>
            </a:r>
            <a:r>
              <a:rPr lang="fi-FI" sz="2400" b="1"/>
              <a:t>sanotaan</a:t>
            </a:r>
            <a:r>
              <a:rPr lang="fi-FI" sz="2400"/>
              <a:t>, että…</a:t>
            </a:r>
          </a:p>
          <a:p>
            <a:r>
              <a:rPr lang="fi-FI" sz="2400"/>
              <a:t>Salmen romaanissa aiheena </a:t>
            </a:r>
            <a:r>
              <a:rPr lang="fi-FI" sz="2400" b="1"/>
              <a:t>on</a:t>
            </a:r>
            <a:r>
              <a:rPr lang="fi-FI" sz="2400"/>
              <a:t>…</a:t>
            </a:r>
          </a:p>
          <a:p>
            <a:r>
              <a:rPr lang="fi-FI" sz="2400"/>
              <a:t>Elokuvassa </a:t>
            </a:r>
            <a:r>
              <a:rPr lang="fi-FI" sz="2400" b="1"/>
              <a:t>kerrotaan</a:t>
            </a:r>
            <a:r>
              <a:rPr lang="fi-FI" sz="2400"/>
              <a:t>…</a:t>
            </a:r>
          </a:p>
          <a:p>
            <a:endParaRPr lang="fi-FI" sz="240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i-FI" sz="2400">
                <a:sym typeface="Wingdings" panose="05000000000000000000" pitchFamily="2" charset="2"/>
              </a:rPr>
              <a:t>aineisto (kuva/ääni/video/kirjoitus) on olemassa ja pysyy samanlaisena koko ajan</a:t>
            </a:r>
          </a:p>
          <a:p>
            <a:r>
              <a:rPr lang="fi-FI" sz="2400" b="1">
                <a:solidFill>
                  <a:srgbClr val="C00000"/>
                </a:solidFill>
                <a:sym typeface="Wingdings" panose="05000000000000000000" pitchFamily="2" charset="2"/>
              </a:rPr>
              <a:t>Artikkelissa sanottiin</a:t>
            </a:r>
            <a:r>
              <a:rPr lang="fi-FI" sz="2400">
                <a:sym typeface="Wingdings" panose="05000000000000000000" pitchFamily="2" charset="2"/>
              </a:rPr>
              <a:t>… </a:t>
            </a:r>
            <a:r>
              <a:rPr lang="fi-FI" sz="2400">
                <a:solidFill>
                  <a:srgbClr val="C00000"/>
                </a:solidFill>
                <a:sym typeface="Wingdings" panose="05000000000000000000" pitchFamily="2" charset="2"/>
              </a:rPr>
              <a:t>(mutta ei sanota enää??) </a:t>
            </a:r>
            <a:endParaRPr lang="fi-FI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018F9E-8C11-C4C5-3575-197CB17C9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2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16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883CEF-52F0-60B4-3342-B8943DBD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5" y="586647"/>
            <a:ext cx="6108192" cy="172955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/>
              <a:t>Merkitykseltään </a:t>
            </a:r>
            <a:r>
              <a:rPr lang="en-US" sz="6000" b="1"/>
              <a:t>tyhjät</a:t>
            </a:r>
            <a:r>
              <a:rPr lang="en-US" sz="6000"/>
              <a:t> päälauseet</a:t>
            </a:r>
          </a:p>
        </p:txBody>
      </p:sp>
      <p:cxnSp>
        <p:nvCxnSpPr>
          <p:cNvPr id="29" name="Straight Connector 18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0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Kivisillan askellus">
            <a:extLst>
              <a:ext uri="{FF2B5EF4-FFF2-40B4-BE49-F238E27FC236}">
                <a16:creationId xmlns:a16="http://schemas.microsoft.com/office/drawing/2014/main" id="{4F2252AA-F488-8E64-2FAB-3D57858BB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86" y="846068"/>
            <a:ext cx="3453637" cy="5154682"/>
          </a:xfrm>
          <a:prstGeom prst="rect">
            <a:avLst/>
          </a:prstGeom>
        </p:spPr>
      </p:pic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8A437E2-697B-C1F3-A008-793DB35BD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4669" y="4153372"/>
            <a:ext cx="3478783" cy="228377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2400" b="1">
                <a:solidFill>
                  <a:srgbClr val="C00000"/>
                </a:solidFill>
              </a:rPr>
              <a:t>On totta</a:t>
            </a:r>
            <a:r>
              <a:rPr lang="fi-FI" sz="2400"/>
              <a:t>, että nuoret pitävät eettisyyttä tärkeänä. </a:t>
            </a:r>
            <a:r>
              <a:rPr lang="fi-FI" sz="2400">
                <a:sym typeface="Wingdings" panose="05000000000000000000" pitchFamily="2" charset="2"/>
              </a:rPr>
              <a:t> </a:t>
            </a:r>
            <a:r>
              <a:rPr lang="fi-FI" sz="2400">
                <a:solidFill>
                  <a:srgbClr val="00B050"/>
                </a:solidFill>
                <a:sym typeface="Wingdings" panose="05000000000000000000" pitchFamily="2" charset="2"/>
              </a:rPr>
              <a:t>Nuoret </a:t>
            </a:r>
            <a:r>
              <a:rPr lang="fi-FI" sz="2400">
                <a:solidFill>
                  <a:srgbClr val="00B050"/>
                </a:solidFill>
              </a:rPr>
              <a:t>pitävät eettisyyttä tärkeänä.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i-FI" sz="2400">
              <a:solidFill>
                <a:srgbClr val="00B050"/>
              </a:solidFill>
            </a:endParaRP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64D36C3C-FA1E-5F42-C163-C173A6B0A97D}"/>
              </a:ext>
            </a:extLst>
          </p:cNvPr>
          <p:cNvSpPr txBox="1">
            <a:spLocks/>
          </p:cNvSpPr>
          <p:nvPr/>
        </p:nvSpPr>
        <p:spPr>
          <a:xfrm>
            <a:off x="541465" y="2267215"/>
            <a:ext cx="3478783" cy="1886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2400"/>
              <a:t>Päälause on virkkeen ydin! Pyri siis kirjoittamaan ASIA päälauseeseen.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6B2548B-4116-2DAC-DAF3-7B3D8315C3CC}"/>
              </a:ext>
            </a:extLst>
          </p:cNvPr>
          <p:cNvSpPr txBox="1">
            <a:spLocks/>
          </p:cNvSpPr>
          <p:nvPr/>
        </p:nvSpPr>
        <p:spPr>
          <a:xfrm>
            <a:off x="4203069" y="2267215"/>
            <a:ext cx="3478783" cy="4004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2400" b="1">
                <a:solidFill>
                  <a:srgbClr val="C00000"/>
                </a:solidFill>
              </a:rPr>
              <a:t>Se</a:t>
            </a:r>
            <a:r>
              <a:rPr lang="fi-FI" sz="2400"/>
              <a:t>, että tutkimukset osoittavat tilanteen parantuneen, </a:t>
            </a:r>
            <a:r>
              <a:rPr lang="fi-FI" sz="2400" b="1">
                <a:solidFill>
                  <a:srgbClr val="C00000"/>
                </a:solidFill>
              </a:rPr>
              <a:t>on hyvä uutinen, </a:t>
            </a:r>
            <a:r>
              <a:rPr lang="fi-FI" sz="2400"/>
              <a:t>joten rajoituksia voidaan poistaa.</a:t>
            </a:r>
            <a:r>
              <a:rPr lang="fi-FI" sz="2400" b="1">
                <a:solidFill>
                  <a:srgbClr val="C00000"/>
                </a:solidFill>
              </a:rPr>
              <a:t> </a:t>
            </a:r>
            <a:r>
              <a:rPr lang="fi-FI" sz="2400">
                <a:sym typeface="Wingdings" panose="05000000000000000000" pitchFamily="2" charset="2"/>
              </a:rPr>
              <a:t> </a:t>
            </a:r>
            <a:r>
              <a:rPr lang="fi-FI" sz="2400">
                <a:solidFill>
                  <a:srgbClr val="00B050"/>
                </a:solidFill>
                <a:sym typeface="Wingdings" panose="05000000000000000000" pitchFamily="2" charset="2"/>
              </a:rPr>
              <a:t>Tutkimukset osoittavat tilanteen parantuneen, joten rajoituksia voidaan nyt poistaa. </a:t>
            </a:r>
            <a:endParaRPr lang="fi-FI" sz="240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i-FI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9A8F3-C88A-1734-84C5-7EB02818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9E40E35-7921-C4F5-8BC5-FAAB40C6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5"/>
            <a:ext cx="5567266" cy="750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Vältä </a:t>
            </a:r>
            <a:r>
              <a:rPr lang="en-US" sz="4000" b="1"/>
              <a:t>kiilalauseita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294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Sushilautanen puikoilla">
            <a:extLst>
              <a:ext uri="{FF2B5EF4-FFF2-40B4-BE49-F238E27FC236}">
                <a16:creationId xmlns:a16="http://schemas.microsoft.com/office/drawing/2014/main" id="{2DBA4DA4-DDF5-101D-64DA-4EEC362B0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89" y="720500"/>
            <a:ext cx="4705764" cy="32234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A5444B7-BA60-AF10-932C-67A36E6EC8FE}"/>
              </a:ext>
            </a:extLst>
          </p:cNvPr>
          <p:cNvSpPr txBox="1">
            <a:spLocks/>
          </p:cNvSpPr>
          <p:nvPr/>
        </p:nvSpPr>
        <p:spPr>
          <a:xfrm>
            <a:off x="521208" y="1565599"/>
            <a:ext cx="5209740" cy="22617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fi-FI" sz="2400"/>
              <a:t>Kiilalauseissa yhteen kuuluvat asiat karkaavat kauaksi toisistaan.</a:t>
            </a:r>
          </a:p>
          <a:p>
            <a:r>
              <a:rPr lang="fi-FI" sz="2400">
                <a:sym typeface="Wingdings" panose="05000000000000000000" pitchFamily="2" charset="2"/>
              </a:rPr>
              <a:t> Siirrä kiilalause virkkeen alkuun tai loppuun TAI tee siitä täysin oma virkkeensä.</a:t>
            </a:r>
            <a:endParaRPr lang="fi-FI" sz="2400"/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452C017B-BA12-B90B-50FF-02694A7115B4}"/>
              </a:ext>
            </a:extLst>
          </p:cNvPr>
          <p:cNvSpPr txBox="1">
            <a:spLocks/>
          </p:cNvSpPr>
          <p:nvPr/>
        </p:nvSpPr>
        <p:spPr>
          <a:xfrm>
            <a:off x="6743747" y="4244739"/>
            <a:ext cx="2934387" cy="226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/>
              <a:t>Sushi, </a:t>
            </a:r>
            <a:r>
              <a:rPr lang="fi-FI" sz="2000" b="1">
                <a:solidFill>
                  <a:srgbClr val="C00000"/>
                </a:solidFill>
              </a:rPr>
              <a:t>joka on monien suomalaistenkin suosikkiruoka</a:t>
            </a:r>
            <a:r>
              <a:rPr lang="fi-FI" sz="2000"/>
              <a:t>, on peräisin Japanista.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79993A89-180B-1BDE-53DA-9EDB2B4DA87E}"/>
              </a:ext>
            </a:extLst>
          </p:cNvPr>
          <p:cNvSpPr txBox="1">
            <a:spLocks/>
          </p:cNvSpPr>
          <p:nvPr/>
        </p:nvSpPr>
        <p:spPr>
          <a:xfrm>
            <a:off x="9444216" y="4169550"/>
            <a:ext cx="2632774" cy="226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>
                <a:solidFill>
                  <a:srgbClr val="00B050"/>
                </a:solidFill>
              </a:rPr>
              <a:t>Monien suomalaistenkin suosikkiruoka sushi</a:t>
            </a:r>
            <a:r>
              <a:rPr lang="fi-FI" sz="2000">
                <a:solidFill>
                  <a:srgbClr val="00B050"/>
                </a:solidFill>
              </a:rPr>
              <a:t> </a:t>
            </a:r>
            <a:r>
              <a:rPr lang="fi-FI" sz="2000"/>
              <a:t>on peräisin Japanista.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24FEECBB-251D-8AD7-2696-F221A88862C5}"/>
              </a:ext>
            </a:extLst>
          </p:cNvPr>
          <p:cNvSpPr txBox="1"/>
          <p:nvPr/>
        </p:nvSpPr>
        <p:spPr>
          <a:xfrm>
            <a:off x="608247" y="3900911"/>
            <a:ext cx="56844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2000"/>
              <a:t>Kirjoittajan,</a:t>
            </a:r>
            <a:r>
              <a:rPr lang="fi-FI" sz="2000" b="1">
                <a:solidFill>
                  <a:srgbClr val="FF0000"/>
                </a:solidFill>
              </a:rPr>
              <a:t>joka ei käytä lainkaan aikaa suunnitteluun</a:t>
            </a:r>
            <a:r>
              <a:rPr lang="fi-FI" sz="2000"/>
              <a:t>, teksti on usein hahmotonta.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2000" b="1">
                <a:solidFill>
                  <a:srgbClr val="00B050"/>
                </a:solidFill>
              </a:rPr>
              <a:t>Jos kirjoittaja ei käytä lainkaan aikaa suunnitteluun</a:t>
            </a:r>
            <a:r>
              <a:rPr lang="fi-FI" sz="2000"/>
              <a:t>, hänen tekstinsä on usein hahmotonta.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2000"/>
              <a:t>Kirjoittajan teksti on usein hahmotonta, </a:t>
            </a:r>
            <a:r>
              <a:rPr lang="fi-FI" sz="2000" b="1">
                <a:solidFill>
                  <a:srgbClr val="00B050"/>
                </a:solidFill>
              </a:rPr>
              <a:t>jos hän ei käytä aikaa suunnitteluun.</a:t>
            </a:r>
          </a:p>
        </p:txBody>
      </p:sp>
    </p:spTree>
    <p:extLst>
      <p:ext uri="{BB962C8B-B14F-4D97-AF65-F5344CB8AC3E}">
        <p14:creationId xmlns:p14="http://schemas.microsoft.com/office/powerpoint/2010/main" val="41302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28E322-AB78-3792-724F-761A4CE58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BE8397-6393-DD3E-53F4-66AB572B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6384"/>
            <a:ext cx="6233755" cy="1707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Vältä turhaa </a:t>
            </a:r>
            <a:r>
              <a:rPr lang="en-US" sz="4400" b="1"/>
              <a:t>toistoa</a:t>
            </a:r>
            <a:endParaRPr lang="en-US" sz="4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576201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Sankei-en Garden Yokohama Japan">
            <a:extLst>
              <a:ext uri="{FF2B5EF4-FFF2-40B4-BE49-F238E27FC236}">
                <a16:creationId xmlns:a16="http://schemas.microsoft.com/office/drawing/2014/main" id="{E84D800C-E070-8E79-18D7-EAAD9ED65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2" r="25205" b="3"/>
          <a:stretch/>
        </p:blipFill>
        <p:spPr>
          <a:xfrm>
            <a:off x="8036732" y="853712"/>
            <a:ext cx="3583768" cy="515056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7F494DFF-33DA-5BE0-5BE3-0CB419DE734C}"/>
              </a:ext>
            </a:extLst>
          </p:cNvPr>
          <p:cNvSpPr txBox="1">
            <a:spLocks/>
          </p:cNvSpPr>
          <p:nvPr/>
        </p:nvSpPr>
        <p:spPr>
          <a:xfrm>
            <a:off x="566093" y="1823035"/>
            <a:ext cx="6754959" cy="446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/>
              <a:t>Saman sanan toistuminen kaksi kertaa tai useammin samassa virkkeessä tai vierek­käi­sis­sä virkkeissä on turhaa toistoa.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 b="1"/>
              <a:t>Ylioppilasaineiden arvostelussa pidetään tois­toa virheenä tai ainakin tyyli­rikko­na, joka alentaa arvosanaa. 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/>
              <a:t>Toisinaan toisto on kuitenkin tarpeen selvyyssyistä!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/>
              <a:t>Tehokeinona harkittua toistoa voi käyttää. </a:t>
            </a:r>
          </a:p>
          <a:p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8931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14A99-6254-4A97-5BBE-43EB73A1B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675965-9AB2-0B15-8F7D-D9F2B5185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3B50CF-EEB5-DC06-766F-B39F0A932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E2D778-04A7-E71B-5CA8-9E538E1DC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6433FB5-F06A-DF49-B55A-E612706F7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2D31E5-4298-9F46-C236-60E310D0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6384"/>
            <a:ext cx="7325621" cy="814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Mitä toiston </a:t>
            </a:r>
            <a:r>
              <a:rPr lang="en-US" sz="4400" b="1"/>
              <a:t>sijaan</a:t>
            </a:r>
            <a:r>
              <a:rPr lang="en-US" sz="4400"/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8A3B85-6D39-836C-A90A-5F684A1E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617D79-0714-399A-6D8B-A402B3E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576201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 descr="Sankei-en Garden Yokohama Japan">
            <a:extLst>
              <a:ext uri="{FF2B5EF4-FFF2-40B4-BE49-F238E27FC236}">
                <a16:creationId xmlns:a16="http://schemas.microsoft.com/office/drawing/2014/main" id="{2C689838-F448-F4EE-C005-8B8E69F80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2" r="25205" b="3"/>
          <a:stretch/>
        </p:blipFill>
        <p:spPr>
          <a:xfrm>
            <a:off x="8036732" y="853712"/>
            <a:ext cx="3583768" cy="515056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96D3B1-1447-8902-36A8-5477E9E32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3F63A851-1408-2AF6-D9BC-97DF4BB10504}"/>
              </a:ext>
            </a:extLst>
          </p:cNvPr>
          <p:cNvSpPr txBox="1">
            <a:spLocks/>
          </p:cNvSpPr>
          <p:nvPr/>
        </p:nvSpPr>
        <p:spPr>
          <a:xfrm>
            <a:off x="566093" y="1823035"/>
            <a:ext cx="6754959" cy="446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/>
              <a:t>Käytä pronomineja (esim. </a:t>
            </a:r>
            <a:r>
              <a:rPr lang="fi-FI" altLang="fi-FI" sz="2400" i="1"/>
              <a:t>se</a:t>
            </a:r>
            <a:r>
              <a:rPr lang="fi-FI" altLang="fi-FI" sz="2400"/>
              <a:t>, </a:t>
            </a:r>
            <a:r>
              <a:rPr lang="fi-FI" altLang="fi-FI" sz="2400" i="1"/>
              <a:t>tämä</a:t>
            </a:r>
            <a:r>
              <a:rPr lang="fi-FI" altLang="fi-FI" sz="2400"/>
              <a:t>).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/>
              <a:t>Joskus voi jättää toistettavan sanan kokonaan pois, jos asia on selvä ilmankin sitä.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/>
              <a:t>Käytä synonyymejä.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 b="1" i="1">
                <a:solidFill>
                  <a:srgbClr val="C00000"/>
                </a:solidFill>
              </a:rPr>
              <a:t>Myös</a:t>
            </a:r>
            <a:r>
              <a:rPr lang="fi-FI" altLang="fi-FI" sz="2400" b="1" i="1">
                <a:solidFill>
                  <a:srgbClr val="FF0000"/>
                </a:solidFill>
              </a:rPr>
              <a:t>kin</a:t>
            </a:r>
            <a:r>
              <a:rPr lang="fi-FI" altLang="fi-FI" sz="2400"/>
              <a:t> on toistoa!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400"/>
              <a:t>Yhdistele lauseita. 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fi-FI" altLang="fi-FI" sz="2200"/>
              <a:t>Sushi on hyvää. Sushi on tuoretta ja terveellistä. </a:t>
            </a:r>
            <a:r>
              <a:rPr lang="fi-FI" altLang="fi-FI" sz="2200">
                <a:sym typeface="Wingdings" panose="05000000000000000000" pitchFamily="2" charset="2"/>
              </a:rPr>
              <a:t> Sushi on hyvää, tuoretta ja terveellistä.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fi-FI" altLang="fi-FI" sz="220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endParaRPr lang="fi-FI" altLang="fi-FI" sz="2200"/>
          </a:p>
          <a:p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2730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8A65A0-AD25-3687-D73B-92F098E0C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7E791F3-1A27-7354-85FE-0BC26A187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685491"/>
            <a:ext cx="11110427" cy="8479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Toisto on tyypillistä runoudelle</a:t>
            </a:r>
          </a:p>
        </p:txBody>
      </p: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1629923"/>
            <a:ext cx="0" cy="4654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B60E2184-5CB3-4E83-A25F-90871164B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1629923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epullinen Hittejä, 2CD">
            <a:extLst>
              <a:ext uri="{FF2B5EF4-FFF2-40B4-BE49-F238E27FC236}">
                <a16:creationId xmlns:a16="http://schemas.microsoft.com/office/drawing/2014/main" id="{39E06370-1416-6962-0DA8-A8D1620D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094" y="1867031"/>
            <a:ext cx="4004565" cy="4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levala 5 Väinämöinen lähtee Pohjolaan">
            <a:extLst>
              <a:ext uri="{FF2B5EF4-FFF2-40B4-BE49-F238E27FC236}">
                <a16:creationId xmlns:a16="http://schemas.microsoft.com/office/drawing/2014/main" id="{D6E465B0-E03B-09C8-F203-9DC31281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17912"/>
          <a:stretch/>
        </p:blipFill>
        <p:spPr bwMode="auto">
          <a:xfrm>
            <a:off x="4677289" y="3917266"/>
            <a:ext cx="2901955" cy="20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etushallituksen johtokunnan puheenjohtaja, kansanedustaja Sofia Vikman: &quot; Suvivirsi on osa suomalaista kulttuuriperintöä ja sitä saa laulaa kouluissa&quot;">
            <a:extLst>
              <a:ext uri="{FF2B5EF4-FFF2-40B4-BE49-F238E27FC236}">
                <a16:creationId xmlns:a16="http://schemas.microsoft.com/office/drawing/2014/main" id="{0DB4C7AC-B649-A69D-12C4-9DA71ED2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175" y="1888653"/>
            <a:ext cx="2922181" cy="1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460B7FA8-5C2E-D9A9-0392-673FA79058D0}"/>
              </a:ext>
            </a:extLst>
          </p:cNvPr>
          <p:cNvSpPr txBox="1"/>
          <p:nvPr/>
        </p:nvSpPr>
        <p:spPr>
          <a:xfrm>
            <a:off x="8056852" y="2037189"/>
            <a:ext cx="3446679" cy="3967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sz="2400" i="1"/>
              <a:t>Laitan reppuni laulamaan, tarinaa kertomaan.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80000"/>
            </a:pPr>
            <a:endParaRPr lang="en-US" sz="2400" i="1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sz="2400" i="1"/>
              <a:t>Jo joutui armas aika, ja suvi suloinen.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80000"/>
            </a:pPr>
            <a:endParaRPr lang="en-US" sz="2400" i="1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sz="2400" i="1"/>
              <a:t>Vaka vanha Väinämöinen, tietäjä iän ikuinen.</a:t>
            </a:r>
          </a:p>
        </p:txBody>
      </p: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6287813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143897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lignment">
      <a:dk1>
        <a:sysClr val="windowText" lastClr="000000"/>
      </a:dk1>
      <a:lt1>
        <a:sysClr val="window" lastClr="FFFFFF"/>
      </a:lt1>
      <a:dk2>
        <a:srgbClr val="3B3D38"/>
      </a:dk2>
      <a:lt2>
        <a:srgbClr val="F7F2EE"/>
      </a:lt2>
      <a:accent1>
        <a:srgbClr val="928A63"/>
      </a:accent1>
      <a:accent2>
        <a:srgbClr val="B57B6B"/>
      </a:accent2>
      <a:accent3>
        <a:srgbClr val="9E8484"/>
      </a:accent3>
      <a:accent4>
        <a:srgbClr val="7C8A75"/>
      </a:accent4>
      <a:accent5>
        <a:srgbClr val="8C8578"/>
      </a:accent5>
      <a:accent6>
        <a:srgbClr val="A18563"/>
      </a:accent6>
      <a:hlink>
        <a:srgbClr val="B57B6B"/>
      </a:hlink>
      <a:folHlink>
        <a:srgbClr val="7C8A75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TM03457491[[fn=Suurkaupunki]]</Template>
  <TotalTime>1197</TotalTime>
  <Words>492</Words>
  <Application>Microsoft Office PowerPoint</Application>
  <PresentationFormat>Laajakuva</PresentationFormat>
  <Paragraphs>62</Paragraphs>
  <Slides>10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Batang</vt:lpstr>
      <vt:lpstr>Aptos</vt:lpstr>
      <vt:lpstr>Arial</vt:lpstr>
      <vt:lpstr>Avenir Next LT Pro Light</vt:lpstr>
      <vt:lpstr>Wingdings</vt:lpstr>
      <vt:lpstr>AlignmentVTI</vt:lpstr>
      <vt:lpstr>Kielenhuoltoa esseen kirjoittajalle</vt:lpstr>
      <vt:lpstr>Aineistoon viittaaminen</vt:lpstr>
      <vt:lpstr>Runon siteeraaminen</vt:lpstr>
      <vt:lpstr>Muista preesens referoidessasi!</vt:lpstr>
      <vt:lpstr>Merkitykseltään tyhjät päälauseet</vt:lpstr>
      <vt:lpstr>Vältä kiilalauseita</vt:lpstr>
      <vt:lpstr>Vältä turhaa toistoa</vt:lpstr>
      <vt:lpstr>Mitä toiston sijaan?</vt:lpstr>
      <vt:lpstr>Toisto on tyypillistä runoudelle</vt:lpstr>
      <vt:lpstr>Vältä omata-verbin käyttöä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Helmi Koivumäki</dc:creator>
  <cp:lastModifiedBy>Helmi Koivumäki</cp:lastModifiedBy>
  <cp:revision>1</cp:revision>
  <dcterms:created xsi:type="dcterms:W3CDTF">2025-04-15T11:17:45Z</dcterms:created>
  <dcterms:modified xsi:type="dcterms:W3CDTF">2025-04-16T07:15:10Z</dcterms:modified>
</cp:coreProperties>
</file>