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2/19/2017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Uskonpuhdistus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1500-LUVULLA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9737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Uskonpuhdistus Ruotsissa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34574"/>
          </a:xfrm>
        </p:spPr>
        <p:txBody>
          <a:bodyPr>
            <a:normAutofit/>
          </a:bodyPr>
          <a:lstStyle/>
          <a:p>
            <a:r>
              <a:rPr lang="fi-FI" dirty="0" smtClean="0"/>
              <a:t>-</a:t>
            </a:r>
            <a:r>
              <a:rPr lang="fi-FI" sz="2800" b="1" dirty="0" smtClean="0"/>
              <a:t>kuninkaan Kustaa Vaasa</a:t>
            </a:r>
          </a:p>
          <a:p>
            <a:r>
              <a:rPr lang="fi-FI" sz="2800" b="1" dirty="0" smtClean="0"/>
              <a:t>-Luterilaisuus tarjosi kuninkaalle mahdollisuuden murtaa kirkon poliittinen ja maallinen valta</a:t>
            </a:r>
          </a:p>
          <a:p>
            <a:r>
              <a:rPr lang="fi-FI" sz="2800" b="1" dirty="0" smtClean="0"/>
              <a:t>- Kuningas Vaasa </a:t>
            </a:r>
            <a:r>
              <a:rPr lang="fi-FI" sz="2800" b="1" dirty="0" smtClean="0"/>
              <a:t>katkaisi suhteet paavinistuimaan, siirsi kirkon omaisuutta ja verotuloja valtiolle sekä nimitti itse piispat-&gt;kuningas kirkon maallinen johtaja</a:t>
            </a:r>
          </a:p>
          <a:p>
            <a:r>
              <a:rPr lang="fi-FI" sz="2800" b="1" dirty="0" smtClean="0"/>
              <a:t>- Raamattu käännettiin ruotsiksi, messuttiin ruotsiksi, luostarit suljettiin ja papit alkoivat mennä naimisiin</a:t>
            </a:r>
          </a:p>
          <a:p>
            <a:r>
              <a:rPr lang="fi-FI" sz="2800" b="1" dirty="0" smtClean="0"/>
              <a:t>- Pyhimysten kuvat, vihkivesi ja suitsutus katosivat kirkosta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28964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498601"/>
          </a:xfrm>
        </p:spPr>
        <p:txBody>
          <a:bodyPr/>
          <a:lstStyle/>
          <a:p>
            <a:r>
              <a:rPr lang="fi-FI" b="1" dirty="0" smtClean="0"/>
              <a:t>Mikael Agricola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1507-1557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Suomen uskonpuhdistaja ja suomalaisen kirjallisuuden isä</a:t>
            </a:r>
          </a:p>
          <a:p>
            <a:r>
              <a:rPr lang="fi-FI" sz="2800" b="1" dirty="0" smtClean="0"/>
              <a:t>ABC-kirja</a:t>
            </a:r>
          </a:p>
          <a:p>
            <a:r>
              <a:rPr lang="fi-FI" sz="2800" b="1" dirty="0" smtClean="0"/>
              <a:t>-aapinen, Katekismus </a:t>
            </a:r>
          </a:p>
          <a:p>
            <a:r>
              <a:rPr lang="fi-FI" sz="2800" b="1" dirty="0" smtClean="0"/>
              <a:t>-Uusi testamentti 1548</a:t>
            </a:r>
            <a:endParaRPr lang="fi-FI" sz="2800" b="1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28694" y="377970"/>
            <a:ext cx="3502438" cy="493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1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Evankelis</a:t>
            </a:r>
            <a:r>
              <a:rPr lang="fi-FI" dirty="0" smtClean="0"/>
              <a:t>-luterilainen kirkko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Nimi viittaa kirkkokunnan perustajaan eli Lutheriin ja kirkon perustehtävään eli</a:t>
            </a:r>
          </a:p>
          <a:p>
            <a:r>
              <a:rPr lang="fi-FI" dirty="0" smtClean="0"/>
              <a:t>Evankeliumin julistamiseen</a:t>
            </a:r>
          </a:p>
          <a:p>
            <a:r>
              <a:rPr lang="fi-FI" dirty="0" smtClean="0"/>
              <a:t>Puhekielessä käytetään  </a:t>
            </a:r>
            <a:r>
              <a:rPr lang="fi-FI" smtClean="0"/>
              <a:t>termiä luterilainen kirkko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860689"/>
      </p:ext>
    </p:extLst>
  </p:cSld>
  <p:clrMapOvr>
    <a:masterClrMapping/>
  </p:clrMapOvr>
</p:sld>
</file>

<file path=ppt/theme/theme1.xml><?xml version="1.0" encoding="utf-8"?>
<a:theme xmlns:a="http://schemas.openxmlformats.org/drawingml/2006/main" name="Suurkaupunki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</Template>
  <TotalTime>75</TotalTime>
  <Words>101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 Light</vt:lpstr>
      <vt:lpstr>Suurkaupunki</vt:lpstr>
      <vt:lpstr>Uskonpuhdistus</vt:lpstr>
      <vt:lpstr>Uskonpuhdistus Ruotsissa</vt:lpstr>
      <vt:lpstr>Mikael Agricola  1507-1557</vt:lpstr>
      <vt:lpstr>Evankelis-luterilainen kirkko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Uskonpuhdistus</dc:title>
  <dc:creator>Asiakas</dc:creator>
  <cp:lastModifiedBy>Asiakas</cp:lastModifiedBy>
  <cp:revision>8</cp:revision>
  <dcterms:created xsi:type="dcterms:W3CDTF">2015-04-13T07:34:54Z</dcterms:created>
  <dcterms:modified xsi:type="dcterms:W3CDTF">2017-02-19T19:07:09Z</dcterms:modified>
</cp:coreProperties>
</file>