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3"/>
  </p:notesMasterIdLst>
  <p:handoutMasterIdLst>
    <p:handoutMasterId r:id="rId14"/>
  </p:handoutMasterIdLst>
  <p:sldIdLst>
    <p:sldId id="298" r:id="rId5"/>
    <p:sldId id="302" r:id="rId6"/>
    <p:sldId id="303" r:id="rId7"/>
    <p:sldId id="304" r:id="rId8"/>
    <p:sldId id="305" r:id="rId9"/>
    <p:sldId id="306" r:id="rId10"/>
    <p:sldId id="307" r:id="rId11"/>
    <p:sldId id="308" r:id="rId12"/>
  </p:sldIdLst>
  <p:sldSz cx="12192000" cy="6858000"/>
  <p:notesSz cx="6858000" cy="9144000"/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052596-7198-4D29-B5E9-5E9E61B4E1F6}" v="2" dt="2023-03-23T08:54:49.4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9" autoAdjust="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8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75633118-30B3-44BA-BD83-57269B5C36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177608C-45C0-4A6E-BF4E-3359E1714F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218C2-29E5-4FAA-BD91-80057CD083B0}" type="datetime1">
              <a:rPr lang="fi-FI" smtClean="0"/>
              <a:t>23.3.2023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354E3F8-FBB7-44B3-BDCD-E0A791E5CC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4B89ACD-C461-4A49-AB6C-BEE95DF5D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2F38D-A731-49A0-8785-1C64F5D8259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84443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82DEF-1AB3-4B81-981B-4242109F18AD}" type="datetime1">
              <a:rPr lang="fi-FI" smtClean="0"/>
              <a:pPr/>
              <a:t>23.3.2023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7475197-EF76-48B8-96B8-921BFA77342C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8220481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7475197-EF76-48B8-96B8-921BFA77342C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3632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fi-FI" noProof="0"/>
              <a:t>Muokkaa alaotsikon perustyyliä napsautt.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AFDE84-FD54-46BA-BF6E-4C17E07557E9}" type="datetime1">
              <a:rPr lang="fi-FI" noProof="0" smtClean="0"/>
              <a:t>23.3.2023</a:t>
            </a:fld>
            <a:endParaRPr lang="fi-FI" noProof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8E82A1-6454-4F37-BDC2-5B700403C53C}" type="datetime1">
              <a:rPr lang="fi-FI" noProof="0" smtClean="0"/>
              <a:t>23.3.2023</a:t>
            </a:fld>
            <a:endParaRPr lang="fi-FI" noProof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BFC35C-E10B-4FDB-ADBC-81C65934F60D}" type="datetime1">
              <a:rPr lang="fi-FI" noProof="0" smtClean="0"/>
              <a:t>23.3.2023</a:t>
            </a:fld>
            <a:endParaRPr lang="fi-FI" noProof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FFE85A-251F-4172-A402-AC0BF561C8D7}" type="datetime1">
              <a:rPr lang="fi-FI" noProof="0" smtClean="0"/>
              <a:t>23.3.2023</a:t>
            </a:fld>
            <a:endParaRPr lang="fi-FI" noProof="0"/>
          </a:p>
        </p:txBody>
      </p:sp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11D0D3-EF79-4E36-8980-9333571A9EB5}" type="datetime1">
              <a:rPr lang="fi-FI" noProof="0" smtClean="0"/>
              <a:t>23.3.2023</a:t>
            </a:fld>
            <a:endParaRPr lang="fi-FI" noProof="0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D7BC17-7D6B-45F8-BCC2-E1D829679D2E}" type="datetime1">
              <a:rPr lang="fi-FI" noProof="0" smtClean="0"/>
              <a:t>23.3.2023</a:t>
            </a:fld>
            <a:endParaRPr lang="fi-FI" noProof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5B80B9-5BBD-4290-B5C5-D855658A7865}" type="datetime1">
              <a:rPr lang="fi-FI" noProof="0" smtClean="0"/>
              <a:t>23.3.2023</a:t>
            </a:fld>
            <a:endParaRPr lang="fi-FI" noProof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i-FI" noProof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isältö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C47B78C8-E9D3-497F-ABFA-BE29E5E1A866}" type="datetime1">
              <a:rPr lang="fi-FI" noProof="0" smtClean="0"/>
              <a:t>23.3.2023</a:t>
            </a:fld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Kuvan paikkamerkki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i-FI" noProof="0"/>
              <a:t>Lisää kuva napsauttamalla kuvaketta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FF99CB94-CCDE-4819-AEB0-FAF00457734C}" type="datetime1">
              <a:rPr lang="fi-FI" noProof="0" smtClean="0"/>
              <a:t>23.3.2023</a:t>
            </a:fld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46DC845-3588-4BE6-BD14-BEAC88F5B338}" type="datetime1">
              <a:rPr lang="fi-FI" noProof="0" smtClean="0"/>
              <a:t>23.3.2023</a:t>
            </a:fld>
            <a:endParaRPr lang="fi-FI" noProof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fi-FI" noProof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fi-FI" noProof="0" smtClean="0"/>
              <a:t>‹#›</a:t>
            </a:fld>
            <a:endParaRPr lang="fi-FI" noProof="0"/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ckUBpd2_2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uorakulmio 3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4" name="Kuva 3" descr="Lähikuva paperinpalasta, jonka päällä on kynä">
            <a:extLst>
              <a:ext uri="{FF2B5EF4-FFF2-40B4-BE49-F238E27FC236}">
                <a16:creationId xmlns:a16="http://schemas.microsoft.com/office/drawing/2014/main" id="{65810330-F0B5-43C9-BC34-094FFB5C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35" name="Suorakulmio 3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rtlCol="0" anchor="b">
            <a:normAutofit/>
          </a:bodyPr>
          <a:lstStyle/>
          <a:p>
            <a:pPr rtl="0"/>
            <a:r>
              <a:rPr lang="fi-FI" sz="44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OUR PATH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rtlCol="0" anchor="t">
            <a:normAutofit fontScale="77500" lnSpcReduction="20000"/>
          </a:bodyPr>
          <a:lstStyle/>
          <a:p>
            <a:pPr rtl="0">
              <a:lnSpc>
                <a:spcPct val="100000"/>
              </a:lnSpc>
            </a:pPr>
            <a:r>
              <a:rPr lang="fi-FI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4TH GRADERS</a:t>
            </a:r>
          </a:p>
          <a:p>
            <a:pPr rtl="0">
              <a:lnSpc>
                <a:spcPct val="100000"/>
              </a:lnSpc>
            </a:pPr>
            <a:r>
              <a:rPr lang="fi-FI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HEINÄVAARA ELEMENTARY SCHOOL</a:t>
            </a:r>
          </a:p>
        </p:txBody>
      </p:sp>
      <p:cxnSp>
        <p:nvCxnSpPr>
          <p:cNvPr id="37" name="Suora yhdysviiva 3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uorakulmio 38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BF9FE53-444A-4BE1-8F25-00E2AF3B0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909" y="970849"/>
            <a:ext cx="3447979" cy="4507162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  <a:outerShdw blurRad="50800" dist="88900" dir="4200000" sx="101000" sy="101000" algn="ctr" rotWithShape="0">
              <a:schemeClr val="accent1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14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5487F0BF-A66C-6CDC-A81E-8E8547E30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FINDING OUT THE GOAL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BEBD29-A1D4-4CCB-A73C-E2EEFF68DD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1576" y="2120900"/>
            <a:ext cx="2811144" cy="374819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6" name="Content Placeholder 3">
            <a:extLst>
              <a:ext uri="{FF2B5EF4-FFF2-40B4-BE49-F238E27FC236}">
                <a16:creationId xmlns:a16="http://schemas.microsoft.com/office/drawing/2014/main" id="{1FCAFA76-31DF-A7D0-690D-0102808E0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r>
              <a:rPr lang="en-US" dirty="0"/>
              <a:t>LEARNING THE ELEMENTS OF HEALTHY LIFE</a:t>
            </a:r>
          </a:p>
          <a:p>
            <a:r>
              <a:rPr lang="en-US" dirty="0"/>
              <a:t>INTERESTED ABOUT THE CONCEP OF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SUPERFOOD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157CCC5-DE20-45C1-ADBD-3FB4E20E4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296281" y="286603"/>
            <a:ext cx="635126" cy="81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52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51D4A4-BE81-487C-826F-54B20A964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 MAP FOR OUR PATH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5BCAF7-7BBD-412D-86D2-6961CF3A07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763995"/>
            <a:ext cx="10058400" cy="464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9B130BE5-7E75-43A3-AA7E-7DBDD130A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0535" y="187032"/>
            <a:ext cx="634039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7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D0A885-CF8D-436A-B597-96BF0486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FINDING OUT THE UNDERSTANDING OF SUPERFOOD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D15E674-D22F-4B24-8C50-787D59FE24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0301">
            <a:off x="1013112" y="2175934"/>
            <a:ext cx="2820591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0012AA1-0CE0-4A4B-8FCF-8EC8425DD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003">
            <a:off x="3418948" y="2154494"/>
            <a:ext cx="3896254" cy="29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DCD2A5E-A492-441D-A4CE-E0210EDA5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1015">
            <a:off x="6312254" y="2911853"/>
            <a:ext cx="5218548" cy="298045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2">
                <a:lumMod val="90000"/>
                <a:lumOff val="1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5895233E-9AD4-449F-A71A-412988B01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0536" y="286603"/>
            <a:ext cx="634039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30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29D4AD-2B5C-4042-A8FC-37472190A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GOT TO GET SOME SUPERFOOD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8A4182A-0DE8-4AF3-8F07-003B347464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0756">
            <a:off x="358356" y="2077156"/>
            <a:ext cx="3345180" cy="412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97AF9C4-B0DE-4971-A206-917ECB1B2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183" y="2415821"/>
            <a:ext cx="2849033" cy="379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69683C0-A1BB-4944-835F-2C7FF0178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4888">
            <a:off x="6126480" y="1737360"/>
            <a:ext cx="3767625" cy="282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244EDFF-932E-4872-A2EC-8BDDF540F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2463">
            <a:off x="7562807" y="3429000"/>
            <a:ext cx="4208453" cy="315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C75C02BD-4C45-4953-B9E1-EBECE5E49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6669" y="201143"/>
            <a:ext cx="634039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5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>
            <a:extLst>
              <a:ext uri="{FF2B5EF4-FFF2-40B4-BE49-F238E27FC236}">
                <a16:creationId xmlns:a16="http://schemas.microsoft.com/office/drawing/2014/main" id="{C3043AD8-5BA2-4D2F-B7C8-B3939DDAB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8305">
            <a:off x="7872087" y="492159"/>
            <a:ext cx="384048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D6BEC1C-A7A3-4570-BB04-2D4AB7AD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MAKING SUPERFOOD CAN BE BAKING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A70AC0B-D70F-4344-A83F-D3C9DB3530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1700670"/>
            <a:ext cx="2820591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329199A-53DE-4048-9513-32E0C1542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877">
            <a:off x="156456" y="3477436"/>
            <a:ext cx="2976033" cy="39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74C9A1EB-89C3-41A4-B784-E42F69358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922">
            <a:off x="4074840" y="966096"/>
            <a:ext cx="3057172" cy="407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E2B434AC-9948-43A8-A998-413B876B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302" y="3917006"/>
            <a:ext cx="2707217" cy="360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DB69938B-49D5-49A1-A048-1B3692454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1010">
            <a:off x="6182427" y="3291169"/>
            <a:ext cx="3328106" cy="434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49B5D2CB-B8F6-4A6C-B0CB-8D5E55E55A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4084" y="201143"/>
            <a:ext cx="634039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38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1A9A79ED-77FE-4602-BE2B-69D5AC34F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2533">
            <a:off x="7441591" y="1288659"/>
            <a:ext cx="4538423" cy="613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D3244A8-0C1B-4045-81F2-819226B99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SHARING THE MESSAGE OF SUPERFOOD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505CD0B6-6661-4DB4-9967-E1DFB7EB9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986" y="2119489"/>
            <a:ext cx="6680622" cy="3760788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EEBCFD1-C761-4932-BC45-74E677372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540">
            <a:off x="5544432" y="1580131"/>
            <a:ext cx="2448101" cy="435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5844F9B1-0ACB-47A6-AEF5-25EBCDD31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8929" y="227336"/>
            <a:ext cx="634039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44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CA8F192-FB4F-4739-A9AC-4F44B5249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63" b="31552"/>
          <a:stretch/>
        </p:blipFill>
        <p:spPr>
          <a:xfrm flipH="1">
            <a:off x="15" y="10"/>
            <a:ext cx="12191985" cy="4578340"/>
          </a:xfrm>
          <a:prstGeom prst="rect">
            <a:avLst/>
          </a:prstGeo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D18DC70-C799-4B21-85A9-1820321A8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anchor="b">
            <a:normAutofit/>
          </a:bodyPr>
          <a:lstStyle/>
          <a:p>
            <a:r>
              <a:rPr lang="fi-FI" dirty="0"/>
              <a:t>JOIN OUR PATH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5E58CCE-BE27-6D43-7557-FE1A39D0F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/>
          <a:lstStyle/>
          <a:p>
            <a:r>
              <a:rPr lang="en-US" dirty="0"/>
              <a:t>ENJOY OUR TRIP BY WATCHING THE WHOLE STORY:      </a:t>
            </a:r>
            <a:r>
              <a:rPr lang="en-US" dirty="0">
                <a:hlinkClick r:id="rId3"/>
              </a:rPr>
              <a:t>OUR PATH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51597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480_TF22712842_Win32" id="{557ABB75-59B7-45C3-A49B-FC4F23EB7EA1}" vid="{70E75262-1E2D-4E40-BA4C-8A89EB3226F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3EEFF0-FB57-4CB4-8BFC-DF397689E2E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93932EF5-314F-409E-8020-FEE5FA079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{5A67D300-9A60-4DBB-852D-59BCAFCAD837}tf22712842_win32</Template>
  <TotalTime>4506</TotalTime>
  <Words>65</Words>
  <Application>Microsoft Office PowerPoint</Application>
  <PresentationFormat>Laajakuva</PresentationFormat>
  <Paragraphs>15</Paragraphs>
  <Slides>8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2" baseType="lpstr">
      <vt:lpstr>Bookman Old Style</vt:lpstr>
      <vt:lpstr>Calibri</vt:lpstr>
      <vt:lpstr>Franklin Gothic Book</vt:lpstr>
      <vt:lpstr>1_RetrospectVTI</vt:lpstr>
      <vt:lpstr>ON OUR PATH </vt:lpstr>
      <vt:lpstr>FINDING OUT THE GOAL </vt:lpstr>
      <vt:lpstr>A MAP FOR OUR PATH</vt:lpstr>
      <vt:lpstr>FINDING OUT THE UNDERSTANDING OF SUPERFOOD</vt:lpstr>
      <vt:lpstr>GOT TO GET SOME SUPERFOOD</vt:lpstr>
      <vt:lpstr>MAKING SUPERFOOD CAN BE BAKING</vt:lpstr>
      <vt:lpstr>SHARING THE MESSAGE OF SUPERFOOD</vt:lpstr>
      <vt:lpstr>JOIN OUR PATH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PATH </dc:title>
  <dc:creator>Mäkelä Petri</dc:creator>
  <cp:lastModifiedBy>Mäkelä Petri</cp:lastModifiedBy>
  <cp:revision>3</cp:revision>
  <dcterms:created xsi:type="dcterms:W3CDTF">2023-03-17T07:17:05Z</dcterms:created>
  <dcterms:modified xsi:type="dcterms:W3CDTF">2023-03-23T08:55:31Z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