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D115A-EADB-4AB1-B5EE-0BA48FF13E33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63CC-B989-4247-899C-F0C53E6AC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896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D115A-EADB-4AB1-B5EE-0BA48FF13E33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63CC-B989-4247-899C-F0C53E6AC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550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D115A-EADB-4AB1-B5EE-0BA48FF13E33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63CC-B989-4247-899C-F0C53E6AC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35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D115A-EADB-4AB1-B5EE-0BA48FF13E33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63CC-B989-4247-899C-F0C53E6AC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4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D115A-EADB-4AB1-B5EE-0BA48FF13E33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63CC-B989-4247-899C-F0C53E6AC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358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D115A-EADB-4AB1-B5EE-0BA48FF13E33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63CC-B989-4247-899C-F0C53E6AC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694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D115A-EADB-4AB1-B5EE-0BA48FF13E33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63CC-B989-4247-899C-F0C53E6AC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203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D115A-EADB-4AB1-B5EE-0BA48FF13E33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63CC-B989-4247-899C-F0C53E6AC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57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D115A-EADB-4AB1-B5EE-0BA48FF13E33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63CC-B989-4247-899C-F0C53E6AC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473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D115A-EADB-4AB1-B5EE-0BA48FF13E33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63CC-B989-4247-899C-F0C53E6AC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94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D115A-EADB-4AB1-B5EE-0BA48FF13E33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63CC-B989-4247-899C-F0C53E6AC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691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D115A-EADB-4AB1-B5EE-0BA48FF13E33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963CC-B989-4247-899C-F0C53E6AC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09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Harjoitusmoniste</a:t>
            </a:r>
            <a:r>
              <a:rPr lang="en-GB" b="1" dirty="0" smtClean="0"/>
              <a:t>, </a:t>
            </a:r>
            <a:r>
              <a:rPr lang="en-GB" b="1" dirty="0" err="1" smtClean="0"/>
              <a:t>artikkelin</a:t>
            </a:r>
            <a:r>
              <a:rPr lang="en-GB" b="1" dirty="0" smtClean="0"/>
              <a:t> </a:t>
            </a:r>
            <a:r>
              <a:rPr lang="en-GB" b="1" dirty="0" err="1" smtClean="0"/>
              <a:t>paikka</a:t>
            </a:r>
            <a:r>
              <a:rPr lang="en-GB" b="1" dirty="0" smtClean="0"/>
              <a:t>, </a:t>
            </a:r>
            <a:r>
              <a:rPr lang="en-GB" b="1" dirty="0" err="1" smtClean="0"/>
              <a:t>tehtävä</a:t>
            </a:r>
            <a:r>
              <a:rPr lang="en-GB" b="1" smtClean="0"/>
              <a:t> </a:t>
            </a:r>
            <a:r>
              <a:rPr lang="en-GB" b="1" smtClean="0"/>
              <a:t>2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AutoNum type="arabicPeriod"/>
            </a:pPr>
            <a:r>
              <a:rPr lang="is-IS" dirty="0" smtClean="0"/>
              <a:t>What </a:t>
            </a:r>
            <a:r>
              <a:rPr lang="is-IS" dirty="0"/>
              <a:t>a wonderful </a:t>
            </a:r>
            <a:r>
              <a:rPr lang="is-IS" dirty="0" smtClean="0"/>
              <a:t>view!</a:t>
            </a:r>
            <a:endParaRPr lang="fi-FI" dirty="0" smtClean="0"/>
          </a:p>
          <a:p>
            <a:pPr marL="514350" lvl="0" indent="-514350">
              <a:buAutoNum type="arabicPeriod"/>
            </a:pPr>
            <a:r>
              <a:rPr lang="is-IS" dirty="0" smtClean="0"/>
              <a:t>Such </a:t>
            </a:r>
            <a:r>
              <a:rPr lang="is-IS" dirty="0"/>
              <a:t>a large </a:t>
            </a:r>
            <a:r>
              <a:rPr lang="is-IS" dirty="0" smtClean="0"/>
              <a:t>number </a:t>
            </a:r>
            <a:r>
              <a:rPr lang="is-IS" dirty="0"/>
              <a:t>of different </a:t>
            </a:r>
            <a:r>
              <a:rPr lang="is-IS" dirty="0" smtClean="0"/>
              <a:t>plants. (so large a number...)</a:t>
            </a:r>
            <a:endParaRPr lang="fi-FI" dirty="0" smtClean="0"/>
          </a:p>
          <a:p>
            <a:pPr marL="514350" lvl="0" indent="-514350">
              <a:buAutoNum type="arabicPeriod"/>
            </a:pPr>
            <a:r>
              <a:rPr lang="is-IS" dirty="0" smtClean="0"/>
              <a:t>Look </a:t>
            </a:r>
            <a:r>
              <a:rPr lang="is-IS" dirty="0"/>
              <a:t>over there! So </a:t>
            </a:r>
            <a:r>
              <a:rPr lang="is-IS" dirty="0" smtClean="0"/>
              <a:t>exquisite </a:t>
            </a:r>
            <a:r>
              <a:rPr lang="is-IS" dirty="0"/>
              <a:t>rose </a:t>
            </a:r>
            <a:r>
              <a:rPr lang="is-IS" dirty="0" smtClean="0"/>
              <a:t>bushes. (such exquisite rose bushes)</a:t>
            </a:r>
            <a:endParaRPr lang="fi-FI" dirty="0" smtClean="0"/>
          </a:p>
          <a:p>
            <a:pPr marL="514350" lvl="0" indent="-514350">
              <a:buAutoNum type="arabicPeriod"/>
            </a:pPr>
            <a:r>
              <a:rPr lang="is-IS" dirty="0" smtClean="0"/>
              <a:t>This </a:t>
            </a:r>
            <a:r>
              <a:rPr lang="is-IS" dirty="0"/>
              <a:t>is quite a/the paradise for </a:t>
            </a:r>
            <a:r>
              <a:rPr lang="is-IS" dirty="0" smtClean="0"/>
              <a:t>gardeners.</a:t>
            </a:r>
            <a:endParaRPr lang="fi-FI" dirty="0" smtClean="0"/>
          </a:p>
          <a:p>
            <a:pPr marL="514350" lvl="0" indent="-514350">
              <a:buAutoNum type="arabicPeriod"/>
            </a:pPr>
            <a:r>
              <a:rPr lang="is-IS" dirty="0" smtClean="0"/>
              <a:t>All </a:t>
            </a:r>
            <a:r>
              <a:rPr lang="is-IS" dirty="0"/>
              <a:t>the world should see </a:t>
            </a:r>
            <a:r>
              <a:rPr lang="is-IS" dirty="0" smtClean="0"/>
              <a:t>this.</a:t>
            </a:r>
            <a:endParaRPr lang="fi-FI" dirty="0" smtClean="0"/>
          </a:p>
          <a:p>
            <a:pPr marL="514350" lvl="0" indent="-514350">
              <a:buAutoNum type="arabicPeriod"/>
            </a:pPr>
            <a:r>
              <a:rPr lang="is-IS" dirty="0" smtClean="0"/>
              <a:t>But how long </a:t>
            </a:r>
            <a:r>
              <a:rPr lang="is-IS" dirty="0"/>
              <a:t>a distance is it to get </a:t>
            </a:r>
            <a:r>
              <a:rPr lang="is-IS" dirty="0" smtClean="0"/>
              <a:t>here?</a:t>
            </a:r>
            <a:endParaRPr lang="fi-FI" dirty="0" smtClean="0"/>
          </a:p>
          <a:p>
            <a:pPr marL="514350" lvl="0" indent="-514350">
              <a:buAutoNum type="arabicPeriod"/>
            </a:pPr>
            <a:r>
              <a:rPr lang="is-IS" dirty="0" smtClean="0"/>
              <a:t>I </a:t>
            </a:r>
            <a:r>
              <a:rPr lang="is-IS" dirty="0"/>
              <a:t>am as eager a gardener as the next guy but I still want to spend half the time hiking the hills as </a:t>
            </a:r>
            <a:r>
              <a:rPr lang="is-IS" dirty="0" smtClean="0"/>
              <a:t>well.</a:t>
            </a:r>
            <a:endParaRPr lang="fi-FI" dirty="0" smtClean="0"/>
          </a:p>
          <a:p>
            <a:pPr marL="514350" lvl="0" indent="-514350">
              <a:buAutoNum type="arabicPeriod"/>
            </a:pPr>
            <a:r>
              <a:rPr lang="is-IS" dirty="0" smtClean="0"/>
              <a:t>This </a:t>
            </a:r>
            <a:r>
              <a:rPr lang="is-IS" dirty="0"/>
              <a:t>might be too short a visit for me. </a:t>
            </a:r>
            <a:endParaRPr lang="fi-FI" dirty="0" smtClean="0"/>
          </a:p>
          <a:p>
            <a:pPr marL="514350" lvl="0" indent="-514350">
              <a:buAutoNum type="arabicPeriod"/>
            </a:pPr>
            <a:r>
              <a:rPr lang="is-IS" dirty="0" smtClean="0"/>
              <a:t>Even </a:t>
            </a:r>
            <a:r>
              <a:rPr lang="is-IS" dirty="0"/>
              <a:t>double the time wouldn’t have been enough.</a:t>
            </a:r>
            <a:endParaRPr lang="fi-FI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877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111</Words>
  <Application>Microsoft Office PowerPoint</Application>
  <PresentationFormat>Laajakuva</PresentationFormat>
  <Paragraphs>10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Harjoitusmoniste, artikkelin paikka, tehtävä 2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Harjoitusmoniste, artikkelin paikka, tehtävä 3</dc:title>
  <dc:creator>Franzon Päivi</dc:creator>
  <cp:lastModifiedBy>Franzon Päivi</cp:lastModifiedBy>
  <cp:revision>3</cp:revision>
  <dcterms:created xsi:type="dcterms:W3CDTF">2021-03-10T05:59:58Z</dcterms:created>
  <dcterms:modified xsi:type="dcterms:W3CDTF">2021-11-15T10:06:20Z</dcterms:modified>
</cp:coreProperties>
</file>