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65" r:id="rId4"/>
    <p:sldId id="258" r:id="rId5"/>
    <p:sldId id="272" r:id="rId6"/>
    <p:sldId id="259" r:id="rId7"/>
    <p:sldId id="273" r:id="rId8"/>
    <p:sldId id="274" r:id="rId9"/>
    <p:sldId id="260" r:id="rId10"/>
    <p:sldId id="276" r:id="rId11"/>
    <p:sldId id="334" r:id="rId12"/>
    <p:sldId id="335" r:id="rId13"/>
    <p:sldId id="336" r:id="rId14"/>
    <p:sldId id="337" r:id="rId15"/>
    <p:sldId id="338" r:id="rId16"/>
    <p:sldId id="271" r:id="rId17"/>
    <p:sldId id="339" r:id="rId18"/>
    <p:sldId id="341" r:id="rId19"/>
    <p:sldId id="340" r:id="rId20"/>
    <p:sldId id="342" r:id="rId21"/>
    <p:sldId id="343" r:id="rId22"/>
    <p:sldId id="344" r:id="rId23"/>
    <p:sldId id="346" r:id="rId24"/>
    <p:sldId id="347" r:id="rId25"/>
    <p:sldId id="345" r:id="rId26"/>
    <p:sldId id="348" r:id="rId27"/>
    <p:sldId id="349" r:id="rId28"/>
    <p:sldId id="350" r:id="rId29"/>
    <p:sldId id="351" r:id="rId30"/>
    <p:sldId id="323" r:id="rId31"/>
    <p:sldId id="317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4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4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4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0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7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9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4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8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2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2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4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1622" y="2270299"/>
            <a:ext cx="3962944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X-breikki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9036" y="5917600"/>
            <a:ext cx="2196435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  <a:latin typeface="Destroy" panose="00000400000000000000" pitchFamily="2" charset="0"/>
              </a:rPr>
              <a:t>HannaS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9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der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Beamte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virkamies</a:t>
            </a:r>
          </a:p>
        </p:txBody>
      </p:sp>
    </p:spTree>
    <p:extLst>
      <p:ext uri="{BB962C8B-B14F-4D97-AF65-F5344CB8AC3E}">
        <p14:creationId xmlns:p14="http://schemas.microsoft.com/office/powerpoint/2010/main" val="389172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FB710E-3027-5246-B69B-38B4301F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streiken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FC953-A961-CE48-9AF2-AB029F65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2303"/>
            <a:ext cx="3525078" cy="1654659"/>
          </a:xfrm>
        </p:spPr>
        <p:txBody>
          <a:bodyPr/>
          <a:lstStyle/>
          <a:p>
            <a:pPr marL="0" indent="0" algn="ctr">
              <a:buNone/>
            </a:pPr>
            <a:r>
              <a:rPr lang="fi-FI" sz="8000" dirty="0">
                <a:latin typeface="TrashHand" panose="00000400000000000000" pitchFamily="2" charset="0"/>
              </a:rPr>
              <a:t>säästää</a:t>
            </a:r>
          </a:p>
          <a:p>
            <a:pPr marL="0" indent="0" algn="ctr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C1A3697-E405-0540-B293-5E6B564E2489}"/>
              </a:ext>
            </a:extLst>
          </p:cNvPr>
          <p:cNvSpPr txBox="1"/>
          <p:nvPr/>
        </p:nvSpPr>
        <p:spPr>
          <a:xfrm>
            <a:off x="7623313" y="4651513"/>
            <a:ext cx="3525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dirty="0">
                <a:latin typeface="TrashHand" panose="00000400000000000000" pitchFamily="2" charset="0"/>
              </a:rPr>
              <a:t>lakkoilla</a:t>
            </a:r>
          </a:p>
        </p:txBody>
      </p:sp>
    </p:spTree>
    <p:extLst>
      <p:ext uri="{BB962C8B-B14F-4D97-AF65-F5344CB8AC3E}">
        <p14:creationId xmlns:p14="http://schemas.microsoft.com/office/powerpoint/2010/main" val="149108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streiken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lakkoilla</a:t>
            </a:r>
          </a:p>
        </p:txBody>
      </p:sp>
    </p:spTree>
    <p:extLst>
      <p:ext uri="{BB962C8B-B14F-4D97-AF65-F5344CB8AC3E}">
        <p14:creationId xmlns:p14="http://schemas.microsoft.com/office/powerpoint/2010/main" val="82693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die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Verwaltung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asianajaja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hallinto</a:t>
            </a:r>
          </a:p>
        </p:txBody>
      </p:sp>
    </p:spTree>
    <p:extLst>
      <p:ext uri="{BB962C8B-B14F-4D97-AF65-F5344CB8AC3E}">
        <p14:creationId xmlns:p14="http://schemas.microsoft.com/office/powerpoint/2010/main" val="396608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die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Verwaltung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hallinto</a:t>
            </a:r>
          </a:p>
        </p:txBody>
      </p:sp>
    </p:spTree>
    <p:extLst>
      <p:ext uri="{BB962C8B-B14F-4D97-AF65-F5344CB8AC3E}">
        <p14:creationId xmlns:p14="http://schemas.microsoft.com/office/powerpoint/2010/main" val="41644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9C4D49-BDD7-9A46-B709-179302A0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2D69D7-CC60-554B-802F-C9DD3B5CF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28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err="1">
                <a:latin typeface="Arial Hebrew Scholar" pitchFamily="2" charset="-79"/>
                <a:cs typeface="Arial Hebrew Scholar" pitchFamily="2" charset="-79"/>
              </a:rPr>
              <a:t>Jetzt</a:t>
            </a:r>
            <a:r>
              <a:rPr lang="fi-FI" sz="80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8000" b="1" dirty="0" err="1">
                <a:latin typeface="Arial Hebrew Scholar" pitchFamily="2" charset="-79"/>
                <a:cs typeface="Arial Hebrew Scholar" pitchFamily="2" charset="-79"/>
              </a:rPr>
              <a:t>so</a:t>
            </a:r>
            <a:r>
              <a:rPr lang="fi-FI" sz="80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8000" b="1" dirty="0" err="1">
                <a:latin typeface="Arial Hebrew Scholar" pitchFamily="2" charset="-79"/>
                <a:cs typeface="Arial Hebrew Scholar" pitchFamily="2" charset="-79"/>
              </a:rPr>
              <a:t>antworten</a:t>
            </a:r>
            <a:endParaRPr lang="fi-FI" sz="8000" b="1" dirty="0">
              <a:latin typeface="Arial Hebrew Scholar" pitchFamily="2" charset="-79"/>
              <a:cs typeface="Arial Hebrew Scholar" pitchFamily="2" charset="-79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in </a:t>
            </a:r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Rente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gehen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4800" dirty="0">
                <a:latin typeface="TrashHand" panose="00000400000000000000" pitchFamily="2" charset="0"/>
              </a:rPr>
              <a:t>Jäädä eläkkeelle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4800" dirty="0">
                <a:latin typeface="TrashHand" panose="00000400000000000000" pitchFamily="2" charset="0"/>
              </a:rPr>
              <a:t>Käyttää vuokratyövoimaa</a:t>
            </a:r>
          </a:p>
        </p:txBody>
      </p:sp>
    </p:spTree>
    <p:extLst>
      <p:ext uri="{BB962C8B-B14F-4D97-AF65-F5344CB8AC3E}">
        <p14:creationId xmlns:p14="http://schemas.microsoft.com/office/powerpoint/2010/main" val="29167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in </a:t>
            </a:r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Rente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gehen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000" dirty="0">
                <a:latin typeface="TrashHand" panose="00000400000000000000" pitchFamily="2" charset="0"/>
              </a:rPr>
              <a:t>Jäädä eläkkeelle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60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9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err="1">
                <a:latin typeface="Arial Hebrew Scholar" pitchFamily="2" charset="-79"/>
                <a:cs typeface="Arial Hebrew Scholar" pitchFamily="2" charset="-79"/>
              </a:rPr>
              <a:t>die</a:t>
            </a:r>
            <a:r>
              <a:rPr lang="fi-FI" sz="88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8800" b="1" dirty="0" err="1">
                <a:latin typeface="Arial Hebrew Scholar" pitchFamily="2" charset="-79"/>
                <a:cs typeface="Arial Hebrew Scholar" pitchFamily="2" charset="-79"/>
              </a:rPr>
              <a:t>Arbeitsbelastung</a:t>
            </a:r>
            <a:r>
              <a:rPr lang="fi-FI" sz="88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>
                <a:latin typeface="TrashHand" panose="00000400000000000000" pitchFamily="2" charset="0"/>
              </a:rPr>
              <a:t>työsopimus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>
                <a:latin typeface="TrashHand" panose="00000400000000000000" pitchFamily="2" charset="0"/>
              </a:rPr>
              <a:t>työtaakka</a:t>
            </a:r>
          </a:p>
        </p:txBody>
      </p:sp>
    </p:spTree>
    <p:extLst>
      <p:ext uri="{BB962C8B-B14F-4D97-AF65-F5344CB8AC3E}">
        <p14:creationId xmlns:p14="http://schemas.microsoft.com/office/powerpoint/2010/main" val="150038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Arbeistwelt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285629" y="190194"/>
            <a:ext cx="2362200" cy="246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57175">
            <a:off x="740678" y="1006595"/>
            <a:ext cx="1452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Permanent Marker" panose="02000000000000000000" pitchFamily="2" charset="0"/>
                <a:ea typeface="Permanent Marker" panose="02000000000000000000" pitchFamily="2" charset="0"/>
              </a:rPr>
              <a:t>Üben</a:t>
            </a:r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 </a:t>
            </a:r>
            <a:r>
              <a:rPr lang="en-GB" sz="2400" dirty="0" err="1">
                <a:latin typeface="Permanent Marker" panose="02000000000000000000" pitchFamily="2" charset="0"/>
                <a:ea typeface="Permanent Marker" panose="02000000000000000000" pitchFamily="2" charset="0"/>
              </a:rPr>
              <a:t>wir</a:t>
            </a:r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 mal</a:t>
            </a:r>
          </a:p>
        </p:txBody>
      </p:sp>
    </p:spTree>
    <p:extLst>
      <p:ext uri="{BB962C8B-B14F-4D97-AF65-F5344CB8AC3E}">
        <p14:creationId xmlns:p14="http://schemas.microsoft.com/office/powerpoint/2010/main" val="188954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err="1">
                <a:latin typeface="Arial Hebrew Scholar" pitchFamily="2" charset="-79"/>
                <a:cs typeface="Arial Hebrew Scholar" pitchFamily="2" charset="-79"/>
              </a:rPr>
              <a:t>die</a:t>
            </a:r>
            <a:r>
              <a:rPr lang="fi-FI" sz="88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8800" b="1" dirty="0" err="1">
                <a:latin typeface="Arial Hebrew Scholar" pitchFamily="2" charset="-79"/>
                <a:cs typeface="Arial Hebrew Scholar" pitchFamily="2" charset="-79"/>
              </a:rPr>
              <a:t>Arbeitsbelastung</a:t>
            </a:r>
            <a:r>
              <a:rPr lang="fi-FI" sz="88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työtaakka</a:t>
            </a:r>
          </a:p>
        </p:txBody>
      </p:sp>
    </p:spTree>
    <p:extLst>
      <p:ext uri="{BB962C8B-B14F-4D97-AF65-F5344CB8AC3E}">
        <p14:creationId xmlns:p14="http://schemas.microsoft.com/office/powerpoint/2010/main" val="352335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A67B71-64AB-2647-A591-95FBE1F8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AADF2-1E34-BD47-9390-40028AC6A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75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263261" y="363565"/>
            <a:ext cx="2568566" cy="6026797"/>
            <a:chOff x="6263261" y="363565"/>
            <a:chExt cx="2568566" cy="6026797"/>
          </a:xfrm>
        </p:grpSpPr>
        <p:sp>
          <p:nvSpPr>
            <p:cNvPr id="11" name="Pyöristetty suorakulmio 43"/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44"/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46"/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47"/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52"/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Puolivapaa piirto 53"/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58"/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Ellipsi 59"/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60"/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61"/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62"/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2" name="Suora yhdysviiva 7"/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F3C0FA7-B35E-F643-873B-35978BCA926D}"/>
              </a:ext>
            </a:extLst>
          </p:cNvPr>
          <p:cNvSpPr txBox="1"/>
          <p:nvPr/>
        </p:nvSpPr>
        <p:spPr>
          <a:xfrm>
            <a:off x="1451113" y="1043609"/>
            <a:ext cx="3734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err="1">
                <a:latin typeface="Arial Hebrew Scholar" pitchFamily="2" charset="-79"/>
                <a:cs typeface="Arial Hebrew Scholar" pitchFamily="2" charset="-79"/>
              </a:rPr>
              <a:t>Wenn</a:t>
            </a:r>
            <a:r>
              <a:rPr lang="fi-FI" sz="4800" dirty="0">
                <a:latin typeface="Arial Hebrew Scholar" pitchFamily="2" charset="-79"/>
                <a:cs typeface="Arial Hebrew Scholar" pitchFamily="2" charset="-79"/>
              </a:rPr>
              <a:t> du </a:t>
            </a:r>
            <a:r>
              <a:rPr lang="fi-FI" sz="4800" dirty="0" err="1">
                <a:latin typeface="Arial Hebrew Scholar" pitchFamily="2" charset="-79"/>
                <a:cs typeface="Arial Hebrew Scholar" pitchFamily="2" charset="-79"/>
              </a:rPr>
              <a:t>einen</a:t>
            </a:r>
            <a:r>
              <a:rPr lang="fi-FI" sz="48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4800" dirty="0" err="1">
                <a:latin typeface="Arial Hebrew Scholar" pitchFamily="2" charset="-79"/>
                <a:cs typeface="Arial Hebrew Scholar" pitchFamily="2" charset="-79"/>
              </a:rPr>
              <a:t>Beruf</a:t>
            </a:r>
            <a:r>
              <a:rPr lang="fi-FI" sz="48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4800" dirty="0" err="1">
                <a:latin typeface="Arial Hebrew Scholar" pitchFamily="2" charset="-79"/>
                <a:cs typeface="Arial Hebrew Scholar" pitchFamily="2" charset="-79"/>
              </a:rPr>
              <a:t>siehst</a:t>
            </a:r>
            <a:r>
              <a:rPr lang="fi-FI" sz="4800" dirty="0">
                <a:latin typeface="Arial Hebrew Scholar" pitchFamily="2" charset="-79"/>
                <a:cs typeface="Arial Hebrew Scholar" pitchFamily="2" charset="-79"/>
              </a:rPr>
              <a:t>, </a:t>
            </a:r>
            <a:r>
              <a:rPr lang="fi-FI" sz="4800" dirty="0" err="1">
                <a:latin typeface="Arial Hebrew Scholar" pitchFamily="2" charset="-79"/>
                <a:cs typeface="Arial Hebrew Scholar" pitchFamily="2" charset="-79"/>
              </a:rPr>
              <a:t>springe</a:t>
            </a:r>
            <a:r>
              <a:rPr lang="fi-FI" sz="4800" dirty="0">
                <a:latin typeface="Arial Hebrew Scholar" pitchFamily="2" charset="-79"/>
                <a:cs typeface="Arial Hebrew Scholar" pitchFamily="2" charset="-79"/>
              </a:rPr>
              <a:t> in </a:t>
            </a:r>
            <a:r>
              <a:rPr lang="fi-FI" sz="4800" dirty="0" err="1">
                <a:latin typeface="Arial Hebrew Scholar" pitchFamily="2" charset="-79"/>
                <a:cs typeface="Arial Hebrew Scholar" pitchFamily="2" charset="-79"/>
              </a:rPr>
              <a:t>die</a:t>
            </a:r>
            <a:r>
              <a:rPr lang="fi-FI" sz="48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4800" dirty="0" err="1">
                <a:latin typeface="Arial Hebrew Scholar" pitchFamily="2" charset="-79"/>
                <a:cs typeface="Arial Hebrew Scholar" pitchFamily="2" charset="-79"/>
              </a:rPr>
              <a:t>Luft</a:t>
            </a:r>
            <a:r>
              <a:rPr lang="fi-FI" sz="4800" dirty="0">
                <a:latin typeface="Arial Hebrew Scholar" pitchFamily="2" charset="-79"/>
                <a:cs typeface="Arial Hebrew Scholar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56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758BBC3-5A79-6A43-B672-2BADD9C179F4}"/>
              </a:ext>
            </a:extLst>
          </p:cNvPr>
          <p:cNvSpPr txBox="1"/>
          <p:nvPr/>
        </p:nvSpPr>
        <p:spPr>
          <a:xfrm>
            <a:off x="3709964" y="2921168"/>
            <a:ext cx="5322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die</a:t>
            </a:r>
            <a:r>
              <a:rPr lang="fi-FI" sz="72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Polizistin</a:t>
            </a:r>
            <a:endParaRPr lang="fi-FI" sz="72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08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31622E58-6FC2-0641-840E-216907DFD8DB}"/>
              </a:ext>
            </a:extLst>
          </p:cNvPr>
          <p:cNvSpPr txBox="1"/>
          <p:nvPr/>
        </p:nvSpPr>
        <p:spPr>
          <a:xfrm>
            <a:off x="2166730" y="2961861"/>
            <a:ext cx="8448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der</a:t>
            </a:r>
            <a:r>
              <a:rPr lang="fi-FI" sz="72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Feuerwehrmann</a:t>
            </a:r>
            <a:endParaRPr lang="fi-FI" sz="72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6648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9D0B28-F3D7-4241-A15D-6CFD232A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26E56C-6562-CA4A-9A2E-D114E182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der</a:t>
            </a:r>
            <a:r>
              <a:rPr lang="fi-FI" sz="72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Bauantrag</a:t>
            </a:r>
            <a:endParaRPr lang="fi-FI" sz="72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580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05EFDF-58B2-5146-8ECA-A8695484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6C2C39-0F30-8546-982B-67E781F2F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der</a:t>
            </a:r>
            <a:r>
              <a:rPr lang="fi-FI" sz="72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Bäcker</a:t>
            </a:r>
            <a:endParaRPr lang="fi-FI" sz="72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2325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18BE97-D741-B94E-A93C-9B575663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4AE462-773A-C847-B122-B1A72543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der</a:t>
            </a:r>
            <a:r>
              <a:rPr lang="fi-FI" sz="72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Bürger</a:t>
            </a:r>
            <a:endParaRPr lang="fi-FI" sz="72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3218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51C35-F9E5-FF4D-B38E-C842EE73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C9A69D-6A80-8742-8C28-4371012A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die</a:t>
            </a:r>
            <a:r>
              <a:rPr lang="fi-FI" sz="72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Zahnärztin</a:t>
            </a:r>
            <a:endParaRPr lang="fi-FI" sz="72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964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26DBB5-415F-0B47-8000-12A8A624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84B6EC-8F76-7C49-B821-B0E10776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der</a:t>
            </a:r>
            <a:r>
              <a:rPr lang="fi-FI" sz="72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7200" dirty="0" err="1">
                <a:latin typeface="Arial Hebrew Scholar" pitchFamily="2" charset="-79"/>
                <a:cs typeface="Arial Hebrew Scholar" pitchFamily="2" charset="-79"/>
              </a:rPr>
              <a:t>Schaffner</a:t>
            </a:r>
            <a:endParaRPr lang="fi-FI" sz="72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520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 err="1">
                <a:latin typeface="Arial Rounded MT Bold" panose="020F0704030504030204" pitchFamily="34" charset="77"/>
              </a:rPr>
              <a:t>Welche</a:t>
            </a:r>
            <a:r>
              <a:rPr lang="fi-FI" sz="7200" b="1" dirty="0">
                <a:latin typeface="Arial Rounded MT Bold" panose="020F0704030504030204" pitchFamily="34" charset="77"/>
              </a:rPr>
              <a:t> </a:t>
            </a:r>
            <a:r>
              <a:rPr lang="fi-FI" sz="7200" b="1" dirty="0" err="1">
                <a:latin typeface="Arial Rounded MT Bold" panose="020F0704030504030204" pitchFamily="34" charset="77"/>
              </a:rPr>
              <a:t>Antwort</a:t>
            </a:r>
            <a:r>
              <a:rPr lang="fi-FI" sz="7200" b="1" dirty="0">
                <a:latin typeface="Arial Rounded MT Bold" panose="020F0704030504030204" pitchFamily="34" charset="77"/>
              </a:rPr>
              <a:t> </a:t>
            </a:r>
            <a:r>
              <a:rPr lang="fi-FI" sz="7200" b="1" dirty="0" err="1">
                <a:latin typeface="Arial Rounded MT Bold" panose="020F0704030504030204" pitchFamily="34" charset="77"/>
              </a:rPr>
              <a:t>ist</a:t>
            </a:r>
            <a:r>
              <a:rPr lang="fi-FI" sz="7200" b="1" dirty="0">
                <a:latin typeface="Arial Rounded MT Bold" panose="020F0704030504030204" pitchFamily="34" charset="77"/>
              </a:rPr>
              <a:t> </a:t>
            </a:r>
            <a:r>
              <a:rPr lang="fi-FI" sz="7200" b="1" dirty="0" err="1">
                <a:latin typeface="Arial Rounded MT Bold" panose="020F0704030504030204" pitchFamily="34" charset="77"/>
              </a:rPr>
              <a:t>richtig</a:t>
            </a:r>
            <a:r>
              <a:rPr lang="fi-FI" sz="7200" b="1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6209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88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068" y="1859339"/>
            <a:ext cx="6037230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Viel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 </a:t>
            </a:r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Spaß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 </a:t>
            </a:r>
          </a:p>
          <a:p>
            <a:pPr algn="ctr"/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beim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 </a:t>
            </a:r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Lernen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0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453209" y="2794304"/>
            <a:ext cx="2471127" cy="469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154342" y="2792629"/>
            <a:ext cx="2471127" cy="46950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336499"/>
            <a:ext cx="868680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 err="1">
                <a:latin typeface="Arial Rounded MT Bold" panose="020F0704030504030204" pitchFamily="34" charset="77"/>
              </a:rPr>
              <a:t>Antworte</a:t>
            </a:r>
            <a:r>
              <a:rPr lang="fi-FI" sz="7200" b="1" dirty="0">
                <a:latin typeface="Arial Rounded MT Bold" panose="020F0704030504030204" pitchFamily="34" charset="77"/>
              </a:rPr>
              <a:t> </a:t>
            </a:r>
            <a:r>
              <a:rPr lang="fi-FI" sz="7200" b="1" dirty="0" err="1">
                <a:latin typeface="Arial Rounded MT Bold" panose="020F0704030504030204" pitchFamily="34" charset="77"/>
              </a:rPr>
              <a:t>mit</a:t>
            </a:r>
            <a:r>
              <a:rPr lang="fi-FI" sz="7200" b="1" dirty="0">
                <a:latin typeface="Arial Rounded MT Bold" panose="020F0704030504030204" pitchFamily="34" charset="77"/>
              </a:rPr>
              <a:t> </a:t>
            </a:r>
            <a:r>
              <a:rPr lang="fi-FI" sz="7200" b="1" dirty="0" err="1">
                <a:latin typeface="Arial Rounded MT Bold" panose="020F0704030504030204" pitchFamily="34" charset="77"/>
              </a:rPr>
              <a:t>dem</a:t>
            </a:r>
            <a:r>
              <a:rPr lang="fi-FI" sz="7200" b="1" dirty="0">
                <a:latin typeface="Arial Rounded MT Bold" panose="020F0704030504030204" pitchFamily="34" charset="77"/>
              </a:rPr>
              <a:t> </a:t>
            </a:r>
            <a:r>
              <a:rPr lang="fi-FI" sz="7200" b="1" dirty="0" err="1">
                <a:latin typeface="Arial Rounded MT Bold" panose="020F0704030504030204" pitchFamily="34" charset="77"/>
              </a:rPr>
              <a:t>Ellbogen</a:t>
            </a:r>
            <a:r>
              <a:rPr lang="fi-FI" sz="7200" b="1" dirty="0">
                <a:latin typeface="Arial Rounded MT Bold" panose="020F0704030504030204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09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Arial Hebrew Scholar" pitchFamily="2" charset="-79"/>
                <a:cs typeface="Arial Hebrew Scholar" pitchFamily="2" charset="-79"/>
              </a:rPr>
              <a:t>eine </a:t>
            </a:r>
            <a:r>
              <a:rPr lang="fi-FI" sz="7200" b="1" dirty="0" err="1">
                <a:latin typeface="Arial Hebrew Scholar" pitchFamily="2" charset="-79"/>
                <a:cs typeface="Arial Hebrew Scholar" pitchFamily="2" charset="-79"/>
              </a:rPr>
              <a:t>Testfrage</a:t>
            </a:r>
            <a:r>
              <a:rPr lang="fi-FI" sz="7200" b="1" dirty="0">
                <a:latin typeface="Arial Hebrew Scholar" pitchFamily="2" charset="-79"/>
                <a:cs typeface="Arial Hebrew Scholar" pitchFamily="2" charset="-79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850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Pilot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/Pilotin?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88" y="433424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000" b="1" dirty="0">
                <a:latin typeface="TrashHand" panose="00000400000000000000" pitchFamily="2" charset="0"/>
              </a:rPr>
              <a:t>lentoemäntä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3784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000" b="1" dirty="0">
                <a:latin typeface="TrashHand" panose="00000400000000000000" pitchFamily="2" charset="0"/>
              </a:rPr>
              <a:t>lentäjä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Pilot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/Pilotin?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601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000" b="1" dirty="0">
                <a:latin typeface="TrashHand" panose="00000400000000000000" pitchFamily="2" charset="0"/>
              </a:rPr>
              <a:t>lentäjä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 err="1">
                <a:latin typeface="Arial Hebrew Scholar" pitchFamily="2" charset="-79"/>
                <a:cs typeface="Arial Hebrew Scholar" pitchFamily="2" charset="-79"/>
              </a:rPr>
              <a:t>Ellbogen</a:t>
            </a:r>
            <a:r>
              <a:rPr lang="fi-FI" sz="72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7200" b="1" dirty="0" err="1">
                <a:latin typeface="Arial Hebrew Scholar" pitchFamily="2" charset="-79"/>
                <a:cs typeface="Arial Hebrew Scholar" pitchFamily="2" charset="-79"/>
              </a:rPr>
              <a:t>fertig</a:t>
            </a:r>
            <a:r>
              <a:rPr lang="fi-FI" sz="7200" b="1" dirty="0">
                <a:latin typeface="Arial Hebrew Scholar" pitchFamily="2" charset="-79"/>
                <a:cs typeface="Arial Hebrew Scholar" pitchFamily="2" charset="-79"/>
              </a:rPr>
              <a:t>?</a:t>
            </a:r>
            <a:br>
              <a:rPr lang="fi-FI" sz="7200" b="1" dirty="0">
                <a:latin typeface="Arial Hebrew Scholar" pitchFamily="2" charset="-79"/>
                <a:cs typeface="Arial Hebrew Scholar" pitchFamily="2" charset="-79"/>
              </a:rPr>
            </a:br>
            <a:br>
              <a:rPr lang="fi-FI" sz="7200" b="1" dirty="0">
                <a:latin typeface="Arial Hebrew Scholar" pitchFamily="2" charset="-79"/>
                <a:cs typeface="Arial Hebrew Scholar" pitchFamily="2" charset="-79"/>
              </a:rPr>
            </a:br>
            <a:r>
              <a:rPr lang="fi-FI" sz="7200" b="1" dirty="0">
                <a:latin typeface="Arial Hebrew Scholar" pitchFamily="2" charset="-79"/>
                <a:cs typeface="Arial Hebrew Scholar" pitchFamily="2" charset="-79"/>
              </a:rPr>
              <a:t>Sei </a:t>
            </a:r>
            <a:r>
              <a:rPr lang="fi-FI" sz="7200" b="1" dirty="0" err="1">
                <a:latin typeface="Arial Hebrew Scholar" pitchFamily="2" charset="-79"/>
                <a:cs typeface="Arial Hebrew Scholar" pitchFamily="2" charset="-79"/>
              </a:rPr>
              <a:t>schnell</a:t>
            </a:r>
            <a:r>
              <a:rPr lang="fi-FI" sz="7200" b="1" dirty="0">
                <a:latin typeface="Arial Hebrew Scholar" pitchFamily="2" charset="-79"/>
                <a:cs typeface="Arial Hebrew Scholar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338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der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fi-FI" sz="9600" b="1" dirty="0" err="1">
                <a:latin typeface="Arial Hebrew Scholar" pitchFamily="2" charset="-79"/>
                <a:cs typeface="Arial Hebrew Scholar" pitchFamily="2" charset="-79"/>
              </a:rPr>
              <a:t>Beamte</a:t>
            </a:r>
            <a:r>
              <a:rPr lang="fi-FI" sz="9600" b="1" dirty="0">
                <a:latin typeface="Arial Hebrew Scholar" pitchFamily="2" charset="-79"/>
                <a:cs typeface="Arial Hebrew Scholar" pitchFamily="2" charset="-79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000" dirty="0">
                <a:latin typeface="TrashHand" panose="00000400000000000000" pitchFamily="2" charset="0"/>
              </a:rPr>
              <a:t>virkamies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000" dirty="0">
                <a:latin typeface="TrashHand" panose="00000400000000000000" pitchFamily="2" charset="0"/>
              </a:rPr>
              <a:t>toimihenkilö</a:t>
            </a:r>
          </a:p>
        </p:txBody>
      </p:sp>
    </p:spTree>
    <p:extLst>
      <p:ext uri="{BB962C8B-B14F-4D97-AF65-F5344CB8AC3E}">
        <p14:creationId xmlns:p14="http://schemas.microsoft.com/office/powerpoint/2010/main" val="336727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123</Words>
  <Application>Microsoft Macintosh PowerPoint</Application>
  <PresentationFormat>Laajakuva</PresentationFormat>
  <Paragraphs>51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40" baseType="lpstr">
      <vt:lpstr>Arial</vt:lpstr>
      <vt:lpstr>Arial Hebrew Scholar</vt:lpstr>
      <vt:lpstr>Arial Rounded MT Bold</vt:lpstr>
      <vt:lpstr>Calibri</vt:lpstr>
      <vt:lpstr>Calibri Light</vt:lpstr>
      <vt:lpstr>Destroy</vt:lpstr>
      <vt:lpstr>Permanent Marker</vt:lpstr>
      <vt:lpstr>TrashHand</vt:lpstr>
      <vt:lpstr>Office Theme</vt:lpstr>
      <vt:lpstr>PowerPoint-esitys</vt:lpstr>
      <vt:lpstr>Arbeistwelt </vt:lpstr>
      <vt:lpstr>Welche Antwort ist richtig?</vt:lpstr>
      <vt:lpstr>Antworte mit dem Ellbogen!</vt:lpstr>
      <vt:lpstr>eine Testfrage…</vt:lpstr>
      <vt:lpstr>Pilot/Pilotin?</vt:lpstr>
      <vt:lpstr>Pilot/Pilotin?</vt:lpstr>
      <vt:lpstr>Ellbogen fertig?  Sei schnell!</vt:lpstr>
      <vt:lpstr>der Beamte?</vt:lpstr>
      <vt:lpstr>der Beamte?</vt:lpstr>
      <vt:lpstr>streiken?</vt:lpstr>
      <vt:lpstr>streiken?</vt:lpstr>
      <vt:lpstr>die Verwaltung?</vt:lpstr>
      <vt:lpstr>die Verwaltung?</vt:lpstr>
      <vt:lpstr>PowerPoint-esitys</vt:lpstr>
      <vt:lpstr>Jetzt so antworten</vt:lpstr>
      <vt:lpstr>in Rente gehen?</vt:lpstr>
      <vt:lpstr>in Rente gehen?</vt:lpstr>
      <vt:lpstr>die Arbeitsbelastung?</vt:lpstr>
      <vt:lpstr>die Arbeitsbelastung?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Savolainen Hanna</dc:creator>
  <cp:lastModifiedBy>Savolainen Hanna</cp:lastModifiedBy>
  <cp:revision>3</cp:revision>
  <dcterms:created xsi:type="dcterms:W3CDTF">2019-05-05T16:14:31Z</dcterms:created>
  <dcterms:modified xsi:type="dcterms:W3CDTF">2019-05-05T16:36:02Z</dcterms:modified>
</cp:coreProperties>
</file>