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3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26791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57563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18022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15503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54170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22410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1760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542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54651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06516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37455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44459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30983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87736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06449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40887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C80E6-4D24-467E-8B48-75116B6E76EB}" type="datetimeFigureOut">
              <a:rPr lang="fi-FI" smtClean="0"/>
              <a:t>14.11.2019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638A6CE-2C64-46DA-A0A3-33526A19C0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3365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Vaaralliset jätteet maataloudessa</a:t>
            </a:r>
          </a:p>
        </p:txBody>
      </p:sp>
    </p:spTree>
    <p:extLst>
      <p:ext uri="{BB962C8B-B14F-4D97-AF65-F5344CB8AC3E}">
        <p14:creationId xmlns:p14="http://schemas.microsoft.com/office/powerpoint/2010/main" val="31712666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Kemikaalien varoitusmerkit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006" y="2269067"/>
            <a:ext cx="8945996" cy="294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7964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Vaarallinen jäte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8800" y="1464733"/>
            <a:ext cx="10795000" cy="471223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sz="3200" dirty="0"/>
              <a:t>Vaaralliseksi jätteeksi luokitellaan jäte, joka kemiallisen tai muun ominaisuuden takia aiheuttaa </a:t>
            </a:r>
            <a:r>
              <a:rPr lang="fi-FI" sz="3200" b="1" dirty="0"/>
              <a:t>vaaraa tai haittaa eliöiden terveydelle tai ympäristölle.</a:t>
            </a:r>
          </a:p>
          <a:p>
            <a:r>
              <a:rPr lang="fi-FI" sz="3200" dirty="0"/>
              <a:t>Vaarallisesta jätteestä on ennen käytetty nimitystä </a:t>
            </a:r>
            <a:r>
              <a:rPr lang="fi-FI" sz="3200" b="1" dirty="0"/>
              <a:t>ongelmajäte.</a:t>
            </a:r>
          </a:p>
          <a:p>
            <a:r>
              <a:rPr lang="fi-FI" sz="3200" dirty="0"/>
              <a:t>Vaarallisten jätteiden parissa toimiminen vaatii ohjeitten ja velvoitteiden tuntemista ja niiden asianmukaista noudattamista.</a:t>
            </a:r>
          </a:p>
        </p:txBody>
      </p:sp>
    </p:spTree>
    <p:extLst>
      <p:ext uri="{BB962C8B-B14F-4D97-AF65-F5344CB8AC3E}">
        <p14:creationId xmlns:p14="http://schemas.microsoft.com/office/powerpoint/2010/main" val="23778329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Mitkä ovat vaarallisia jätteitä?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481667"/>
            <a:ext cx="8596668" cy="5130800"/>
          </a:xfrm>
        </p:spPr>
        <p:txBody>
          <a:bodyPr>
            <a:normAutofit lnSpcReduction="10000"/>
          </a:bodyPr>
          <a:lstStyle/>
          <a:p>
            <a:r>
              <a:rPr lang="fi-FI" sz="2800" dirty="0"/>
              <a:t>Käyttämättä jääneet kasvinsuojelu- ja torjunta-aineet, kemialliset lannoitteet</a:t>
            </a:r>
          </a:p>
          <a:p>
            <a:r>
              <a:rPr lang="fi-FI" sz="2800" dirty="0"/>
              <a:t>Koneiden huollossa syntyvät jäteöljyt ja kiinteät öljyiset jätteet (öljynsuodattimet, imeytysliinat, rätit)</a:t>
            </a:r>
          </a:p>
          <a:p>
            <a:r>
              <a:rPr lang="fi-FI" sz="2800" dirty="0"/>
              <a:t>Käytöstä poistetut akut ja paristot  (tuottajavastuu!)</a:t>
            </a:r>
          </a:p>
          <a:p>
            <a:r>
              <a:rPr lang="fi-FI" sz="2800" dirty="0"/>
              <a:t>Jäähdytinnesteet</a:t>
            </a:r>
          </a:p>
          <a:p>
            <a:r>
              <a:rPr lang="fi-FI" sz="2800" dirty="0"/>
              <a:t>Loisteputket ja –lamput</a:t>
            </a:r>
          </a:p>
          <a:p>
            <a:r>
              <a:rPr lang="fi-FI" sz="2800" dirty="0"/>
              <a:t>Voimakkaat hapot ja emäkset  (rikki- suolahapot, ammoniakki)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29368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Mitkä ovat vaarallisia jätteitä?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574801"/>
            <a:ext cx="8596668" cy="4466562"/>
          </a:xfrm>
        </p:spPr>
        <p:txBody>
          <a:bodyPr>
            <a:normAutofit/>
          </a:bodyPr>
          <a:lstStyle/>
          <a:p>
            <a:endParaRPr lang="fi-FI" dirty="0"/>
          </a:p>
          <a:p>
            <a:r>
              <a:rPr lang="fi-FI" sz="3200" dirty="0"/>
              <a:t>Maalit, lakat, liimat, liuottimet, ohenteet, puunsuojakemikaalit, hartsit, kitit, tasoitteet, eristysmassat</a:t>
            </a:r>
          </a:p>
          <a:p>
            <a:r>
              <a:rPr lang="fi-FI" sz="3200" dirty="0"/>
              <a:t>K</a:t>
            </a:r>
            <a:r>
              <a:rPr lang="fi-FI" sz="3200"/>
              <a:t>yllästettypuu</a:t>
            </a:r>
            <a:endParaRPr lang="fi-FI" sz="3200" dirty="0"/>
          </a:p>
          <a:p>
            <a:r>
              <a:rPr lang="fi-FI" sz="3200" dirty="0"/>
              <a:t>Käyttämättä jääneet eläinten lääkkeet </a:t>
            </a:r>
          </a:p>
          <a:p>
            <a:r>
              <a:rPr lang="fi-FI" sz="3200" dirty="0"/>
              <a:t>Desinfiointiaineet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40134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5733" y="339725"/>
            <a:ext cx="10515600" cy="1325563"/>
          </a:xfrm>
        </p:spPr>
        <p:txBody>
          <a:bodyPr/>
          <a:lstStyle/>
          <a:p>
            <a:r>
              <a:rPr lang="fi-FI" b="1" dirty="0"/>
              <a:t>Vaarallisten jätteiden turvallinen </a:t>
            </a:r>
            <a:br>
              <a:rPr lang="fi-FI" b="1" dirty="0"/>
            </a:br>
            <a:r>
              <a:rPr lang="fi-FI" b="1" dirty="0"/>
              <a:t>käsittely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481667"/>
            <a:ext cx="8596668" cy="4559695"/>
          </a:xfrm>
        </p:spPr>
        <p:txBody>
          <a:bodyPr>
            <a:normAutofit lnSpcReduction="10000"/>
          </a:bodyPr>
          <a:lstStyle/>
          <a:p>
            <a:endParaRPr lang="fi-FI" dirty="0"/>
          </a:p>
          <a:p>
            <a:r>
              <a:rPr lang="fi-FI" sz="3200" dirty="0"/>
              <a:t>Asuinkuntasi </a:t>
            </a:r>
            <a:r>
              <a:rPr lang="fi-FI" sz="3200" u="sng" dirty="0"/>
              <a:t>ympäristö- tai jätehuoltoviranomaiselta </a:t>
            </a:r>
            <a:r>
              <a:rPr lang="fi-FI" sz="3200" dirty="0"/>
              <a:t>saat tietoa siitä, miten jätehuolto on järjestetty paikkakunnallasi</a:t>
            </a:r>
          </a:p>
          <a:p>
            <a:pPr marL="0" indent="0">
              <a:buNone/>
            </a:pPr>
            <a:endParaRPr lang="fi-FI" sz="3200" dirty="0"/>
          </a:p>
          <a:p>
            <a:r>
              <a:rPr lang="fi-FI" sz="3200" dirty="0" err="1"/>
              <a:t>POKElla</a:t>
            </a:r>
            <a:r>
              <a:rPr lang="fi-FI" sz="3200" dirty="0"/>
              <a:t> Saarijärven </a:t>
            </a:r>
            <a:r>
              <a:rPr lang="fi-FI" sz="3200" u="sng" dirty="0"/>
              <a:t>jätehuoltomääräykset (miten toimitaan)</a:t>
            </a:r>
            <a:r>
              <a:rPr lang="fi-FI" sz="3200" dirty="0"/>
              <a:t> ja Sammakkokankaan jätekeskus (</a:t>
            </a:r>
            <a:r>
              <a:rPr lang="fi-FI" sz="3200" u="sng" dirty="0"/>
              <a:t>keräys- ja vastaanottopaikka</a:t>
            </a:r>
            <a:r>
              <a:rPr lang="fi-FI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213139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Vaarallisten jätteiden turvallinen käsittely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fi-FI" dirty="0"/>
          </a:p>
          <a:p>
            <a:r>
              <a:rPr lang="fi-FI" sz="3600" dirty="0"/>
              <a:t>Erilaisia vaarallisia jätteitä </a:t>
            </a:r>
            <a:r>
              <a:rPr lang="fi-FI" sz="3600" b="1" u="sng" dirty="0"/>
              <a:t>ei saa sekoittaa keskenään, eikä laittaa muiden jätteiden sekaan</a:t>
            </a:r>
          </a:p>
          <a:p>
            <a:r>
              <a:rPr lang="fi-FI" sz="3600" dirty="0"/>
              <a:t>Vaaralliset jätteet on </a:t>
            </a:r>
            <a:r>
              <a:rPr lang="fi-FI" sz="3600" b="1" u="sng" dirty="0"/>
              <a:t>säilytettävä alkuperäisessä pakkauksessa tai uusi pakkaus on merkittävä huolellisesti ja selkeästi </a:t>
            </a:r>
            <a:r>
              <a:rPr lang="fi-FI" sz="3600" dirty="0"/>
              <a:t>(tiedot ja varoitukset, vedenkestävä tussi)</a:t>
            </a:r>
          </a:p>
          <a:p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3299764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Käytöstä poistetut rikkakasvien ja tuholaisten torjunta-aineet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 lnSpcReduction="10000"/>
          </a:bodyPr>
          <a:lstStyle/>
          <a:p>
            <a:endParaRPr lang="fi-FI" dirty="0"/>
          </a:p>
          <a:p>
            <a:endParaRPr lang="fi-FI" dirty="0"/>
          </a:p>
          <a:p>
            <a:r>
              <a:rPr lang="fi-FI" sz="3200" dirty="0"/>
              <a:t>Torjunta-aineita myyvä liike on velvollinen antamaan tuotteesta </a:t>
            </a:r>
            <a:r>
              <a:rPr lang="fi-FI" sz="3200" b="1" u="sng" dirty="0"/>
              <a:t>käyttöturvallisuustiedotteen,</a:t>
            </a:r>
            <a:r>
              <a:rPr lang="fi-FI" sz="3200" dirty="0"/>
              <a:t> josta selviää käyttöohjeiden lisäksi se, miten tuotetta käsitellään jätteenä</a:t>
            </a:r>
          </a:p>
          <a:p>
            <a:r>
              <a:rPr lang="fi-FI" sz="3200" dirty="0"/>
              <a:t>Säilytä torjunta-aineet alkuperäisessä palkkauksessa </a:t>
            </a:r>
          </a:p>
          <a:p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4652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Koneiden huollosta syntyvät jäteöljyt ja muut öljyiset jätteet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sz="3200" dirty="0"/>
              <a:t>Öljy, öljynsuodattimet, öljyiset rätit, trasselit jne.</a:t>
            </a:r>
          </a:p>
          <a:p>
            <a:r>
              <a:rPr lang="fi-FI" sz="3200" dirty="0"/>
              <a:t>Maatalouden öljyjätteet pitää kerätä erillisiin säiliöihin (musta ja kirkas öljy)</a:t>
            </a:r>
          </a:p>
          <a:p>
            <a:r>
              <a:rPr lang="fi-FI" sz="3200" dirty="0"/>
              <a:t>Tarkista öljyjäteastian kunto ettei vuotoja ympäristöön pääse syntymään</a:t>
            </a:r>
          </a:p>
          <a:p>
            <a:r>
              <a:rPr lang="fi-FI" sz="3200" dirty="0"/>
              <a:t>Öljyä ei saa kaataa maahan eikä vesistöön ! – öljy pilaa pohjaveden</a:t>
            </a:r>
          </a:p>
          <a:p>
            <a:r>
              <a:rPr lang="fi-FI" sz="3200" dirty="0"/>
              <a:t>Öljyjätteen poltto maatilalla on kielletty !</a:t>
            </a:r>
          </a:p>
        </p:txBody>
      </p:sp>
    </p:spTree>
    <p:extLst>
      <p:ext uri="{BB962C8B-B14F-4D97-AF65-F5344CB8AC3E}">
        <p14:creationId xmlns:p14="http://schemas.microsoft.com/office/powerpoint/2010/main" val="15920341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Polttonesteet, jarrunesteet, jäähdytinnesteet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Kerää  käytöstä poistetut nesteet  omiin astioihin (merkittävä mitä sisältää)</a:t>
            </a:r>
          </a:p>
          <a:p>
            <a:r>
              <a:rPr lang="fi-FI" sz="3200" dirty="0"/>
              <a:t>Polttonesteiden varastosäiliöiden pohjasakat ovat myös vaarallista jätettä</a:t>
            </a:r>
          </a:p>
          <a:p>
            <a:r>
              <a:rPr lang="fi-FI" sz="3200" dirty="0"/>
              <a:t>Polttonestesäiliöiden kunto pitää tarkistaa pohjavesialueilla kerran vuodessa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33432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157</TotalTime>
  <Words>315</Words>
  <Application>Microsoft Office PowerPoint</Application>
  <PresentationFormat>Laajakuva</PresentationFormat>
  <Paragraphs>44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Pinta</vt:lpstr>
      <vt:lpstr>Vaaralliset jätteet maataloudessa</vt:lpstr>
      <vt:lpstr>Vaarallinen jäte</vt:lpstr>
      <vt:lpstr>Mitkä ovat vaarallisia jätteitä?</vt:lpstr>
      <vt:lpstr>Mitkä ovat vaarallisia jätteitä?</vt:lpstr>
      <vt:lpstr>Vaarallisten jätteiden turvallinen  käsittely</vt:lpstr>
      <vt:lpstr>Vaarallisten jätteiden turvallinen käsittely</vt:lpstr>
      <vt:lpstr>Käytöstä poistetut rikkakasvien ja tuholaisten torjunta-aineet</vt:lpstr>
      <vt:lpstr>Koneiden huollosta syntyvät jäteöljyt ja muut öljyiset jätteet</vt:lpstr>
      <vt:lpstr>Polttonesteet, jarrunesteet, jäähdytinnesteet</vt:lpstr>
      <vt:lpstr>Kemikaalien varoitusmerkit</vt:lpstr>
    </vt:vector>
  </TitlesOfParts>
  <Company>Äänekosken ammatillisen koulutuksen kuntayhtymä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Vaaralliset jätteet maataloudessa</dc:title>
  <dc:creator>Riitta Muittari</dc:creator>
  <cp:lastModifiedBy>Riitta Muittari</cp:lastModifiedBy>
  <cp:revision>42</cp:revision>
  <dcterms:created xsi:type="dcterms:W3CDTF">2015-10-21T07:17:54Z</dcterms:created>
  <dcterms:modified xsi:type="dcterms:W3CDTF">2019-11-14T12:52:16Z</dcterms:modified>
</cp:coreProperties>
</file>