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KPL 3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Muistiinpanot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69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Reformaatio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Reformaation tausta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luonnontieteiden kehittyminen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löytöretket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painokoneen keksiminen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paavilla maallinen ja hengellinen valta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katolisen kirkon epäkohdat, erityisesti anekauppa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38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Reformaation eteneminen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tavoitteena oli katolisen kirkon uudistus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reformaation aloitti Martin Luther 1500-luvulla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Saksassa, keskuspaikkana Wittenberg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keskeinen periaate: ihminen pelastuu ”yksin uskosta,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yksin armosta, Kristuksen tähden”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Sveitsissä Ulrich </a:t>
            </a:r>
            <a:r>
              <a:rPr lang="fi-FI" dirty="0" err="1"/>
              <a:t>Zwingli</a:t>
            </a:r>
            <a:r>
              <a:rPr lang="fi-FI" dirty="0"/>
              <a:t> ja Jean </a:t>
            </a:r>
            <a:r>
              <a:rPr lang="fi-FI" dirty="0" err="1"/>
              <a:t>Calvin</a:t>
            </a:r>
            <a:r>
              <a:rPr lang="fi-FI" dirty="0"/>
              <a:t> – kalvinismi,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reformoitu kristillisyys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Englannissa anglikaaninen kirkko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3853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Protestanttiset kirkot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syntyivät 1500-luvulla protestina eli vastalauseena</a:t>
            </a:r>
            <a:r>
              <a:rPr lang="fi-FI"/>
              <a:t/>
            </a:r>
            <a:br>
              <a:rPr lang="fi-FI"/>
            </a:br>
            <a:r>
              <a:rPr lang="fi-FI"/>
              <a:t>tuon ajan katolisen kirkon epäkohdille</a:t>
            </a:r>
            <a:r>
              <a:rPr lang="fi-FI"/>
              <a:t/>
            </a:r>
            <a:br>
              <a:rPr lang="fi-FI"/>
            </a:br>
            <a:r>
              <a:rPr lang="fi-FI"/>
              <a:t>− luterilainen ja anglikaaninen kirkko, reformoitu</a:t>
            </a:r>
            <a:r>
              <a:rPr lang="fi-FI"/>
              <a:t/>
            </a:r>
            <a:br>
              <a:rPr lang="fi-FI"/>
            </a:br>
            <a:r>
              <a:rPr lang="fi-FI"/>
              <a:t>kristillisyys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01406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18</Words>
  <Application>Microsoft Office PowerPoint</Application>
  <PresentationFormat>Laajakuva</PresentationFormat>
  <Paragraphs>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Pinta</vt:lpstr>
      <vt:lpstr>KPL 3</vt:lpstr>
      <vt:lpstr>Reformaatio</vt:lpstr>
      <vt:lpstr>Reformaation eteneminen</vt:lpstr>
      <vt:lpstr>Protestanttiset kirkot</vt:lpstr>
    </vt:vector>
  </TitlesOfParts>
  <Company>Pihtiputaan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3</dc:title>
  <dc:creator>Hiironen Miia</dc:creator>
  <cp:lastModifiedBy>Hiironen Miia</cp:lastModifiedBy>
  <cp:revision>1</cp:revision>
  <dcterms:created xsi:type="dcterms:W3CDTF">2022-09-15T10:51:42Z</dcterms:created>
  <dcterms:modified xsi:type="dcterms:W3CDTF">2022-09-15T10:53:30Z</dcterms:modified>
</cp:coreProperties>
</file>