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343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592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596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822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0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723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5959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739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0894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653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04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5F62-285D-487C-9127-7C570904101B}" type="datetimeFigureOut">
              <a:rPr lang="sv-FI" smtClean="0"/>
              <a:t>25.8.2014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CC56-5BF4-425F-843C-A39FFF0BD7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285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sv-FI" sz="4000" dirty="0" smtClean="0"/>
              <a:t>Napoleon Bonaparte (1769–1821)</a:t>
            </a:r>
            <a:endParaRPr lang="sv-FI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62934" cy="492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996952"/>
          </a:xfrm>
        </p:spPr>
        <p:txBody>
          <a:bodyPr>
            <a:normAutofit fontScale="92500" lnSpcReduction="10000"/>
          </a:bodyPr>
          <a:lstStyle/>
          <a:p>
            <a:r>
              <a:rPr lang="sv-FI" dirty="0" smtClean="0"/>
              <a:t>Utnämndes till </a:t>
            </a:r>
            <a:r>
              <a:rPr lang="sv-FI" i="1" dirty="0" smtClean="0"/>
              <a:t>förste konsul</a:t>
            </a:r>
            <a:r>
              <a:rPr lang="sv-FI" dirty="0" smtClean="0"/>
              <a:t> i Frankrike år 1799 (i praktiken blev han diktator)</a:t>
            </a:r>
          </a:p>
          <a:p>
            <a:endParaRPr lang="sv-FI" dirty="0"/>
          </a:p>
          <a:p>
            <a:r>
              <a:rPr lang="sv-FI" dirty="0" smtClean="0"/>
              <a:t>Utnämndes till </a:t>
            </a:r>
            <a:r>
              <a:rPr lang="sv-FI" i="1" dirty="0" smtClean="0"/>
              <a:t>kejsare</a:t>
            </a:r>
            <a:r>
              <a:rPr lang="sv-FI" dirty="0" smtClean="0"/>
              <a:t> av Frankrike år 1804</a:t>
            </a:r>
          </a:p>
          <a:p>
            <a:endParaRPr lang="sv-FI" dirty="0"/>
          </a:p>
          <a:p>
            <a:r>
              <a:rPr lang="sv-FI" dirty="0" smtClean="0"/>
              <a:t>Försökte göra Frankrike till Europas ledande makt</a:t>
            </a:r>
            <a:endParaRPr lang="sv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10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564904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Efter</a:t>
            </a:r>
            <a:r>
              <a:rPr lang="fi-FI" dirty="0" smtClean="0"/>
              <a:t> ett </a:t>
            </a:r>
            <a:r>
              <a:rPr lang="fi-FI" dirty="0" err="1" smtClean="0"/>
              <a:t>misslyckat</a:t>
            </a:r>
            <a:r>
              <a:rPr lang="fi-FI" dirty="0" smtClean="0"/>
              <a:t> </a:t>
            </a:r>
            <a:r>
              <a:rPr lang="fi-FI" dirty="0" err="1" smtClean="0"/>
              <a:t>fälttåg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Ryssland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1812 </a:t>
            </a:r>
            <a:r>
              <a:rPr lang="fi-FI" dirty="0" err="1" smtClean="0"/>
              <a:t>vände</a:t>
            </a:r>
            <a:r>
              <a:rPr lang="fi-FI" dirty="0" smtClean="0"/>
              <a:t> </a:t>
            </a:r>
            <a:r>
              <a:rPr lang="fi-FI" dirty="0" err="1" smtClean="0"/>
              <a:t>Napoleons</a:t>
            </a:r>
            <a:r>
              <a:rPr lang="fi-FI" dirty="0" smtClean="0"/>
              <a:t> </a:t>
            </a:r>
            <a:r>
              <a:rPr lang="fi-FI" dirty="0" err="1" smtClean="0"/>
              <a:t>krigslycka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Napoleon </a:t>
            </a:r>
            <a:r>
              <a:rPr lang="fi-FI" dirty="0" err="1" smtClean="0"/>
              <a:t>besegrades</a:t>
            </a:r>
            <a:r>
              <a:rPr lang="fi-FI" dirty="0" smtClean="0"/>
              <a:t> </a:t>
            </a:r>
            <a:r>
              <a:rPr lang="fi-FI" dirty="0" err="1" smtClean="0"/>
              <a:t>slutligt</a:t>
            </a:r>
            <a:r>
              <a:rPr lang="fi-FI" dirty="0" smtClean="0"/>
              <a:t> </a:t>
            </a:r>
            <a:r>
              <a:rPr lang="fi-FI" dirty="0" err="1" smtClean="0"/>
              <a:t>vid</a:t>
            </a:r>
            <a:r>
              <a:rPr lang="fi-FI" dirty="0" smtClean="0"/>
              <a:t> </a:t>
            </a:r>
            <a:r>
              <a:rPr lang="fi-FI" i="1" dirty="0" smtClean="0"/>
              <a:t>Waterloo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1815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657088" cy="378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</Words>
  <Application>Microsoft Office PowerPoint</Application>
  <PresentationFormat>Näytössä katseltava diaesitys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Office-tema</vt:lpstr>
      <vt:lpstr>Napoleon Bonaparte (1769–1821)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Bonaparte (1769–1821)</dc:title>
  <dc:creator>User</dc:creator>
  <cp:lastModifiedBy>Nylund Christian</cp:lastModifiedBy>
  <cp:revision>3</cp:revision>
  <dcterms:created xsi:type="dcterms:W3CDTF">2014-08-24T09:47:28Z</dcterms:created>
  <dcterms:modified xsi:type="dcterms:W3CDTF">2014-08-25T12:09:03Z</dcterms:modified>
</cp:coreProperties>
</file>