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58" r:id="rId3"/>
    <p:sldId id="269" r:id="rId4"/>
    <p:sldId id="270" r:id="rId5"/>
    <p:sldId id="271" r:id="rId6"/>
    <p:sldId id="272" r:id="rId7"/>
    <p:sldId id="273" r:id="rId8"/>
    <p:sldId id="275" r:id="rId9"/>
    <p:sldId id="274" r:id="rId10"/>
    <p:sldId id="276" r:id="rId11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4D19FA-E8C3-4343-8357-F64B1848150F}" type="datetime1">
              <a:rPr lang="fi-FI" smtClean="0"/>
              <a:t>7.1.2019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4ED5E0-25FA-4355-BA8D-681EC7E563C5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taso</a:t>
            </a:r>
          </a:p>
          <a:p>
            <a:pPr lvl="2" rtl="0"/>
            <a:r>
              <a:rPr lang="fi-FI" noProof="0" dirty="0" smtClean="0"/>
              <a:t>Kolmas taso</a:t>
            </a:r>
          </a:p>
          <a:p>
            <a:pPr lvl="3" rtl="0"/>
            <a:r>
              <a:rPr lang="fi-FI" noProof="0" dirty="0" smtClean="0"/>
              <a:t>Neljäs taso</a:t>
            </a:r>
          </a:p>
          <a:p>
            <a:pPr lvl="4" rtl="0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92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2AEB95-9780-440F-929F-D3381F69C22E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CB6C67-3C37-4FD5-A8C7-FAE321476D58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452DF9-ED74-4FFA-BC5A-FF4E865B922B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719F67-276E-466E-B83F-09A1139216BD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5E96A9-7732-4DE0-9310-58C4747524BF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02FBF9-817C-4F6A-8929-5F285FEF6B58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2BBF2C-6F90-4F08-A4D5-0712860C82FB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8E042-18CE-4B0C-AB9D-E2A74673459F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 smtClean="0"/>
              <a:t>Muokkaa otsikon perustyyliä napsauttamalla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taso</a:t>
            </a:r>
          </a:p>
          <a:p>
            <a:pPr lvl="2" rtl="0"/>
            <a:r>
              <a:rPr lang="fi-FI" noProof="0" dirty="0" smtClean="0"/>
              <a:t>Kolmas taso</a:t>
            </a:r>
          </a:p>
          <a:p>
            <a:pPr lvl="3" rtl="0"/>
            <a:r>
              <a:rPr lang="fi-FI" noProof="0" dirty="0" smtClean="0"/>
              <a:t>Neljäs taso</a:t>
            </a:r>
          </a:p>
          <a:p>
            <a:pPr lvl="4" rtl="0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DD4B263-F448-4A14-B518-4EC9B19D71F5}" type="datetime1">
              <a:rPr lang="fi-FI" noProof="0" smtClean="0"/>
              <a:t>7.1.2019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Psykologian ja kasvatustieteen KEVÄT!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ILOA KEVÄÄN OPINTOIHIN!</a:t>
            </a:r>
            <a:endParaRPr lang="fi-FI" dirty="0"/>
          </a:p>
        </p:txBody>
      </p:sp>
      <p:pic>
        <p:nvPicPr>
          <p:cNvPr id="9218" name="Picture 2" descr="Pilvi, SÃ¤Ã¤ennuste, SÃ¤Ã¤, Taivas, Sini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55" y="2758984"/>
            <a:ext cx="49244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5682326" cy="650383"/>
          </a:xfrm>
        </p:spPr>
        <p:txBody>
          <a:bodyPr rtlCol="0"/>
          <a:lstStyle/>
          <a:p>
            <a:pPr rtl="0"/>
            <a:r>
              <a:rPr lang="fi-FI" dirty="0" smtClean="0"/>
              <a:t>Opintojen kevät 2019!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225" y="2183675"/>
            <a:ext cx="9835258" cy="3069097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fi-FI" b="1" dirty="0" smtClean="0"/>
              <a:t>Psykologia </a:t>
            </a:r>
          </a:p>
          <a:p>
            <a:pPr rtl="0"/>
            <a:r>
              <a:rPr lang="fi-FI" dirty="0" smtClean="0"/>
              <a:t>PSYP120 Neuropsykologia1 (5op), n. 55 h</a:t>
            </a:r>
          </a:p>
          <a:p>
            <a:pPr rtl="0"/>
            <a:r>
              <a:rPr lang="fi-FI" dirty="0" smtClean="0"/>
              <a:t>PSYP140 Kliininen psykologia: terveys ja mielenterveys (5 op), n. 55 h</a:t>
            </a:r>
          </a:p>
          <a:p>
            <a:pPr marL="0" indent="0" rtl="0">
              <a:buNone/>
            </a:pPr>
            <a:r>
              <a:rPr lang="fi-FI" b="1" dirty="0" smtClean="0"/>
              <a:t>Kasvatustiede</a:t>
            </a:r>
          </a:p>
          <a:p>
            <a:pPr rtl="0"/>
            <a:r>
              <a:rPr lang="fi-FI" dirty="0" smtClean="0"/>
              <a:t>KTKP040 Tieteellinen ajattelu ja tieto (5op), n. 55 h</a:t>
            </a:r>
          </a:p>
          <a:p>
            <a:pPr rtl="0"/>
            <a:r>
              <a:rPr lang="fi-FI" dirty="0" smtClean="0"/>
              <a:t>KTKP050 Vuorovaikutus ja yhteistyö (5op), n. 55 h</a:t>
            </a:r>
          </a:p>
          <a:p>
            <a:pPr rtl="0"/>
            <a:r>
              <a:rPr lang="fi-FI" dirty="0" smtClean="0"/>
              <a:t>KTKP030 Osaaminen ja asiantuntijuus (5 op), n. 55 h</a:t>
            </a:r>
            <a:endParaRPr lang="fi-FI" dirty="0"/>
          </a:p>
          <a:p>
            <a:pPr marL="0" indent="0" rtl="0">
              <a:buNone/>
            </a:pPr>
            <a:endParaRPr lang="fi-FI" dirty="0"/>
          </a:p>
        </p:txBody>
      </p:sp>
      <p:pic>
        <p:nvPicPr>
          <p:cNvPr id="7172" name="Picture 4" descr="Kirja, Luku, Vanha, Kirjallisuus, Siv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26" y="692649"/>
            <a:ext cx="3600696" cy="20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Lisäksi…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Opiskelu ja urasuunnittelu (n. 34 h)</a:t>
            </a:r>
          </a:p>
          <a:p>
            <a:r>
              <a:rPr lang="fi-FI" dirty="0" smtClean="0"/>
              <a:t>Akateemiset opiskelutaidot (n. 15 h)</a:t>
            </a:r>
          </a:p>
          <a:p>
            <a:r>
              <a:rPr lang="fi-FI" dirty="0" smtClean="0"/>
              <a:t>Työelämään tutustuminen (40 h)</a:t>
            </a:r>
          </a:p>
          <a:p>
            <a:r>
              <a:rPr lang="fi-FI" dirty="0" smtClean="0"/>
              <a:t>Luova ilmaisu (20 h)</a:t>
            </a:r>
          </a:p>
          <a:p>
            <a:r>
              <a:rPr lang="fi-FI" dirty="0" smtClean="0"/>
              <a:t>Toivetunnit (n. 8-10 h)</a:t>
            </a:r>
          </a:p>
          <a:p>
            <a:r>
              <a:rPr lang="fi-FI" dirty="0" smtClean="0"/>
              <a:t>Talviloma </a:t>
            </a:r>
            <a:r>
              <a:rPr lang="fi-FI" dirty="0" smtClean="0">
                <a:sym typeface="Wingdings" panose="05000000000000000000" pitchFamily="2" charset="2"/>
              </a:rPr>
              <a:t> </a:t>
            </a:r>
            <a:endParaRPr lang="fi-FI" dirty="0"/>
          </a:p>
        </p:txBody>
      </p:sp>
      <p:pic>
        <p:nvPicPr>
          <p:cNvPr id="8194" name="Picture 2" descr="TyttÃ¶, Nainen, ElÃ¤mÃ¤n Iloa, Tans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26" y="2016353"/>
            <a:ext cx="4638856" cy="30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Opiskelu ja urasuunnittelu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Hopsin</a:t>
            </a:r>
            <a:r>
              <a:rPr lang="fi-FI" dirty="0" smtClean="0"/>
              <a:t> päivitys: mitä minulle kuuluu nyt? Omat tulevaisuuden suunnitelmani syksyllä 2019</a:t>
            </a:r>
          </a:p>
          <a:p>
            <a:r>
              <a:rPr lang="fi-FI" dirty="0" smtClean="0"/>
              <a:t>Omien vahvuuksien ja osaamisen kartoittaminen</a:t>
            </a:r>
          </a:p>
          <a:p>
            <a:r>
              <a:rPr lang="fi-FI" dirty="0" smtClean="0"/>
              <a:t>Yliopisto- ja ammattikorkeahakuun perehtyminen ja valmentautuminen</a:t>
            </a:r>
          </a:p>
          <a:p>
            <a:r>
              <a:rPr lang="fi-FI" dirty="0"/>
              <a:t>V</a:t>
            </a:r>
            <a:r>
              <a:rPr lang="fi-FI" dirty="0" smtClean="0"/>
              <a:t>ierailijat ja vierailukäynnit – omien kiinnostusten kartoitus..</a:t>
            </a:r>
          </a:p>
          <a:p>
            <a:r>
              <a:rPr lang="fi-FI" dirty="0"/>
              <a:t>Orientaatio kiinnostavalle alalle: perehtyminen itseä kiinnostavaan </a:t>
            </a:r>
            <a:r>
              <a:rPr lang="fi-FI" dirty="0" smtClean="0"/>
              <a:t>alaan (</a:t>
            </a:r>
            <a:r>
              <a:rPr lang="fi-FI" dirty="0" err="1" smtClean="0"/>
              <a:t>tet</a:t>
            </a:r>
            <a:r>
              <a:rPr lang="fi-FI" dirty="0" smtClean="0"/>
              <a:t>)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122" name="Picture 2" descr="VÃ¤rikynÃ¤t, KynÃ¤t, VÃ¤rikÃ¤s, VÃ¤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381001"/>
            <a:ext cx="228599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Akateemiset opiskelutaidot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Oma tekstinkirjoittaminen, tieteellisen viestinnän preppaus</a:t>
            </a:r>
          </a:p>
          <a:p>
            <a:r>
              <a:rPr lang="fi-FI" dirty="0" smtClean="0"/>
              <a:t>Hakukysymykset jatko-opintoihin</a:t>
            </a:r>
          </a:p>
          <a:p>
            <a:r>
              <a:rPr lang="fi-FI" dirty="0" smtClean="0"/>
              <a:t>Vakava-valmennusta (</a:t>
            </a:r>
            <a:r>
              <a:rPr lang="fi-FI" dirty="0" err="1" smtClean="0"/>
              <a:t>tms</a:t>
            </a:r>
            <a:r>
              <a:rPr lang="fi-FI" dirty="0" smtClean="0"/>
              <a:t>) oman mielenkiinnon mukaan</a:t>
            </a:r>
            <a:endParaRPr lang="fi-FI" dirty="0"/>
          </a:p>
        </p:txBody>
      </p:sp>
      <p:pic>
        <p:nvPicPr>
          <p:cNvPr id="6146" name="Picture 2" descr="Kahvi, Tabletti, Kuulokkeet, TyÃ¶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44" y="4104687"/>
            <a:ext cx="3327853" cy="24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Työelämään tutustuminen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861458"/>
            <a:ext cx="10411097" cy="5270861"/>
          </a:xfrm>
        </p:spPr>
        <p:txBody>
          <a:bodyPr/>
          <a:lstStyle/>
          <a:p>
            <a:r>
              <a:rPr lang="fi-FI" dirty="0" smtClean="0"/>
              <a:t>Orientaatio kiinnostavalle alalle: perehtyminen itseä kiinnostavaan alaan</a:t>
            </a:r>
          </a:p>
          <a:p>
            <a:r>
              <a:rPr lang="fi-FI" dirty="0" smtClean="0"/>
              <a:t>Työelämässä vaadittava osaaminen</a:t>
            </a:r>
          </a:p>
          <a:p>
            <a:r>
              <a:rPr lang="fi-FI" dirty="0" smtClean="0"/>
              <a:t>Orientoituminen omaan </a:t>
            </a:r>
            <a:r>
              <a:rPr lang="fi-FI" dirty="0" err="1" smtClean="0"/>
              <a:t>tet</a:t>
            </a:r>
            <a:r>
              <a:rPr lang="fi-FI" dirty="0" smtClean="0"/>
              <a:t>-paikkaan (oman </a:t>
            </a:r>
            <a:r>
              <a:rPr lang="fi-FI" dirty="0" err="1" smtClean="0"/>
              <a:t>tet</a:t>
            </a:r>
            <a:r>
              <a:rPr lang="fi-FI" dirty="0" smtClean="0"/>
              <a:t>-paikan esittely)</a:t>
            </a:r>
          </a:p>
          <a:p>
            <a:pPr marL="0" indent="0">
              <a:buNone/>
            </a:pPr>
            <a:r>
              <a:rPr lang="fi-FI" dirty="0" smtClean="0"/>
              <a:t>(6 h)</a:t>
            </a:r>
          </a:p>
          <a:p>
            <a:r>
              <a:rPr lang="fi-FI" dirty="0" err="1" smtClean="0"/>
              <a:t>Tet</a:t>
            </a:r>
            <a:r>
              <a:rPr lang="fi-FI" dirty="0" smtClean="0"/>
              <a:t>-viikko (viikko 9: 25.2. – 1.3.), työpaikalla, 30 h</a:t>
            </a:r>
          </a:p>
          <a:p>
            <a:r>
              <a:rPr lang="fi-FI" dirty="0" err="1" smtClean="0"/>
              <a:t>Tet</a:t>
            </a:r>
            <a:r>
              <a:rPr lang="fi-FI" dirty="0" smtClean="0"/>
              <a:t>-kokemusten purku (viikolla 11: ma 11.3.), 4 h</a:t>
            </a:r>
            <a:endParaRPr lang="fi-FI" dirty="0"/>
          </a:p>
        </p:txBody>
      </p:sp>
      <p:pic>
        <p:nvPicPr>
          <p:cNvPr id="4098" name="Picture 2" descr="RyhmÃ¤, Terapiassa, Neuvonta, Terv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11" y="3587189"/>
            <a:ext cx="2329225" cy="23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.shutterstock.com/image-photo/cute-little-girl-speech-therapist-260nw-596748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86" y="2542312"/>
            <a:ext cx="2247014" cy="16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e.shutterstock.com/image-photo/professional-child-education-therapist-having-260nw-1147615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95" y="5359743"/>
            <a:ext cx="2086858" cy="14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Luova ilmaisu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Valokuvaterapeuttiset menetelmät</a:t>
            </a:r>
          </a:p>
          <a:p>
            <a:r>
              <a:rPr lang="fi-FI" dirty="0" smtClean="0"/>
              <a:t>Maija Ranta</a:t>
            </a:r>
            <a:endParaRPr lang="fi-FI" dirty="0"/>
          </a:p>
        </p:txBody>
      </p:sp>
      <p:pic>
        <p:nvPicPr>
          <p:cNvPr id="1032" name="Picture 8" descr="Elokuva, Valokuva, Diat, Asiakirj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97" y="3610965"/>
            <a:ext cx="6612489" cy="29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mera, Valokuvat, Valoku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41" y="2338567"/>
            <a:ext cx="3571694" cy="23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Toivetunnit…</a:t>
            </a:r>
            <a:endParaRPr lang="fi-FI" dirty="0"/>
          </a:p>
        </p:txBody>
      </p:sp>
      <p:pic>
        <p:nvPicPr>
          <p:cNvPr id="2050" name="Picture 2" descr="Malediivit, Palmu, Riippumatto, Bea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50" y="2370907"/>
            <a:ext cx="5796645" cy="38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Talviloma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Viikko 10: 4.-8.3.</a:t>
            </a:r>
            <a:endParaRPr lang="fi-FI" dirty="0"/>
          </a:p>
        </p:txBody>
      </p:sp>
      <p:pic>
        <p:nvPicPr>
          <p:cNvPr id="3074" name="Picture 2" descr="Hiihto, Backcountry Laskettelu, LÃ¤htÃ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76" y="3023763"/>
            <a:ext cx="5409203" cy="40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ntouttava, Lounging, Lauant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67" y="3670980"/>
            <a:ext cx="3296294" cy="22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rsikankukka 16 x 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8_TF03031002_TF03031002" id="{1009705E-2295-4992-B1BE-7264AAE3DFB7}" vid="{E80122F2-6BF5-4D83-AE1E-465434926AC9}"/>
    </a:ext>
  </a:extLst>
</a:theme>
</file>

<file path=ppt/theme/theme2.xml><?xml version="1.0" encoding="utf-8"?>
<a:theme xmlns:a="http://schemas.openxmlformats.org/drawingml/2006/main" name="Office-teema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Kirsikankukkateemainen luontoaiheinen esitys (laajakuva)</Template>
  <TotalTime>126</TotalTime>
  <Words>246</Words>
  <Application>Microsoft Office PowerPoint</Application>
  <PresentationFormat>Laajakuva</PresentationFormat>
  <Paragraphs>42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Kirsikankukka 16 x 9</vt:lpstr>
      <vt:lpstr>Psykologian ja kasvatustieteen KEVÄT!</vt:lpstr>
      <vt:lpstr>Opintojen kevät 2019!</vt:lpstr>
      <vt:lpstr>Lisäksi…</vt:lpstr>
      <vt:lpstr>Opiskelu ja urasuunnittelu</vt:lpstr>
      <vt:lpstr>Akateemiset opiskelutaidot</vt:lpstr>
      <vt:lpstr>Työelämään tutustuminen</vt:lpstr>
      <vt:lpstr>Luova ilmaisu</vt:lpstr>
      <vt:lpstr>Toivetunnit…</vt:lpstr>
      <vt:lpstr>Talviloma </vt:lpstr>
      <vt:lpstr>ILOA KEVÄÄN OPINTOIHIN!</vt:lpstr>
    </vt:vector>
  </TitlesOfParts>
  <Company>Vuolle Setlementti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Psykologian ja kasvatustieteen KEVÄT!</dc:title>
  <dc:creator>Mira Talala</dc:creator>
  <cp:lastModifiedBy>Mira Talala</cp:lastModifiedBy>
  <cp:revision>19</cp:revision>
  <dcterms:created xsi:type="dcterms:W3CDTF">2019-01-03T11:26:00Z</dcterms:created>
  <dcterms:modified xsi:type="dcterms:W3CDTF">2019-01-07T06:12:22Z</dcterms:modified>
</cp:coreProperties>
</file>