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64679-23AD-4FAD-99B8-48F8E904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CDB5AB-2363-46D1-A0DA-710B484B2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27F087-4418-40B7-B0D2-E1DCE4CD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BC92CF-31B6-4028-B157-BC6521DF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485DB4-5E5A-4FFC-908B-E2AECC30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82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F3B3B-2E86-4B3A-9094-02FA767D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58719EB-53A6-492A-AAB3-2FF0E8D75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455197-132F-4BB2-A5AE-68EDA674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A405C9-65C5-4002-B29C-10CC2607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C4DBA4-71FC-4823-B3B2-04CCAAB4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88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5A66DF9-43D9-44CB-8BC6-D4C2F7E6C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36ECAC-B7E2-4680-86D4-D267FA6D4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94CB3C-040A-49F2-A785-7D669A9D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34B667-7B61-4C17-97EC-AC17D7C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13D303-5A2E-4FE3-A4B7-C561C8C0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8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BEF1B-BAF6-4B8C-9DA8-1979851C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D6E672-CC57-4DCA-BA5B-D64B426A8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4E9F00-CAE9-4B2D-B76A-8BA6615A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0D11D2-0EA5-4E5B-95D4-6B673724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6A39AC-DD9A-4A16-8C90-06C0F405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00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EC9A4A-AD41-4622-968E-6BD939A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9F08C1-5285-4A45-B239-F3F434A9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98281F-E5CE-4814-AD25-DC28E365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45B124-4858-4F46-A16D-2F7ED4E5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254D-4534-4DEF-B72A-CCEBD54D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73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43A39-9307-432E-BFAA-946573B7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80AA07-17AE-40C3-B0D3-AD16314E6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D15B8F-3F5A-427C-8FF4-26CAD3344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B01230-1B2C-4262-9844-5DA6A0C8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6B4D4F-CFF6-4953-BA1F-F7615334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4676B19-E999-47D3-9C3A-9D709064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87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85EAF5-4E46-4525-A664-8F18C8A7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C23D50-9C3C-4E71-A98B-0B0338DD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C8F6EA-954E-423B-93DB-67CC65B73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C145B9-68AA-420E-BF0C-DCB1B885A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BFDCA8E-5480-422C-99FD-9F785833A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90008E8-3077-4B95-AD36-70404AC7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155085-EDCB-43DA-9FEE-1D31F4A4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F394D8-C0EC-438C-BD80-79415CE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1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B8D0CE-F53A-44E0-B173-426E1731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128C97-363C-4E5A-91C0-FC88285A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42ED43-7FE5-45DA-BC7F-ED8EB35E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3FA4D7-3446-4557-9E72-2769D2FD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11DC47-0BBD-42FF-A019-275D1515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6110C7-09E1-4AAC-9BF7-F25CD4FC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32C781-D09A-442F-9E84-0CF62917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68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419D67-7A5E-4E87-AE41-F8CEBEDB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60355F-7909-4992-9B44-06479B63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2D106A-3B03-4A6E-A647-7BA8D575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C175EE-B814-4DFB-B8D1-8C694B8C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4EAA70-B6CC-4115-81C6-9118A4B6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F7CFE3-4F6C-45B5-958F-2E2F7233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71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B8B7C-EEFD-4BCF-B749-85338D09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4040D-32F6-4FA6-848D-66D970888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24ED795-FF68-4AE7-8C27-DAC89B5C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5521FF-E224-42E3-A5FB-4E9CA63B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C34BDD-BBFD-4840-A189-A5D43050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3CB562-8F46-4EC0-AF22-C81BD649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7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70AB592-556E-4395-8D7F-5F8CB34A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4B6886-5467-4408-9150-4D786C6A1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BCC099-FD9D-42FF-8915-3D0EAE548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B743-4266-4BC8-B54C-E73670B1CB1B}" type="datetimeFigureOut">
              <a:rPr lang="fi-FI" smtClean="0"/>
              <a:t>16.2.2021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46F555-3E27-41C2-A783-78AAED2C0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15077F-33F2-497E-96B5-EBA02B51E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8009-F412-4E96-9A7A-73075774A7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2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8680CAD-71B1-4F71-B6AE-7917AFD2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r="-1" b="7068"/>
          <a:stretch/>
        </p:blipFill>
        <p:spPr>
          <a:xfrm rot="10800000">
            <a:off x="320040" y="320040"/>
            <a:ext cx="11548872" cy="4572000"/>
          </a:xfrm>
          <a:prstGeom prst="rect">
            <a:avLst/>
          </a:prstGeom>
        </p:spPr>
      </p:pic>
      <p:sp>
        <p:nvSpPr>
          <p:cNvPr id="56" name="Rectangle 5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733994-F4A4-4C61-A67B-426B1E82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i-FI" sz="5300" dirty="0">
                <a:solidFill>
                  <a:schemeClr val="bg1"/>
                </a:solidFill>
              </a:rPr>
              <a:t>VALINNAINEN KOTITALOUS</a:t>
            </a: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600" dirty="0">
                <a:solidFill>
                  <a:schemeClr val="bg1"/>
                </a:solidFill>
              </a:rPr>
            </a:br>
            <a:r>
              <a:rPr lang="fi-FI" sz="2600" dirty="0">
                <a:solidFill>
                  <a:schemeClr val="bg1"/>
                </a:solidFill>
              </a:rPr>
              <a:t>				          </a:t>
            </a:r>
            <a:r>
              <a:rPr lang="fi-FI" sz="4900" dirty="0">
                <a:solidFill>
                  <a:schemeClr val="bg1"/>
                </a:solidFill>
              </a:rPr>
              <a:t>8 </a:t>
            </a:r>
            <a:r>
              <a:rPr lang="fi-FI" sz="4900" dirty="0" err="1">
                <a:solidFill>
                  <a:schemeClr val="bg1"/>
                </a:solidFill>
              </a:rPr>
              <a:t>lk</a:t>
            </a:r>
            <a:r>
              <a:rPr lang="fi-FI" sz="4900" dirty="0">
                <a:solidFill>
                  <a:schemeClr val="bg1"/>
                </a:solidFill>
              </a:rPr>
              <a:t> ja 9 </a:t>
            </a:r>
            <a:r>
              <a:rPr lang="fi-FI" sz="4900" dirty="0" err="1">
                <a:solidFill>
                  <a:schemeClr val="bg1"/>
                </a:solidFill>
              </a:rPr>
              <a:t>lk</a:t>
            </a:r>
            <a:endParaRPr lang="fi-FI" sz="4900" dirty="0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870F0AA-917D-44ED-9D8F-C3220A67D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076436" cy="1261872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fi-FI" sz="2000" dirty="0">
                <a:solidFill>
                  <a:schemeClr val="bg2"/>
                </a:solidFill>
              </a:rPr>
              <a:t>Kotitaloustunteja </a:t>
            </a:r>
          </a:p>
          <a:p>
            <a:pPr algn="r"/>
            <a:r>
              <a:rPr lang="fi-FI" sz="2000" dirty="0">
                <a:solidFill>
                  <a:schemeClr val="bg2"/>
                </a:solidFill>
              </a:rPr>
              <a:t> 2 h/ viikko				</a:t>
            </a:r>
          </a:p>
        </p:txBody>
      </p:sp>
      <p:cxnSp>
        <p:nvCxnSpPr>
          <p:cNvPr id="58" name="Straight Connector 5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80FF71-9A37-455C-B741-895F06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-385762"/>
            <a:ext cx="4087306" cy="6000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Valinnaisessa</a:t>
            </a:r>
            <a:r>
              <a:rPr lang="en-US" sz="4000" dirty="0"/>
              <a:t> </a:t>
            </a:r>
            <a:r>
              <a:rPr lang="en-US" sz="4000" dirty="0" err="1"/>
              <a:t>kotitaloudessa</a:t>
            </a:r>
            <a:r>
              <a:rPr lang="en-US" sz="4000" dirty="0"/>
              <a:t> </a:t>
            </a:r>
            <a:r>
              <a:rPr lang="en-US" sz="4000" dirty="0" err="1"/>
              <a:t>tutustutaan</a:t>
            </a:r>
            <a:r>
              <a:rPr lang="en-US" sz="4000" dirty="0"/>
              <a:t> </a:t>
            </a:r>
            <a:r>
              <a:rPr lang="en-US" sz="4000" dirty="0" err="1"/>
              <a:t>uusiin</a:t>
            </a:r>
            <a:r>
              <a:rPr lang="en-US" sz="4000" dirty="0"/>
              <a:t> </a:t>
            </a:r>
            <a:r>
              <a:rPr lang="en-US" sz="4000" dirty="0" err="1"/>
              <a:t>ruokiin</a:t>
            </a:r>
            <a:r>
              <a:rPr lang="en-US" sz="4000" dirty="0"/>
              <a:t> ja </a:t>
            </a:r>
            <a:r>
              <a:rPr lang="en-US" sz="4000" dirty="0" err="1"/>
              <a:t>leivonnaisiin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Perehdytään</a:t>
            </a:r>
            <a:r>
              <a:rPr lang="en-US" sz="4000" dirty="0"/>
              <a:t> </a:t>
            </a:r>
            <a:r>
              <a:rPr lang="en-US" sz="4000" dirty="0" err="1"/>
              <a:t>ruoanvalmistuksen</a:t>
            </a:r>
            <a:r>
              <a:rPr lang="en-US" sz="4000" dirty="0"/>
              <a:t> ja </a:t>
            </a:r>
            <a:r>
              <a:rPr lang="en-US" sz="4000" dirty="0" err="1"/>
              <a:t>leivonnan</a:t>
            </a:r>
            <a:r>
              <a:rPr lang="en-US" sz="4000" dirty="0"/>
              <a:t> </a:t>
            </a:r>
            <a:r>
              <a:rPr lang="en-US" sz="4000" dirty="0" err="1"/>
              <a:t>menetelmiin</a:t>
            </a:r>
            <a:r>
              <a:rPr lang="en-US" sz="4000" dirty="0"/>
              <a:t>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ällön paikkamerkki 4" descr="Piparimuotti ja taikinasta leikattuja tähti- ja sydänmuotoja">
            <a:extLst>
              <a:ext uri="{FF2B5EF4-FFF2-40B4-BE49-F238E27FC236}">
                <a16:creationId xmlns:a16="http://schemas.microsoft.com/office/drawing/2014/main" id="{E5326F88-0E8F-4F4C-B7B7-0016C64A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3136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739E1-FC41-41D3-A923-931077D3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0"/>
            <a:ext cx="4594037" cy="63865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Opetellaan</a:t>
            </a:r>
            <a:r>
              <a:rPr lang="en-US" sz="5400" dirty="0"/>
              <a:t> </a:t>
            </a:r>
            <a:r>
              <a:rPr lang="en-US" sz="5400" dirty="0" err="1"/>
              <a:t>lisää</a:t>
            </a:r>
            <a:r>
              <a:rPr lang="en-US" sz="5400" dirty="0"/>
              <a:t> </a:t>
            </a:r>
            <a:r>
              <a:rPr lang="en-US" sz="5400" dirty="0" err="1"/>
              <a:t>arjentaitoja</a:t>
            </a:r>
            <a:r>
              <a:rPr lang="en-US" sz="5400" dirty="0"/>
              <a:t>!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 err="1"/>
              <a:t>Ruokamatkaillaan</a:t>
            </a:r>
            <a:r>
              <a:rPr lang="en-US" sz="5400" dirty="0"/>
              <a:t> </a:t>
            </a:r>
            <a:r>
              <a:rPr lang="en-US" sz="5400" dirty="0" err="1"/>
              <a:t>oman</a:t>
            </a:r>
            <a:r>
              <a:rPr lang="en-US" sz="5400" dirty="0"/>
              <a:t> </a:t>
            </a:r>
            <a:r>
              <a:rPr lang="en-US" sz="5400" dirty="0" err="1"/>
              <a:t>maan</a:t>
            </a:r>
            <a:r>
              <a:rPr lang="en-US" sz="5400" dirty="0"/>
              <a:t> ja </a:t>
            </a:r>
            <a:r>
              <a:rPr lang="en-US" sz="5400" dirty="0" err="1"/>
              <a:t>kansainvälisen</a:t>
            </a:r>
            <a:r>
              <a:rPr lang="en-US" sz="5400" dirty="0"/>
              <a:t> </a:t>
            </a:r>
            <a:r>
              <a:rPr lang="en-US" sz="5400" dirty="0" err="1"/>
              <a:t>ruokakulttuurin</a:t>
            </a:r>
            <a:r>
              <a:rPr lang="en-US" sz="5400" dirty="0"/>
              <a:t> </a:t>
            </a:r>
            <a:r>
              <a:rPr lang="en-US" sz="5400" dirty="0" err="1"/>
              <a:t>parissa</a:t>
            </a:r>
            <a:r>
              <a:rPr lang="en-US" sz="5400" dirty="0"/>
              <a:t>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ällön paikkamerkki 4" descr="Vihanneksia esillä markkinoilla">
            <a:extLst>
              <a:ext uri="{FF2B5EF4-FFF2-40B4-BE49-F238E27FC236}">
                <a16:creationId xmlns:a16="http://schemas.microsoft.com/office/drawing/2014/main" id="{6A62BDBE-57BB-4F24-9A87-CAC224360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r="946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318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6B3A4-694D-45F8-9055-A0FE89E0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542924"/>
            <a:ext cx="4087306" cy="52149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Opetellaan tekemään omaan hyvinvointiin vaikuttavia valintoja.</a:t>
            </a:r>
            <a:br>
              <a:rPr lang="en-US" sz="4000"/>
            </a:br>
            <a:br>
              <a:rPr lang="en-US" sz="4000"/>
            </a:br>
            <a:r>
              <a:rPr lang="en-US" sz="4000"/>
              <a:t>Perehdytään vastuulliseen kuluttamiseen.</a:t>
            </a:r>
            <a:endParaRPr lang="en-US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isällön paikkamerkki 8" descr="Kotitekoinen banaani-kookospähkinäpuuro">
            <a:extLst>
              <a:ext uri="{FF2B5EF4-FFF2-40B4-BE49-F238E27FC236}">
                <a16:creationId xmlns:a16="http://schemas.microsoft.com/office/drawing/2014/main" id="{26FFDB10-6D1A-48EC-BC79-6F871467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739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8088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68</Words>
  <Application>Microsoft Office PowerPoint</Application>
  <PresentationFormat>Laajakuva</PresentationFormat>
  <Paragraphs>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VALINNAINEN KOTITALOUS                8 lk ja 9 lk</vt:lpstr>
      <vt:lpstr>Valinnaisessa kotitaloudessa tutustutaan uusiin ruokiin ja leivonnaisiin.   Perehdytään ruoanvalmistuksen ja leivonnan menetelmiin.</vt:lpstr>
      <vt:lpstr>Opetellaan lisää arjentaitoja!  Ruokamatkaillaan oman maan ja kansainvälisen ruokakulttuurin parissa.</vt:lpstr>
      <vt:lpstr>Opetellaan tekemään omaan hyvinvointiin vaikuttavia valintoja.  Perehdytään vastuulliseen kuluttamiseen.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VALINNAINEN KOTITALOUS</dc:title>
  <dc:creator>Raija Rissanen</dc:creator>
  <cp:lastModifiedBy>Raija Rissanen</cp:lastModifiedBy>
  <cp:revision>8</cp:revision>
  <dcterms:created xsi:type="dcterms:W3CDTF">2021-02-15T14:08:47Z</dcterms:created>
  <dcterms:modified xsi:type="dcterms:W3CDTF">2021-02-16T07:54:12Z</dcterms:modified>
</cp:coreProperties>
</file>