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2" r:id="rId5"/>
  </p:sldMasterIdLst>
  <p:notesMasterIdLst>
    <p:notesMasterId r:id="rId9"/>
  </p:notesMasterIdLst>
  <p:sldIdLst>
    <p:sldId id="256" r:id="rId6"/>
    <p:sldId id="260" r:id="rId7"/>
    <p:sldId id="257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99"/>
    <p:restoredTop sz="94674"/>
  </p:normalViewPr>
  <p:slideViewPr>
    <p:cSldViewPr>
      <p:cViewPr varScale="1">
        <p:scale>
          <a:sx n="118" d="100"/>
          <a:sy n="118" d="100"/>
        </p:scale>
        <p:origin x="1050" y="10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97054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932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1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91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90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6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37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17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9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56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902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7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C47F7-B1A7-2645-8C61-E86F98FD1444}" type="datetimeFigureOut">
              <a:rPr lang="fi-FI" smtClean="0"/>
              <a:t>14.3.2025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Forum VI</a:t>
            </a:r>
          </a:p>
        </p:txBody>
      </p:sp>
    </p:spTree>
    <p:extLst>
      <p:ext uri="{BB962C8B-B14F-4D97-AF65-F5344CB8AC3E}">
        <p14:creationId xmlns:p14="http://schemas.microsoft.com/office/powerpoint/2010/main" val="199493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5" y="-459432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031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bg1"/>
                </a:solidFill>
              </a:rPr>
              <a:t>Luku 11.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bg1"/>
                </a:solidFill>
              </a:rPr>
              <a:t>Kiina </a:t>
            </a:r>
            <a:r>
              <a:rPr lang="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–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keskuksen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valtakunta</a:t>
            </a:r>
            <a:endParaRPr lang="fi-FI" altLang="fi-FI" sz="24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Kronologiaharjoitus Kiinan historiasta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FontTx/>
              <a:buNone/>
              <a:defRPr/>
            </a:pPr>
            <a:r>
              <a:rPr lang="fi-FI" sz="2000" b="1" dirty="0"/>
              <a:t>Tehtävä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Merkitse seuraavalla dialla olevien vuosilukujen kohdalle yhdellä lauseella 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a) mitä tuolloin tapahtui Kiinassa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b) mikä oli ajanjakson/vuoden merkitys Kiinan historiassa?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endParaRPr lang="fi-FI" dirty="0"/>
          </a:p>
          <a:p>
            <a:pPr marL="0" indent="0">
              <a:lnSpc>
                <a:spcPct val="100000"/>
              </a:lnSpc>
              <a:buSzPct val="25000"/>
              <a:buNone/>
            </a:pPr>
            <a:endParaRPr lang="fi-FI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endParaRPr lang="fi-FI" dirty="0"/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07441" y="606660"/>
            <a:ext cx="8367464" cy="5429275"/>
          </a:xfrm>
        </p:spPr>
        <p:txBody>
          <a:bodyPr/>
          <a:lstStyle/>
          <a:p>
            <a:pPr marL="457189" indent="-342891">
              <a:lnSpc>
                <a:spcPct val="150000"/>
              </a:lnSpc>
            </a:pPr>
            <a:r>
              <a:rPr lang="fi" dirty="0"/>
              <a:t>200 eaa.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206 eaa. </a:t>
            </a:r>
            <a:r>
              <a:rPr lang="fi-FI" dirty="0"/>
              <a:t>–</a:t>
            </a:r>
            <a:r>
              <a:rPr lang="fi" dirty="0"/>
              <a:t> 220 jaa.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1200</a:t>
            </a:r>
            <a:r>
              <a:rPr lang="fi-FI" dirty="0"/>
              <a:t>–</a:t>
            </a:r>
            <a:r>
              <a:rPr lang="fi" dirty="0"/>
              <a:t>1300-luvut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1368</a:t>
            </a:r>
            <a:r>
              <a:rPr lang="fi-FI" dirty="0"/>
              <a:t>–</a:t>
            </a:r>
            <a:r>
              <a:rPr lang="fi" dirty="0"/>
              <a:t>1644</a:t>
            </a:r>
          </a:p>
          <a:p>
            <a:pPr marL="457189" indent="-342891">
              <a:lnSpc>
                <a:spcPct val="150000"/>
              </a:lnSpc>
            </a:pPr>
            <a:r>
              <a:rPr lang="fi"/>
              <a:t>1644-1911</a:t>
            </a:r>
            <a:endParaRPr lang="fi" dirty="0"/>
          </a:p>
          <a:p>
            <a:pPr marL="457189" indent="-342891">
              <a:lnSpc>
                <a:spcPct val="150000"/>
              </a:lnSpc>
            </a:pPr>
            <a:r>
              <a:rPr lang="fi" dirty="0"/>
              <a:t>1912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1920-luku-1949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1949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1966 alkaen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tav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  <Ohjeesta_x002d_vastaa xmlns="09145326-7fc7-4a6f-b660-d5420a6ae56b" xsi:nil="true"/>
    <Mist_x00e4__x0020_muualta_x0020_sama_x0020_ohje_x0020_l_x00f6_ytyy_x003f_ xmlns="09145326-7fc7-4a6f-b660-d5420a6ae56b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8" ma:contentTypeDescription="Luo uusi asiakirja." ma:contentTypeScope="" ma:versionID="0c1cb8b8249d823eaec43b2c3d176c4a">
  <xsd:schema xmlns:xsd="http://www.w3.org/2001/XMLSchema" xmlns:xs="http://www.w3.org/2001/XMLSchema" xmlns:p="http://schemas.microsoft.com/office/2006/metadata/properties" xmlns:ns2="a8d9c6b2-3655-4504-8205-749f4c2876db" xmlns:ns3="09145326-7fc7-4a6f-b660-d5420a6ae56b" targetNamespace="http://schemas.microsoft.com/office/2006/metadata/properties" ma:root="true" ma:fieldsID="81ad22d4b7eec71e8c3c1242e2b044aa" ns2:_="" ns3:_="">
    <xsd:import namespace="a8d9c6b2-3655-4504-8205-749f4c2876db"/>
    <xsd:import namespace="09145326-7fc7-4a6f-b660-d5420a6ae56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  <xsd:element ref="ns3:Ohjeesta_x002d_vastaa" minOccurs="0"/>
                <xsd:element ref="ns3:Mist_x00e4__x0020_muualta_x0020_sama_x0020_ohje_x0020_l_x00f6_ytyy_x003f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45326-7fc7-4a6f-b660-d5420a6ae56b" elementFormDefault="qualified">
    <xsd:import namespace="http://schemas.microsoft.com/office/2006/documentManagement/types"/>
    <xsd:import namespace="http://schemas.microsoft.com/office/infopath/2007/PartnerControls"/>
    <xsd:element name="Ohjeesta_x002d_vastaa" ma:index="16" nillable="true" ma:displayName="Ohjeesta-vastaa" ma:internalName="Ohjeesta_x002d_vastaa">
      <xsd:simpleType>
        <xsd:restriction base="dms:Text">
          <xsd:maxLength value="255"/>
        </xsd:restriction>
      </xsd:simpleType>
    </xsd:element>
    <xsd:element name="Mist_x00e4__x0020_muualta_x0020_sama_x0020_ohje_x0020_l_x00f6_ytyy_x003f_" ma:index="17" nillable="true" ma:displayName="Mistä muualta sama ohje löytyy?" ma:internalName="Mist_x00e4__x0020_muualta_x0020_sama_x0020_ohje_x0020_l_x00f6_ytyy_x003f_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09145326-7fc7-4a6f-b660-d5420a6ae56b"/>
    <ds:schemaRef ds:uri="http://purl.org/dc/terms/"/>
    <ds:schemaRef ds:uri="a8d9c6b2-3655-4504-8205-749f4c2876db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4DA585A-B157-4A6C-AC4C-E5BA4596A0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09145326-7fc7-4a6f-b660-d5420a6ae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61</Words>
  <Application>Microsoft Office PowerPoint</Application>
  <PresentationFormat>Näytössä katseltava diaesitys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Lucida Grande</vt:lpstr>
      <vt:lpstr>Verdana</vt:lpstr>
      <vt:lpstr>Mukautettu suunnittelumalli</vt:lpstr>
      <vt:lpstr>PowerPoint-esitys</vt:lpstr>
      <vt:lpstr>Kronologiaharjoitus Kiinan historiasta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Torres-Airava Gabriella</dc:creator>
  <cp:lastModifiedBy>Kaartinen Minna</cp:lastModifiedBy>
  <cp:revision>30</cp:revision>
  <dcterms:created xsi:type="dcterms:W3CDTF">2017-06-07T07:45:42Z</dcterms:created>
  <dcterms:modified xsi:type="dcterms:W3CDTF">2025-03-14T09:06:00Z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