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Kristinusko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Kristus tarkoittaa Messiasta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0" y="1971675"/>
            <a:ext cx="20955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6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19375" cy="174307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123836"/>
            <a:ext cx="3515931" cy="4601183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Risti on kristittyjen symboli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Tyhjä risti kuvaa Jeesuksen voittoa kuolemasta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/>
              <a:t>Kristinuskoisia </a:t>
            </a:r>
            <a:r>
              <a:rPr lang="fi-FI" sz="3200" dirty="0" smtClean="0"/>
              <a:t>ovat eri kirkkokuntien  kannattajat</a:t>
            </a: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>roomalaiskatolliset</a:t>
            </a: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>ortodoksit</a:t>
            </a: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>luterilaiset</a:t>
            </a:r>
          </a:p>
          <a:p>
            <a:r>
              <a:rPr lang="fi-FI" sz="3200" dirty="0" smtClean="0"/>
              <a:t>Heitä yhdistää usko Jeesukseen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989326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587321"/>
          </a:xfrm>
        </p:spPr>
        <p:txBody>
          <a:bodyPr/>
          <a:lstStyle/>
          <a:p>
            <a:r>
              <a:rPr lang="fi-FI" dirty="0" smtClean="0"/>
              <a:t>Jeesuksen elämä ja opetukset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Jeesus Nasaretilainen, Galilean maakunnasta</a:t>
            </a:r>
          </a:p>
          <a:p>
            <a:r>
              <a:rPr lang="fi-FI" sz="3200" dirty="0" smtClean="0"/>
              <a:t>Hän valitsi seuraajikseen 12 opetuslasta,</a:t>
            </a:r>
          </a:p>
          <a:p>
            <a:r>
              <a:rPr lang="fi-FI" sz="3200" dirty="0" smtClean="0"/>
              <a:t>Yhden kustakin Israelin heimosta</a:t>
            </a:r>
          </a:p>
          <a:p>
            <a:r>
              <a:rPr lang="fi-FI" sz="3200" dirty="0" smtClean="0"/>
              <a:t>Jeesus </a:t>
            </a:r>
            <a:r>
              <a:rPr lang="fi-FI" sz="3200" b="1" dirty="0" smtClean="0"/>
              <a:t>julisti</a:t>
            </a:r>
            <a:r>
              <a:rPr lang="fi-FI" sz="3200" dirty="0" smtClean="0"/>
              <a:t>: Jumalan valtakunnan tuloa, lähimmäisen rakkautta, Jumala antaa anteeksi ihmisten rikkomukset, ihminen on Jumalan lapsi, ihmisten tulisi antaa toisilleen anteeksi.</a:t>
            </a:r>
            <a:endParaRPr lang="fi-FI" sz="3200" dirty="0"/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77" y="3655695"/>
            <a:ext cx="1962150" cy="233362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701" y="3078695"/>
            <a:ext cx="2447301" cy="2910625"/>
          </a:xfrm>
          <a:prstGeom prst="rect">
            <a:avLst/>
          </a:prstGeom>
        </p:spPr>
      </p:pic>
      <p:sp>
        <p:nvSpPr>
          <p:cNvPr id="10" name="Tekstin paikkamerkki 9"/>
          <p:cNvSpPr>
            <a:spLocks noGrp="1"/>
          </p:cNvSpPr>
          <p:nvPr>
            <p:ph type="body" sz="half" idx="2"/>
          </p:nvPr>
        </p:nvSpPr>
        <p:spPr>
          <a:xfrm>
            <a:off x="256032" y="2936382"/>
            <a:ext cx="2834640" cy="2879783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412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Ristinkuolema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30- vuotiaana Jeesus meni </a:t>
            </a:r>
            <a:r>
              <a:rPr lang="fi-FI" sz="2800" dirty="0"/>
              <a:t>p</a:t>
            </a:r>
            <a:r>
              <a:rPr lang="fi-FI" sz="2800" dirty="0" smtClean="0"/>
              <a:t>ääsiäisjuhlille Jerusalemiin</a:t>
            </a:r>
          </a:p>
          <a:p>
            <a:r>
              <a:rPr lang="fi-FI" sz="2800" dirty="0" smtClean="0"/>
              <a:t>Hän järjesti temppelissä mielenosoituksen          -&gt; vangittiin ja ristiinnaulittiin</a:t>
            </a:r>
          </a:p>
          <a:p>
            <a:r>
              <a:rPr lang="fi-FI" sz="2800" dirty="0" smtClean="0"/>
              <a:t>Ilmestyi lähimmille kannattajilleen, josta he päättelivät , että Jumala herätti Jeesuksen kuolleista-&gt; ihmisilläkin ikuinen elämä, jos uskoo Jeesukseen ja ottaa kasteen ja Jumala on läsnä pyhän hengen välityksellä.</a:t>
            </a:r>
            <a:endParaRPr lang="fi-FI" sz="28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20440"/>
            <a:ext cx="3386040" cy="2539530"/>
          </a:xfrm>
          <a:prstGeom prst="rect">
            <a:avLst/>
          </a:prstGeom>
        </p:spPr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261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1306"/>
            <a:ext cx="3392081" cy="2252342"/>
          </a:xfrm>
          <a:prstGeom prst="rect">
            <a:avLst/>
          </a:prstGeom>
        </p:spPr>
      </p:pic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Raamattu 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Rakkauden kaksoiskäsky</a:t>
            </a:r>
            <a:endParaRPr lang="fi-FI" sz="2400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Rakasta Herraa, sinun Jumalaasi koko sydämestäsi ja koko sielustasi ja lähimmäistä niin kuin itseäsi.</a:t>
            </a:r>
            <a:endParaRPr lang="fi-FI" sz="32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Kultainen sääntö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Kaikki, mikä tahdotte ihmistentekevän teille, tehkää te heille.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58145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56" y="402435"/>
            <a:ext cx="4395185" cy="6182561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3983" y="531586"/>
            <a:ext cx="3000778" cy="612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82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316795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65</TotalTime>
  <Words>134</Words>
  <Application>Microsoft Office PowerPoint</Application>
  <PresentationFormat>Laajakuva</PresentationFormat>
  <Paragraphs>19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Kehys</vt:lpstr>
      <vt:lpstr>Kristinusko </vt:lpstr>
      <vt:lpstr>  Risti on kristittyjen symboli  Tyhjä risti kuvaa Jeesuksen voittoa kuolemasta</vt:lpstr>
      <vt:lpstr>Jeesuksen elämä ja opetukset</vt:lpstr>
      <vt:lpstr>Ristinkuolema  </vt:lpstr>
      <vt:lpstr>Raamattu </vt:lpstr>
      <vt:lpstr>PowerPoint-esitys</vt:lpstr>
      <vt:lpstr>PowerPoint-esitys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Kristinusko</dc:title>
  <dc:creator>Asiakas</dc:creator>
  <cp:lastModifiedBy>Asiakas</cp:lastModifiedBy>
  <cp:revision>7</cp:revision>
  <dcterms:created xsi:type="dcterms:W3CDTF">2016-05-01T16:52:14Z</dcterms:created>
  <dcterms:modified xsi:type="dcterms:W3CDTF">2016-05-01T17:57:21Z</dcterms:modified>
</cp:coreProperties>
</file>