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02"/>
    <p:restoredTop sz="96327"/>
  </p:normalViewPr>
  <p:slideViewPr>
    <p:cSldViewPr snapToGrid="0" snapToObjects="1">
      <p:cViewPr varScale="1">
        <p:scale>
          <a:sx n="74" d="100"/>
          <a:sy n="74" d="100"/>
        </p:scale>
        <p:origin x="208" y="1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5AEC2F-DC2B-AA4A-92A4-70EAC65A1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7AFC9E-5BF8-F34B-95FF-B67349441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B16A60-043F-494F-AA44-C833196E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93C8-2198-FC4D-B0FF-4AE238674516}" type="datetimeFigureOut">
              <a:rPr lang="fi-FI" smtClean="0"/>
              <a:t>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2C9989-4B64-894A-AD22-FF12E4A0D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5C909E-75EB-EB4E-9B53-12A441656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2EC5-3DF5-AC41-8676-138C965E26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1585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D9D230-D703-444C-959F-1103C27C9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A903642-1F76-D84C-8565-476E31F63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740103-DF76-1440-8EEB-2C6D2388F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93C8-2198-FC4D-B0FF-4AE238674516}" type="datetimeFigureOut">
              <a:rPr lang="fi-FI" smtClean="0"/>
              <a:t>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5B618E-CE2C-B048-86EB-E586C9B30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12C0857-0134-EF4E-9E07-574476F7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2EC5-3DF5-AC41-8676-138C965E26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87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F13996C-405D-A14F-B802-88A5F13E47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8704A5B-73D4-3B4E-A583-A06CF4111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7B89DA-52A8-D34E-9AD1-44E529382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93C8-2198-FC4D-B0FF-4AE238674516}" type="datetimeFigureOut">
              <a:rPr lang="fi-FI" smtClean="0"/>
              <a:t>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C40708E-7859-5D49-987D-1C4C8F7EA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86179D7-D958-9D49-BB8E-B8AB6D992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2EC5-3DF5-AC41-8676-138C965E26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68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B2490B-F3EC-904D-BEA1-E96A50A6C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C00612-015C-FA48-884B-AE9BAC713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21D11B-A37B-1D4A-AF09-D4DA5E4E8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93C8-2198-FC4D-B0FF-4AE238674516}" type="datetimeFigureOut">
              <a:rPr lang="fi-FI" smtClean="0"/>
              <a:t>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F4C25B6-FFFA-DC44-80BE-F41B9E82D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63FAE78-4F45-D74F-A0A8-D39B5CA99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2EC5-3DF5-AC41-8676-138C965E26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805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25BD7B-6EF7-E640-8B79-9E8A32B20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5932AD0-34FC-C44D-BE1C-831E73CB8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F9765C-0430-5941-97D6-E0FC414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93C8-2198-FC4D-B0FF-4AE238674516}" type="datetimeFigureOut">
              <a:rPr lang="fi-FI" smtClean="0"/>
              <a:t>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FC74BE-331F-144A-AD30-39B688E1B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6B473D-6BB5-8745-BC40-D7538ECD6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2EC5-3DF5-AC41-8676-138C965E26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86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AB4891-B08B-D34E-B3BE-9B55755E9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F579FB-A2AF-DF42-80D0-5800915FF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14355F1-BD8D-174B-9E2D-A63FE3FFF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7A0A159-DA71-8D4E-B05F-9A3B35BE3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93C8-2198-FC4D-B0FF-4AE238674516}" type="datetimeFigureOut">
              <a:rPr lang="fi-FI" smtClean="0"/>
              <a:t>1.12.2020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47521FC-4BD4-2A44-A404-24AAFCF24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658944C-651A-E642-8CAF-7F5FA22DC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2EC5-3DF5-AC41-8676-138C965E26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390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E0B087-C403-A343-A69C-E671CD5D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121E9BA-1E9D-A949-81D5-5A604F0A7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D81335F-2565-1849-8880-C7D5F99D9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9674D0C-1B65-D14D-9C72-47C4484789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8429EA6-23B0-8340-885C-EA3AA3BDDE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642CBC1-1670-814A-A58F-FFD5846A4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93C8-2198-FC4D-B0FF-4AE238674516}" type="datetimeFigureOut">
              <a:rPr lang="fi-FI" smtClean="0"/>
              <a:t>1.12.2020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F012A2F-C13E-4E45-BA37-85E327785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7287BCA-0615-A944-A3AE-DCF205E4F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2EC5-3DF5-AC41-8676-138C965E26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295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1C355A-BB07-8842-AD37-EFB8E2AE5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D6F2AB6-EF23-F547-A424-1DBC5C56B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93C8-2198-FC4D-B0FF-4AE238674516}" type="datetimeFigureOut">
              <a:rPr lang="fi-FI" smtClean="0"/>
              <a:t>1.12.2020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FF4A3F8-FFC2-3B4E-AF31-D60CCF499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E2F128E-4F83-CC48-98E7-1ABF19284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2EC5-3DF5-AC41-8676-138C965E26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727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C86012C-52D7-8842-AAA0-BC5F4B8D9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93C8-2198-FC4D-B0FF-4AE238674516}" type="datetimeFigureOut">
              <a:rPr lang="fi-FI" smtClean="0"/>
              <a:t>1.12.2020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9B92C7A-1265-294A-8538-1E5EF39B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E934F4F-93B4-6E43-940E-1A7D0F33F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2EC5-3DF5-AC41-8676-138C965E26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981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C4C266-700F-2F4F-82EB-48E39CAA3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72B940-73A9-E54F-BEAC-B63FF17A5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E62CBF1-AB39-534D-8869-7435DADAD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330A24F-5EBD-D746-A27E-C753ECEE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93C8-2198-FC4D-B0FF-4AE238674516}" type="datetimeFigureOut">
              <a:rPr lang="fi-FI" smtClean="0"/>
              <a:t>1.12.2020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4FC817E-0D94-5940-B2E3-4F3877F1B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D09046-5ACB-D144-A34B-1ADC1BDF8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2EC5-3DF5-AC41-8676-138C965E26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562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EF95F2-DCD5-4F46-B404-F79BF0094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C02C094-C0A4-A34C-9F28-4E0F1CB47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9F5ABCC-215F-5742-AEAA-54B481551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51646AA-C29A-1F4B-9DE5-5CD872324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93C8-2198-FC4D-B0FF-4AE238674516}" type="datetimeFigureOut">
              <a:rPr lang="fi-FI" smtClean="0"/>
              <a:t>1.12.2020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D66EEF4-751F-FC41-B6EA-8C31DED95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3CD751D-995A-7F45-B856-9D5D6ADC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2EC5-3DF5-AC41-8676-138C965E26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887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DD58500-F653-AE44-A634-ED5FA6D2D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305FBF4-1AD6-4845-B926-2EB79C77C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8AC31B-5B18-5548-906F-F69D68AEB0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993C8-2198-FC4D-B0FF-4AE238674516}" type="datetimeFigureOut">
              <a:rPr lang="fi-FI" smtClean="0"/>
              <a:t>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3506285-D588-4E45-86CE-7A97CBDCDD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C057EC-DDC0-864C-AF5F-101ED55F8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C2EC5-3DF5-AC41-8676-138C965E26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586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Wallpapers Powerpoint Kawaii - Wallpaper Cave">
            <a:extLst>
              <a:ext uri="{FF2B5EF4-FFF2-40B4-BE49-F238E27FC236}">
                <a16:creationId xmlns:a16="http://schemas.microsoft.com/office/drawing/2014/main" id="{F82C9C32-DCE1-3F40-B40E-622DB5B60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1B033B9-AA47-2E43-8CA3-ACF32481B1BE}"/>
              </a:ext>
            </a:extLst>
          </p:cNvPr>
          <p:cNvSpPr txBox="1"/>
          <p:nvPr/>
        </p:nvSpPr>
        <p:spPr>
          <a:xfrm>
            <a:off x="2817341" y="2557849"/>
            <a:ext cx="5758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200" b="1" dirty="0"/>
              <a:t>Kawaii hahmo</a:t>
            </a:r>
          </a:p>
        </p:txBody>
      </p:sp>
    </p:spTree>
    <p:extLst>
      <p:ext uri="{BB962C8B-B14F-4D97-AF65-F5344CB8AC3E}">
        <p14:creationId xmlns:p14="http://schemas.microsoft.com/office/powerpoint/2010/main" val="234901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0C988C-FAAD-4B22-8BA7-6B5DEFD8D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1C7614-6903-F848-B5E5-AC7CA1172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73946"/>
            <a:ext cx="511415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Kawaii -</a:t>
            </a:r>
            <a:r>
              <a:rPr lang="en-US" b="1" dirty="0" err="1"/>
              <a:t>merkitys</a:t>
            </a:r>
            <a:endParaRPr lang="en-US" b="1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F3F3158-A2B3-064B-80CD-B9B61D74CEEA}"/>
              </a:ext>
            </a:extLst>
          </p:cNvPr>
          <p:cNvSpPr/>
          <p:nvPr/>
        </p:nvSpPr>
        <p:spPr>
          <a:xfrm>
            <a:off x="838201" y="2132716"/>
            <a:ext cx="51141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Kawaii </a:t>
            </a:r>
            <a:r>
              <a:rPr lang="en-US" sz="3200" dirty="0" err="1"/>
              <a:t>tarkoittaa</a:t>
            </a:r>
            <a:r>
              <a:rPr lang="en-US" sz="3200" dirty="0"/>
              <a:t> </a:t>
            </a:r>
            <a:r>
              <a:rPr lang="en-US" sz="3200" dirty="0" err="1"/>
              <a:t>söpöyden</a:t>
            </a:r>
            <a:r>
              <a:rPr lang="en-US" sz="3200" dirty="0"/>
              <a:t> </a:t>
            </a:r>
            <a:r>
              <a:rPr lang="en-US" sz="3200" dirty="0" err="1"/>
              <a:t>kulttuuria</a:t>
            </a:r>
            <a:r>
              <a:rPr lang="en-US" sz="3200" dirty="0"/>
              <a:t> </a:t>
            </a:r>
            <a:r>
              <a:rPr lang="en-US" sz="3200" dirty="0" err="1"/>
              <a:t>japanissa</a:t>
            </a:r>
            <a:r>
              <a:rPr lang="en-US" sz="3200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Kawaii </a:t>
            </a:r>
            <a:r>
              <a:rPr lang="en-US" sz="3200" dirty="0" err="1"/>
              <a:t>sana</a:t>
            </a:r>
            <a:r>
              <a:rPr lang="en-US" sz="3200" dirty="0"/>
              <a:t> </a:t>
            </a:r>
            <a:r>
              <a:rPr lang="en-US" sz="3200" dirty="0" err="1"/>
              <a:t>tarkoittaa</a:t>
            </a:r>
            <a:r>
              <a:rPr lang="en-US" sz="3200" dirty="0"/>
              <a:t> </a:t>
            </a:r>
            <a:r>
              <a:rPr lang="en-US" sz="3200" dirty="0" err="1"/>
              <a:t>söpöä</a:t>
            </a:r>
            <a:r>
              <a:rPr lang="en-US" sz="3200" dirty="0"/>
              <a:t>, </a:t>
            </a:r>
            <a:r>
              <a:rPr lang="en-US" sz="3200" dirty="0" err="1"/>
              <a:t>suloista</a:t>
            </a:r>
            <a:r>
              <a:rPr lang="en-US" sz="3200" dirty="0"/>
              <a:t>, </a:t>
            </a:r>
            <a:r>
              <a:rPr lang="en-US" sz="3200" dirty="0" err="1"/>
              <a:t>ihanaa</a:t>
            </a:r>
            <a:r>
              <a:rPr lang="en-US" sz="3200" dirty="0"/>
              <a:t> ja </a:t>
            </a:r>
            <a:r>
              <a:rPr lang="en-US" sz="3200" dirty="0" err="1"/>
              <a:t>rakastettavaa</a:t>
            </a:r>
            <a:endParaRPr lang="en-US" sz="32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2635" y="2507215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432189" flipV="1">
            <a:off x="7537061" y="1878543"/>
            <a:ext cx="4592562" cy="45925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6" descr="Pokemon Pikachu N3 free image">
            <a:extLst>
              <a:ext uri="{FF2B5EF4-FFF2-40B4-BE49-F238E27FC236}">
                <a16:creationId xmlns:a16="http://schemas.microsoft.com/office/drawing/2014/main" id="{393DEAA2-B51A-414A-BCDD-15FB3C2AE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7463" y="533712"/>
            <a:ext cx="2822083" cy="2902286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ute Hello Kitty drawing free image">
            <a:extLst>
              <a:ext uri="{FF2B5EF4-FFF2-40B4-BE49-F238E27FC236}">
                <a16:creationId xmlns:a16="http://schemas.microsoft.com/office/drawing/2014/main" id="{1E60F7F9-6214-8F43-A912-44170840DE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8480" y="2930036"/>
            <a:ext cx="2822083" cy="2822083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647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34B7D7-AF97-CF49-9B09-DF747489F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76" y="2540047"/>
            <a:ext cx="5550242" cy="5328937"/>
          </a:xfrm>
        </p:spPr>
        <p:txBody>
          <a:bodyPr>
            <a:normAutofit/>
          </a:bodyPr>
          <a:lstStyle/>
          <a:p>
            <a:r>
              <a:rPr lang="fi-FI" sz="3600" dirty="0"/>
              <a:t>Kawaii estetiikasta on tullut merkittävä osa japanilaista populaarikulttuuria, viihdettä, vaatetusta, ruokaa, leluja jne. </a:t>
            </a:r>
          </a:p>
          <a:p>
            <a:endParaRPr lang="fi-FI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4C96B295-BE93-8048-95DE-AC72FAE8E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0" r="-3" b="13633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Arc 8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69B6849-8F9E-2245-B803-43409D2D19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7" b="27551"/>
          <a:stretch/>
        </p:blipFill>
        <p:spPr bwMode="auto">
          <a:xfrm>
            <a:off x="6261607" y="0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301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0E30C9-642F-5143-82ED-03A4F8453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fi-FI" sz="3600" dirty="0"/>
              <a:t>Etsi kuvia </a:t>
            </a:r>
            <a:r>
              <a:rPr lang="fi-FI" sz="3600" dirty="0" err="1"/>
              <a:t>kawaii</a:t>
            </a:r>
            <a:r>
              <a:rPr lang="fi-FI" sz="3600" dirty="0"/>
              <a:t> hahmoista</a:t>
            </a:r>
          </a:p>
          <a:p>
            <a:r>
              <a:rPr lang="fi-FI" sz="3600" dirty="0"/>
              <a:t>Suunnittele oma </a:t>
            </a:r>
            <a:r>
              <a:rPr lang="fi-FI" sz="3600" dirty="0" err="1"/>
              <a:t>kawaii</a:t>
            </a:r>
            <a:r>
              <a:rPr lang="fi-FI" sz="3600" dirty="0"/>
              <a:t> hahmo leikkaamalla ja liimaamalla soft levyjä </a:t>
            </a:r>
            <a:r>
              <a:rPr lang="fi-FI" sz="3600" dirty="0" err="1"/>
              <a:t>pinssiin</a:t>
            </a:r>
            <a:r>
              <a:rPr lang="fi-FI" sz="3600" dirty="0"/>
              <a:t> tai magneettiin. </a:t>
            </a:r>
          </a:p>
          <a:p>
            <a:endParaRPr lang="fi-FI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uva 4" descr="Kuva, joka sisältää kohteen teksti, värikäs, kirjekuori&#10;&#10;Kuvaus luotu automaattisesti">
            <a:extLst>
              <a:ext uri="{FF2B5EF4-FFF2-40B4-BE49-F238E27FC236}">
                <a16:creationId xmlns:a16="http://schemas.microsoft.com/office/drawing/2014/main" id="{3C3D8A07-991F-924E-B2D9-4DCC4E21AF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40" r="1" b="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33" name="Arc 3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2E1A3BF-CAE2-584E-8375-551900D701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32" r="-3" b="-3"/>
          <a:stretch/>
        </p:blipFill>
        <p:spPr>
          <a:xfrm>
            <a:off x="6261607" y="1"/>
            <a:ext cx="3714250" cy="3174520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7270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Macintosh PowerPoint</Application>
  <PresentationFormat>Laajakuva</PresentationFormat>
  <Paragraphs>7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Office-teema</vt:lpstr>
      <vt:lpstr>PowerPoint-esitys</vt:lpstr>
      <vt:lpstr>Kawaii -merkitys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Jatta Vuorinen</dc:creator>
  <cp:lastModifiedBy>Jatta Vuorinen</cp:lastModifiedBy>
  <cp:revision>1</cp:revision>
  <dcterms:created xsi:type="dcterms:W3CDTF">2020-12-01T07:45:37Z</dcterms:created>
  <dcterms:modified xsi:type="dcterms:W3CDTF">2020-12-01T07:46:20Z</dcterms:modified>
</cp:coreProperties>
</file>