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58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377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3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070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160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672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955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31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3957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866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774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EEB3D-5B65-4583-AC8F-C025D66C53B4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F1548-CFBC-45D6-BB1A-DA960B0DE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852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janne.tuomenlehto@edu.leppavirta.f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Ryhmätyöt kylmän sodan kriiseistä maailmalla 8LK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805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Tavoitteista ja työskentelystä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Työhön käytetään aikaa tämä viikko. Palautus on ma 30.1 osoitteeseen </a:t>
            </a:r>
            <a:r>
              <a:rPr lang="fi-FI" dirty="0" smtClean="0">
                <a:hlinkClick r:id="rId2"/>
              </a:rPr>
              <a:t>janne.tuomenlehto@edu.leppavirta.fi</a:t>
            </a:r>
            <a:endParaRPr lang="fi-FI" dirty="0" smtClean="0"/>
          </a:p>
          <a:p>
            <a:pPr lvl="1"/>
            <a:r>
              <a:rPr lang="fi-FI" dirty="0" smtClean="0"/>
              <a:t>Työ pitää olla palautettu tuolloin klo 21.00 mennessä, tai numero on 4.</a:t>
            </a:r>
            <a:endParaRPr lang="fi-FI" dirty="0"/>
          </a:p>
          <a:p>
            <a:r>
              <a:rPr lang="fi-FI" dirty="0" smtClean="0"/>
              <a:t>Työ tehdään Office 365 </a:t>
            </a:r>
            <a:r>
              <a:rPr lang="fi-FI" dirty="0" err="1" smtClean="0"/>
              <a:t>word</a:t>
            </a:r>
            <a:r>
              <a:rPr lang="fi-FI" dirty="0" smtClean="0"/>
              <a:t> tai </a:t>
            </a:r>
            <a:r>
              <a:rPr lang="fi-FI" dirty="0" err="1" smtClean="0"/>
              <a:t>powerpointiin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Opettajalta saa apua koko viikon kysymällä </a:t>
            </a:r>
            <a:r>
              <a:rPr lang="fi-FI" dirty="0" err="1" smtClean="0"/>
              <a:t>wilmassa</a:t>
            </a:r>
            <a:r>
              <a:rPr lang="fi-FI" dirty="0" smtClean="0"/>
              <a:t> tai </a:t>
            </a:r>
            <a:r>
              <a:rPr lang="fi-FI" dirty="0" err="1" smtClean="0"/>
              <a:t>teamsissa</a:t>
            </a:r>
            <a:r>
              <a:rPr lang="fi-FI" dirty="0" smtClean="0"/>
              <a:t> </a:t>
            </a:r>
            <a:endParaRPr lang="fi-FI" dirty="0"/>
          </a:p>
          <a:p>
            <a:endParaRPr lang="fi-FI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7266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Tavoitteista ja työskentelystä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Ryhmän tulee asettaa itselleen tavoitteet joihin kaikki jäsenet sitoutuvat (esim. arvosana, työnjako)</a:t>
            </a:r>
          </a:p>
          <a:p>
            <a:endParaRPr lang="fi-FI" dirty="0"/>
          </a:p>
          <a:p>
            <a:r>
              <a:rPr lang="fi-FI" dirty="0">
                <a:solidFill>
                  <a:srgbClr val="FF0000"/>
                </a:solidFill>
              </a:rPr>
              <a:t>Olette kaikki vastuussa työstä palautushetkellä</a:t>
            </a:r>
            <a:r>
              <a:rPr lang="fi-FI" dirty="0"/>
              <a:t>, jos työskentely ei suju tai ratkaisuja ei löydy, pohtikaa ratkaisua ongelmaan TIIMINÄ tai kysykää apua </a:t>
            </a:r>
            <a:r>
              <a:rPr lang="fi-FI" dirty="0" smtClean="0"/>
              <a:t>opettajalta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Jokaisen tulee tarkastella työn edistymistä, koska palautushetkellä hyväksyt työn sellaisena kuin</a:t>
            </a:r>
          </a:p>
          <a:p>
            <a:endParaRPr lang="fi-FI" dirty="0"/>
          </a:p>
          <a:p>
            <a:r>
              <a:rPr lang="fi-FI" dirty="0"/>
              <a:t>Onko reilua antaa kaikille sama arvosana, jos yksi tekee ja kolme ei tee mitään?</a:t>
            </a:r>
          </a:p>
          <a:p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smtClean="0">
                <a:sym typeface="Wingdings" panose="05000000000000000000" pitchFamily="2" charset="2"/>
              </a:rPr>
              <a:t>Lähtökohtaisesti on, sillä </a:t>
            </a:r>
            <a:r>
              <a:rPr lang="fi-FI" dirty="0">
                <a:sym typeface="Wingdings" panose="05000000000000000000" pitchFamily="2" charset="2"/>
              </a:rPr>
              <a:t>kaikki kantavat vastuuta työstä ja arvosana on kaikille </a:t>
            </a:r>
            <a:r>
              <a:rPr lang="fi-FI" dirty="0" smtClean="0">
                <a:sym typeface="Wingdings" panose="05000000000000000000" pitchFamily="2" charset="2"/>
              </a:rPr>
              <a:t>sama. Ryhmässä kaikki ovat vastuussa toisistaan kuten  urheilujoukkueessa, tiimin täytyy reagoida ennen palauttamista asiaan </a:t>
            </a:r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smtClean="0">
                <a:sym typeface="Wingdings" panose="05000000000000000000" pitchFamily="2" charset="2"/>
              </a:rPr>
              <a:t>Muuten tiimi </a:t>
            </a:r>
            <a:r>
              <a:rPr lang="fi-FI" dirty="0">
                <a:sym typeface="Wingdings" panose="05000000000000000000" pitchFamily="2" charset="2"/>
              </a:rPr>
              <a:t>ei ole onnistunut työskentelemään tiiminä ja ratkaisemaan yhteisiä työskentelyn </a:t>
            </a:r>
            <a:r>
              <a:rPr lang="fi-FI" dirty="0" smtClean="0">
                <a:sym typeface="Wingdings" panose="05000000000000000000" pitchFamily="2" charset="2"/>
              </a:rPr>
              <a:t>ongelmia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>
                <a:sym typeface="Wingdings" panose="05000000000000000000" pitchFamily="2" charset="2"/>
              </a:rPr>
              <a:t>Mitä olisi ryhmänä pitänyt tehdä?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396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Arviointikriteerit: (</a:t>
            </a:r>
            <a:r>
              <a:rPr lang="fi-FI" sz="2400" i="1" dirty="0"/>
              <a:t>hylätty – tavoitteet saavutettu tyydyttävästi – tavoitteet saavutettu hyvin – tavoitteet saavutettu kiitettävästi</a:t>
            </a:r>
            <a:r>
              <a:rPr lang="fi-FI" sz="2400" dirty="0"/>
              <a:t>)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Työn laajuus ja keskeisten asioiden esittely</a:t>
            </a:r>
          </a:p>
          <a:p>
            <a:endParaRPr lang="fi-FI" dirty="0"/>
          </a:p>
          <a:p>
            <a:r>
              <a:rPr lang="fi-FI" dirty="0" smtClean="0"/>
              <a:t>Omin sanoin kirjoittaminen selkeällä rakenteella ja kieliasulla (kansi, väliotsikot, tiivistelmä, lähdeluettelo)</a:t>
            </a:r>
          </a:p>
          <a:p>
            <a:endParaRPr lang="fi-FI" dirty="0"/>
          </a:p>
          <a:p>
            <a:r>
              <a:rPr lang="fi-FI" dirty="0" smtClean="0"/>
              <a:t>Tietolähteiden laajuus ja luotettava laatu (oltava </a:t>
            </a:r>
            <a:r>
              <a:rPr lang="fi-FI" dirty="0" smtClean="0">
                <a:solidFill>
                  <a:srgbClr val="FF0000"/>
                </a:solidFill>
              </a:rPr>
              <a:t>vähintään viisi </a:t>
            </a:r>
            <a:r>
              <a:rPr lang="fi-FI" dirty="0" smtClean="0"/>
              <a:t>erilaista luotettavaa lähdettä)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Mikä on luotettava lähde?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Julkaisu perustuu tai viittaa tieteelliseen tutkimukseen / on varmasti esitarkastettu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Vältä ”</a:t>
            </a:r>
            <a:r>
              <a:rPr lang="fi-FI" dirty="0" err="1" smtClean="0">
                <a:sym typeface="Wingdings" panose="05000000000000000000" pitchFamily="2" charset="2"/>
              </a:rPr>
              <a:t>pedanet-sivuja</a:t>
            </a:r>
            <a:r>
              <a:rPr lang="fi-FI" dirty="0" smtClean="0">
                <a:sym typeface="Wingdings" panose="05000000000000000000" pitchFamily="2" charset="2"/>
              </a:rPr>
              <a:t>” ellei niissä ole lähdettä luotettavaan teokseen</a:t>
            </a:r>
            <a:endParaRPr lang="fi-FI" dirty="0" smtClean="0"/>
          </a:p>
          <a:p>
            <a:endParaRPr lang="fi-FI" dirty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90508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Kansisivu (otsikko, nimet, luokka, ehkä kuva)</a:t>
            </a:r>
          </a:p>
          <a:p>
            <a:endParaRPr lang="fi-FI" dirty="0"/>
          </a:p>
          <a:p>
            <a:r>
              <a:rPr lang="fi-FI" dirty="0" smtClean="0"/>
              <a:t>Tekstiä väliotsikoin</a:t>
            </a:r>
          </a:p>
          <a:p>
            <a:endParaRPr lang="fi-FI" dirty="0"/>
          </a:p>
          <a:p>
            <a:r>
              <a:rPr lang="fi-FI" dirty="0" smtClean="0"/>
              <a:t>Viiden kohdan tiivistelmä lopuksi</a:t>
            </a:r>
          </a:p>
          <a:p>
            <a:endParaRPr lang="fi-FI" dirty="0"/>
          </a:p>
          <a:p>
            <a:r>
              <a:rPr lang="fi-FI" dirty="0" smtClean="0"/>
              <a:t>Lähdeluettelo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865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Ryhmät ja aiheet palautus oli ma 30.1 klo 21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Korean sota: Antti, Eetu, Joona</a:t>
            </a:r>
          </a:p>
          <a:p>
            <a:endParaRPr lang="fi-FI" dirty="0"/>
          </a:p>
          <a:p>
            <a:r>
              <a:rPr lang="fi-FI" dirty="0" smtClean="0"/>
              <a:t>Kuuban ohjuskriisi: Alisa, Kia, Elsa, Julia</a:t>
            </a:r>
          </a:p>
          <a:p>
            <a:endParaRPr lang="fi-FI" dirty="0"/>
          </a:p>
          <a:p>
            <a:r>
              <a:rPr lang="fi-FI" dirty="0" smtClean="0"/>
              <a:t>Vietnamin sota: Sini, Enni, Anna, Marika</a:t>
            </a:r>
          </a:p>
          <a:p>
            <a:endParaRPr lang="fi-FI" dirty="0"/>
          </a:p>
          <a:p>
            <a:r>
              <a:rPr lang="fi-FI" dirty="0" smtClean="0"/>
              <a:t>Afganistanin sota (1979-): Roni, Valtteri, Santtu, Aapo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>
                <a:sym typeface="Wingdings" panose="05000000000000000000" pitchFamily="2" charset="2"/>
              </a:rPr>
              <a:t> Ryhmästä yksi luo asiakirja </a:t>
            </a:r>
            <a:r>
              <a:rPr lang="fi-FI" dirty="0" err="1" smtClean="0">
                <a:sym typeface="Wingdings" panose="05000000000000000000" pitchFamily="2" charset="2"/>
              </a:rPr>
              <a:t>officeen</a:t>
            </a:r>
            <a:r>
              <a:rPr lang="fi-FI" dirty="0" smtClean="0">
                <a:sym typeface="Wingdings" panose="05000000000000000000" pitchFamily="2" charset="2"/>
              </a:rPr>
              <a:t> ja sitten jakaa muokkausoikeudet kaikille ryhmässä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53212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Seuraava kokoontuminen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Perjantaina klo 10</a:t>
            </a:r>
          </a:p>
          <a:p>
            <a:endParaRPr lang="fi-FI" dirty="0"/>
          </a:p>
          <a:p>
            <a:r>
              <a:rPr lang="fi-FI" dirty="0" smtClean="0"/>
              <a:t>Jokaisen ryhmän tulee tulla </a:t>
            </a:r>
            <a:r>
              <a:rPr lang="fi-FI" dirty="0" err="1" smtClean="0"/>
              <a:t>teamsiin</a:t>
            </a:r>
            <a:r>
              <a:rPr lang="fi-FI" dirty="0" smtClean="0"/>
              <a:t> kertomaan minulle missä vaiheessa työ 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9439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</Words>
  <Application>Microsoft Office PowerPoint</Application>
  <PresentationFormat>Laajakuva</PresentationFormat>
  <Paragraphs>48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Office-teema</vt:lpstr>
      <vt:lpstr>Ryhmätyöt kylmän sodan kriiseistä maailmalla 8LK</vt:lpstr>
      <vt:lpstr>Tavoitteista ja työskentelystä</vt:lpstr>
      <vt:lpstr>Tavoitteista ja työskentelystä</vt:lpstr>
      <vt:lpstr>Arviointikriteerit: (hylätty – tavoitteet saavutettu tyydyttävästi – tavoitteet saavutettu hyvin – tavoitteet saavutettu kiitettävästi)</vt:lpstr>
      <vt:lpstr>RAKENNE</vt:lpstr>
      <vt:lpstr>Ryhmät ja aiheet palautus oli ma 30.1 klo 21</vt:lpstr>
      <vt:lpstr>Seuraava kokoontuminen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Ryhmätyöt kylmän sodan kriiseistä maailmalla 8LK</dc:title>
  <dc:creator>Janne Tuomenlehto</dc:creator>
  <cp:lastModifiedBy>Janne Tuomenlehto</cp:lastModifiedBy>
  <cp:revision>1</cp:revision>
  <dcterms:created xsi:type="dcterms:W3CDTF">2020-03-23T09:09:31Z</dcterms:created>
  <dcterms:modified xsi:type="dcterms:W3CDTF">2020-03-23T09:09:39Z</dcterms:modified>
</cp:coreProperties>
</file>