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handoutMasterIdLst>
    <p:handoutMasterId r:id="rId42"/>
  </p:handoutMasterIdLst>
  <p:sldIdLst>
    <p:sldId id="256" r:id="rId2"/>
    <p:sldId id="262" r:id="rId3"/>
    <p:sldId id="303" r:id="rId4"/>
    <p:sldId id="302" r:id="rId5"/>
    <p:sldId id="258" r:id="rId6"/>
    <p:sldId id="310" r:id="rId7"/>
    <p:sldId id="306" r:id="rId8"/>
    <p:sldId id="315" r:id="rId9"/>
    <p:sldId id="273" r:id="rId10"/>
    <p:sldId id="320" r:id="rId11"/>
    <p:sldId id="298" r:id="rId12"/>
    <p:sldId id="312" r:id="rId13"/>
    <p:sldId id="308" r:id="rId14"/>
    <p:sldId id="309" r:id="rId15"/>
    <p:sldId id="307" r:id="rId16"/>
    <p:sldId id="260" r:id="rId17"/>
    <p:sldId id="257" r:id="rId18"/>
    <p:sldId id="277" r:id="rId19"/>
    <p:sldId id="318" r:id="rId20"/>
    <p:sldId id="301" r:id="rId21"/>
    <p:sldId id="311" r:id="rId22"/>
    <p:sldId id="270" r:id="rId23"/>
    <p:sldId id="274" r:id="rId24"/>
    <p:sldId id="319" r:id="rId25"/>
    <p:sldId id="313" r:id="rId26"/>
    <p:sldId id="314" r:id="rId27"/>
    <p:sldId id="316" r:id="rId28"/>
    <p:sldId id="271" r:id="rId29"/>
    <p:sldId id="267" r:id="rId30"/>
    <p:sldId id="275" r:id="rId31"/>
    <p:sldId id="276" r:id="rId32"/>
    <p:sldId id="317" r:id="rId33"/>
    <p:sldId id="321" r:id="rId34"/>
    <p:sldId id="322" r:id="rId35"/>
    <p:sldId id="323" r:id="rId36"/>
    <p:sldId id="324" r:id="rId37"/>
    <p:sldId id="325" r:id="rId38"/>
    <p:sldId id="326" r:id="rId39"/>
    <p:sldId id="327" r:id="rId40"/>
  </p:sldIdLst>
  <p:sldSz cx="9144000" cy="6858000" type="screen4x3"/>
  <p:notesSz cx="6797675" cy="9926638"/>
  <p:defaultTextStyle>
    <a:defPPr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8">
          <p15:clr>
            <a:srgbClr val="A4A3A4"/>
          </p15:clr>
        </p15:guide>
        <p15:guide id="2" orient="horz" pos="232">
          <p15:clr>
            <a:srgbClr val="A4A3A4"/>
          </p15:clr>
        </p15:guide>
        <p15:guide id="3" pos="548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arjo Jauhiainen" initials="MJ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74588"/>
    <a:srgbClr val="0C377B"/>
    <a:srgbClr val="0087C3"/>
    <a:srgbClr val="00A1D6"/>
    <a:srgbClr val="114182"/>
    <a:srgbClr val="45A6E1"/>
    <a:srgbClr val="2A59A6"/>
    <a:srgbClr val="0065A6"/>
    <a:srgbClr val="01B6ED"/>
    <a:srgbClr val="73B6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50" autoAdjust="0"/>
    <p:restoredTop sz="94624" autoAdjust="0"/>
  </p:normalViewPr>
  <p:slideViewPr>
    <p:cSldViewPr snapToGrid="0" snapToObjects="1" showGuides="1">
      <p:cViewPr varScale="1">
        <p:scale>
          <a:sx n="70" d="100"/>
          <a:sy n="70" d="100"/>
        </p:scale>
        <p:origin x="1662" y="72"/>
      </p:cViewPr>
      <p:guideLst>
        <p:guide orient="horz" pos="4088"/>
        <p:guide orient="horz" pos="232"/>
        <p:guide pos="5488"/>
      </p:guideLst>
    </p:cSldViewPr>
  </p:slideViewPr>
  <p:outlineViewPr>
    <p:cViewPr>
      <p:scale>
        <a:sx n="33" d="100"/>
        <a:sy n="33" d="100"/>
      </p:scale>
      <p:origin x="0" y="145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handoutMaster" Target="handoutMasters/handout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F1A0B-72C4-E843-ABE0-2E01C6B8E78A}" type="datetimeFigureOut">
              <a:rPr lang="fi-FI" smtClean="0"/>
              <a:pPr/>
              <a:t>18.6.2015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47B9B6-DEBB-584D-8775-A18FF3ACEECB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646227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yksen paikkamerkki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BDDA4-710D-B445-AFB1-25224C122DF2}" type="datetimeFigureOut">
              <a:rPr lang="fi-FI" smtClean="0"/>
              <a:pPr/>
              <a:t>18.6.2015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Muokkaa tekstin perustyylejä osoittamalla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A97E51-3172-B24C-A189-E9104D8DBC45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954860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orakulmio 16"/>
          <p:cNvSpPr>
            <a:spLocks noChangeAspect="1"/>
          </p:cNvSpPr>
          <p:nvPr userDrawn="1"/>
        </p:nvSpPr>
        <p:spPr>
          <a:xfrm>
            <a:off x="-91621" y="0"/>
            <a:ext cx="9327241" cy="6858000"/>
          </a:xfrm>
          <a:prstGeom prst="rect">
            <a:avLst/>
          </a:prstGeom>
          <a:gradFill flip="none" rotWithShape="1">
            <a:gsLst>
              <a:gs pos="100000">
                <a:srgbClr val="074588"/>
              </a:gs>
              <a:gs pos="34000">
                <a:srgbClr val="0087C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685800" y="2306320"/>
            <a:ext cx="7772400" cy="690880"/>
          </a:xfrm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2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3854543" y="5807916"/>
            <a:ext cx="1434914" cy="160337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25" name="Tekstiruutu 24"/>
          <p:cNvSpPr txBox="1"/>
          <p:nvPr userDrawn="1"/>
        </p:nvSpPr>
        <p:spPr>
          <a:xfrm>
            <a:off x="7609413" y="39724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i-FI" sz="1000" dirty="0" err="1" smtClean="0">
                <a:solidFill>
                  <a:srgbClr val="FFFFFF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pic>
        <p:nvPicPr>
          <p:cNvPr id="19" name="Kuva 18" descr="Taipalsaari_logo-nega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748221" y="4497874"/>
            <a:ext cx="1780512" cy="877228"/>
          </a:xfrm>
          <a:prstGeom prst="rect">
            <a:avLst/>
          </a:prstGeom>
        </p:spPr>
      </p:pic>
      <p:sp>
        <p:nvSpPr>
          <p:cNvPr id="22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3854543" y="6052780"/>
            <a:ext cx="1434914" cy="168275"/>
          </a:xfrm>
          <a:prstGeom prst="rect">
            <a:avLst/>
          </a:prstGeom>
        </p:spPr>
        <p:txBody>
          <a:bodyPr/>
          <a:lstStyle>
            <a:lvl1pPr algn="ctr">
              <a:defRPr sz="1000">
                <a:solidFill>
                  <a:srgbClr val="FFFFFF"/>
                </a:solidFill>
              </a:defRPr>
            </a:lvl1pPr>
          </a:lstStyle>
          <a:p>
            <a:fld id="{0E692402-88C6-418B-BFFF-E2134E6A4E6A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cxnSp>
        <p:nvCxnSpPr>
          <p:cNvPr id="10" name="Suora yhdysviiva 9"/>
          <p:cNvCxnSpPr/>
          <p:nvPr userDrawn="1"/>
        </p:nvCxnSpPr>
        <p:spPr>
          <a:xfrm>
            <a:off x="3331634" y="5613392"/>
            <a:ext cx="2480733" cy="1588"/>
          </a:xfrm>
          <a:prstGeom prst="line">
            <a:avLst/>
          </a:prstGeom>
          <a:ln w="63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5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8BF69D5-E94F-4D4B-8E2C-026AF78BD0C2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9" name="Tekstiruutu 18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0" name="Suora yhdysviiva 19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5"/>
          </p:nvPr>
        </p:nvSpPr>
        <p:spPr>
          <a:xfrm rot="5400000">
            <a:off x="2767146" y="-543321"/>
            <a:ext cx="3700338" cy="8138970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Kuva 13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400000">
            <a:off x="-35984" y="2874010"/>
            <a:ext cx="1849969" cy="1109981"/>
          </a:xfrm>
          <a:prstGeom prst="rect">
            <a:avLst/>
          </a:prstGeom>
        </p:spPr>
      </p:pic>
      <p:sp>
        <p:nvSpPr>
          <p:cNvPr id="16" name="Dian numeron paikkamerkki 5"/>
          <p:cNvSpPr>
            <a:spLocks noGrp="1"/>
          </p:cNvSpPr>
          <p:nvPr>
            <p:ph type="sldNum" sz="quarter" idx="12"/>
          </p:nvPr>
        </p:nvSpPr>
        <p:spPr>
          <a:xfrm rot="5400000">
            <a:off x="-311913" y="5268048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Päiväyksen paikkamerkki 3"/>
          <p:cNvSpPr>
            <a:spLocks noGrp="1"/>
          </p:cNvSpPr>
          <p:nvPr>
            <p:ph type="dt" sz="half" idx="2"/>
          </p:nvPr>
        </p:nvSpPr>
        <p:spPr>
          <a:xfrm rot="5400000">
            <a:off x="-239070" y="975695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227E169-8A96-4986-85F6-EDF7271E7A9A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 rot="5400000">
            <a:off x="6473" y="979664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9" name="Tekstiruutu 18"/>
          <p:cNvSpPr txBox="1"/>
          <p:nvPr userDrawn="1"/>
        </p:nvSpPr>
        <p:spPr>
          <a:xfrm rot="5400000">
            <a:off x="-275335" y="5530170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1" name="Suora yhdysviiva 20"/>
          <p:cNvCxnSpPr/>
          <p:nvPr userDrawn="1"/>
        </p:nvCxnSpPr>
        <p:spPr>
          <a:xfrm rot="5400000">
            <a:off x="180484" y="5559659"/>
            <a:ext cx="1769342" cy="3290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Pystysuuntainen otsikko 1"/>
          <p:cNvSpPr>
            <a:spLocks noGrp="1"/>
          </p:cNvSpPr>
          <p:nvPr>
            <p:ph type="title" orient="vert"/>
          </p:nvPr>
        </p:nvSpPr>
        <p:spPr>
          <a:xfrm>
            <a:off x="6629400" y="342375"/>
            <a:ext cx="2057400" cy="6103600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5" name="Sisällön paikkamerkki 2"/>
          <p:cNvSpPr>
            <a:spLocks noGrp="1"/>
          </p:cNvSpPr>
          <p:nvPr>
            <p:ph idx="15"/>
          </p:nvPr>
        </p:nvSpPr>
        <p:spPr>
          <a:xfrm rot="5400000">
            <a:off x="1178071" y="1147047"/>
            <a:ext cx="6103600" cy="4494256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cxnSp>
        <p:nvCxnSpPr>
          <p:cNvPr id="23" name="Suora yhdysviiva 22"/>
          <p:cNvCxnSpPr/>
          <p:nvPr userDrawn="1"/>
        </p:nvCxnSpPr>
        <p:spPr>
          <a:xfrm rot="5400000">
            <a:off x="180484" y="1225401"/>
            <a:ext cx="1769342" cy="3290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7830" y="274638"/>
            <a:ext cx="8017050" cy="1143000"/>
          </a:xfrm>
        </p:spPr>
        <p:txBody>
          <a:bodyPr>
            <a:normAutofit/>
          </a:bodyPr>
          <a:lstStyle>
            <a:lvl1pPr algn="l">
              <a:defRPr sz="3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7830" y="1600201"/>
            <a:ext cx="8017050" cy="3997960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2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29" name="Tekstiruutu 28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2" name="Suora yhdysviiva 21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uora yhdysviiva 23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2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3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5FCB997-AD0C-40BC-AB29-D93230115063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4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5" name="Tekstiruutu 14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16" name="Suora yhdysviiva 15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uora yhdysviiva 16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7830" y="3975100"/>
            <a:ext cx="8017052" cy="1362075"/>
          </a:xfrm>
        </p:spPr>
        <p:txBody>
          <a:bodyPr anchor="t">
            <a:normAutofit/>
          </a:bodyPr>
          <a:lstStyle>
            <a:lvl1pPr algn="l">
              <a:defRPr kumimoji="0" lang="fi-FI" sz="36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7830" y="2474913"/>
            <a:ext cx="8017052" cy="1500187"/>
          </a:xfrm>
        </p:spPr>
        <p:txBody>
          <a:bodyPr anchor="b">
            <a:normAutofit/>
          </a:bodyPr>
          <a:lstStyle>
            <a:lvl1pPr marL="0" indent="0">
              <a:buNone/>
              <a:defRPr kumimoji="0" lang="fi-FI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Kuva 24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2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7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DEE48D11-4311-40E3-A8C0-C2E0690D3155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2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29" name="Tekstiruutu 28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30" name="Suora yhdysviiva 29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uora yhdysviiva 30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tsikko 1"/>
          <p:cNvSpPr>
            <a:spLocks noGrp="1"/>
          </p:cNvSpPr>
          <p:nvPr>
            <p:ph type="title"/>
          </p:nvPr>
        </p:nvSpPr>
        <p:spPr>
          <a:xfrm>
            <a:off x="547830" y="274638"/>
            <a:ext cx="8138970" cy="114300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16" name="Sisällön paikkamerkki 2"/>
          <p:cNvSpPr>
            <a:spLocks noGrp="1"/>
          </p:cNvSpPr>
          <p:nvPr>
            <p:ph idx="14"/>
          </p:nvPr>
        </p:nvSpPr>
        <p:spPr>
          <a:xfrm>
            <a:off x="547830" y="1600200"/>
            <a:ext cx="3846370" cy="3886479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17" name="Sisällön paikkamerkki 2"/>
          <p:cNvSpPr>
            <a:spLocks noGrp="1"/>
          </p:cNvSpPr>
          <p:nvPr>
            <p:ph idx="15"/>
          </p:nvPr>
        </p:nvSpPr>
        <p:spPr>
          <a:xfrm>
            <a:off x="4840430" y="1600200"/>
            <a:ext cx="3846370" cy="3886479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Kuva 16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8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9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87692F0-0FDD-4D17-A3AC-BE6F7D94A934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20" name="Alatunnisteen paikkamerkki 4"/>
          <p:cNvSpPr>
            <a:spLocks noGrp="1"/>
          </p:cNvSpPr>
          <p:nvPr>
            <p:ph type="ftr" sz="quarter" idx="17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23" name="Tekstiruutu 22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4" name="Suora yhdysviiva 23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uora yhdysviiva 24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7830" y="1535113"/>
            <a:ext cx="3826050" cy="639762"/>
          </a:xfrm>
        </p:spPr>
        <p:txBody>
          <a:bodyPr anchor="b">
            <a:noAutofit/>
          </a:bodyPr>
          <a:lstStyle>
            <a:lvl1pPr marL="0" indent="0">
              <a:buNone/>
              <a:defRPr kumimoji="0" lang="fi-F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4737100" y="1535113"/>
            <a:ext cx="3949700" cy="639762"/>
          </a:xfrm>
        </p:spPr>
        <p:txBody>
          <a:bodyPr anchor="b">
            <a:noAutofit/>
          </a:bodyPr>
          <a:lstStyle>
            <a:lvl1pPr marL="0" indent="0">
              <a:buNone/>
              <a:defRPr kumimoji="0" lang="fi-FI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 smtClean="0"/>
              <a:t>Muokkaa tekstin perustyylejä napsauttamalla</a:t>
            </a:r>
          </a:p>
        </p:txBody>
      </p:sp>
      <p:sp>
        <p:nvSpPr>
          <p:cNvPr id="21" name="Sisällön paikkamerkki 2"/>
          <p:cNvSpPr>
            <a:spLocks noGrp="1"/>
          </p:cNvSpPr>
          <p:nvPr>
            <p:ph idx="15"/>
          </p:nvPr>
        </p:nvSpPr>
        <p:spPr>
          <a:xfrm>
            <a:off x="547830" y="2350097"/>
            <a:ext cx="3826050" cy="2983903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  <p:sp>
        <p:nvSpPr>
          <p:cNvPr id="22" name="Sisällön paikkamerkki 2"/>
          <p:cNvSpPr>
            <a:spLocks noGrp="1"/>
          </p:cNvSpPr>
          <p:nvPr>
            <p:ph idx="16"/>
          </p:nvPr>
        </p:nvSpPr>
        <p:spPr>
          <a:xfrm>
            <a:off x="4737100" y="2350097"/>
            <a:ext cx="3929380" cy="2983903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Kuva 12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4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5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D2E01E0-6CED-4D91-9F61-FAA5695D951C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6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7" name="Tekstiruutu 16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18" name="Suora yhdysviiva 17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uora yhdysviiva 18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fi-FI" smtClean="0"/>
              <a:t>Muokkaa perustyyl. napsautt.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3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4" name="Päiväyksen paikkamerkki 3"/>
          <p:cNvSpPr>
            <a:spLocks noGrp="1"/>
          </p:cNvSpPr>
          <p:nvPr>
            <p:ph type="dt" sz="half" idx="2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6" name="Tekstiruutu 15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17" name="Suora yhdysviiva 16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uora yhdysviiva 17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Päiväyksen paikkamerkki 3"/>
          <p:cNvSpPr>
            <a:spLocks noGrp="1"/>
          </p:cNvSpPr>
          <p:nvPr>
            <p:ph type="dt" sz="half" idx="16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1201D13-C61B-48F8-A4EB-3444D9241E03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9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20" name="Tekstiruutu 19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1" name="Suora yhdysviiva 20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uora yhdysviiva 21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>
            <a:normAutofit/>
          </a:bodyPr>
          <a:lstStyle>
            <a:lvl1pPr algn="l">
              <a:def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lvl="0" indent="0" algn="l" defTabSz="457200" rtl="0" eaLnBrk="1" latinLnBrk="0" hangingPunct="1">
              <a:spcBef>
                <a:spcPct val="20000"/>
              </a:spcBef>
              <a:buFont typeface="Arial"/>
              <a:buNone/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388196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  <p:sp>
        <p:nvSpPr>
          <p:cNvPr id="18" name="Sisällön paikkamerkki 2"/>
          <p:cNvSpPr>
            <a:spLocks noGrp="1"/>
          </p:cNvSpPr>
          <p:nvPr>
            <p:ph idx="15"/>
          </p:nvPr>
        </p:nvSpPr>
        <p:spPr>
          <a:xfrm>
            <a:off x="3575050" y="273050"/>
            <a:ext cx="5111750" cy="5044017"/>
          </a:xfrm>
        </p:spPr>
        <p:txBody>
          <a:bodyPr/>
          <a:lstStyle>
            <a:lvl1pPr>
              <a:buClr>
                <a:schemeClr val="accent1"/>
              </a:buClr>
              <a:buFont typeface="Wingdings" charset="2"/>
              <a:buChar char="§"/>
              <a:defRPr sz="2400"/>
            </a:lvl1pPr>
            <a:lvl2pPr>
              <a:buClr>
                <a:schemeClr val="accent1"/>
              </a:buClr>
              <a:buFont typeface="Arial"/>
              <a:buChar char="•"/>
              <a:defRPr sz="2000"/>
            </a:lvl2pPr>
            <a:lvl3pPr>
              <a:buClr>
                <a:schemeClr val="accent1"/>
              </a:buClr>
              <a:buFont typeface="Courier New"/>
              <a:buChar char="o"/>
              <a:defRPr sz="2000"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fi-FI" smtClean="0"/>
              <a:t>Muokkaa tekstin perustyylejä napsauttamalla</a:t>
            </a:r>
          </a:p>
          <a:p>
            <a:pPr lvl="1"/>
            <a:r>
              <a:rPr lang="fi-FI" smtClean="0"/>
              <a:t>toinen taso</a:t>
            </a:r>
          </a:p>
          <a:p>
            <a:pPr lvl="2"/>
            <a:r>
              <a:rPr lang="fi-FI" smtClean="0"/>
              <a:t>kolmas taso</a:t>
            </a:r>
          </a:p>
          <a:p>
            <a:pPr lvl="3"/>
            <a:r>
              <a:rPr lang="fi-FI" smtClean="0"/>
              <a:t>neljäs taso</a:t>
            </a:r>
          </a:p>
          <a:p>
            <a:pPr lvl="4"/>
            <a:r>
              <a:rPr lang="fi-FI" smtClean="0"/>
              <a:t>viides taso</a:t>
            </a:r>
            <a:endParaRPr lang="fi-FI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Kuva 14" descr="Taipalsaari-logo_ppt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647016" y="5486679"/>
            <a:ext cx="1849969" cy="1109981"/>
          </a:xfrm>
          <a:prstGeom prst="rect">
            <a:avLst/>
          </a:prstGeom>
        </p:spPr>
      </p:pic>
      <p:sp>
        <p:nvSpPr>
          <p:cNvPr id="16" name="Dian numeron paikkamerkki 5"/>
          <p:cNvSpPr>
            <a:spLocks noGrp="1"/>
          </p:cNvSpPr>
          <p:nvPr>
            <p:ph type="sldNum" sz="quarter" idx="12"/>
          </p:nvPr>
        </p:nvSpPr>
        <p:spPr>
          <a:xfrm>
            <a:off x="6431280" y="6041670"/>
            <a:ext cx="2133600" cy="222253"/>
          </a:xfrm>
          <a:prstGeom prst="rect">
            <a:avLst/>
          </a:prstGeom>
        </p:spPr>
        <p:txBody>
          <a:bodyPr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E92BD1E-5C1E-BD40-9E03-3F7B2362D146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Päiväyksen paikkamerkki 3"/>
          <p:cNvSpPr>
            <a:spLocks noGrp="1"/>
          </p:cNvSpPr>
          <p:nvPr>
            <p:ph type="dt" sz="half" idx="13"/>
          </p:nvPr>
        </p:nvSpPr>
        <p:spPr>
          <a:xfrm>
            <a:off x="547830" y="6263923"/>
            <a:ext cx="1434914" cy="168275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D3D0149-F5B2-42B2-8CEE-94F2CF067500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18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547830" y="6041670"/>
            <a:ext cx="1434914" cy="160337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fi-FI" smtClean="0">
                <a:cs typeface="Arial"/>
              </a:rPr>
              <a:t>Kai Könönen</a:t>
            </a:r>
            <a:endParaRPr lang="fi-FI" dirty="0">
              <a:cs typeface="Arial"/>
            </a:endParaRPr>
          </a:p>
        </p:txBody>
      </p:sp>
      <p:sp>
        <p:nvSpPr>
          <p:cNvPr id="19" name="Tekstiruutu 18"/>
          <p:cNvSpPr txBox="1"/>
          <p:nvPr userDrawn="1"/>
        </p:nvSpPr>
        <p:spPr>
          <a:xfrm>
            <a:off x="6979491" y="6260028"/>
            <a:ext cx="15853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1000" dirty="0" err="1" smtClean="0">
                <a:solidFill>
                  <a:schemeClr val="accent1"/>
                </a:solidFill>
                <a:latin typeface="Arial"/>
                <a:cs typeface="Arial"/>
              </a:rPr>
              <a:t>www.taipalsaari.fi</a:t>
            </a:r>
            <a:endParaRPr lang="fi-FI" sz="1000"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cxnSp>
        <p:nvCxnSpPr>
          <p:cNvPr id="20" name="Suora yhdysviiva 19"/>
          <p:cNvCxnSpPr/>
          <p:nvPr userDrawn="1"/>
        </p:nvCxnSpPr>
        <p:spPr>
          <a:xfrm rot="10800000">
            <a:off x="5664201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yhdysviiva 20"/>
          <p:cNvCxnSpPr/>
          <p:nvPr userDrawn="1"/>
        </p:nvCxnSpPr>
        <p:spPr>
          <a:xfrm rot="10800000">
            <a:off x="547830" y="5956299"/>
            <a:ext cx="2900681" cy="1588"/>
          </a:xfrm>
          <a:prstGeom prst="line">
            <a:avLst/>
          </a:prstGeom>
          <a:ln w="12700" cap="flat" cmpd="sng" algn="ctr">
            <a:solidFill>
              <a:srgbClr val="0065A6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92288" y="4013479"/>
            <a:ext cx="5486400" cy="465192"/>
          </a:xfrm>
        </p:spPr>
        <p:txBody>
          <a:bodyPr anchor="b">
            <a:normAutofit/>
          </a:bodyPr>
          <a:lstStyle>
            <a:lvl1pPr algn="l">
              <a:defRPr kumimoji="0" lang="fi-FI" sz="17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fi-FI" smtClean="0"/>
              <a:t>Muokkaa perustyyl. napsautt.</a:t>
            </a:r>
            <a:endParaRPr lang="fi-FI" dirty="0"/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32734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Lisää kuva napsauttamalla kuvaketta</a:t>
            </a:r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1792288" y="4681817"/>
            <a:ext cx="5486400" cy="6606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Muokkaa tekstin perustyylejä napsauttamalla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547830" y="274638"/>
            <a:ext cx="813897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 smtClean="0"/>
              <a:t>Muokkaa perustyylejä </a:t>
            </a:r>
            <a:r>
              <a:rPr lang="fi-FI" dirty="0" err="1" smtClean="0"/>
              <a:t>osoitt</a:t>
            </a:r>
            <a:r>
              <a:rPr lang="fi-FI" dirty="0" smtClean="0"/>
              <a:t>.</a:t>
            </a:r>
            <a:endParaRPr lang="fi-FI" dirty="0"/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547830" y="1600201"/>
            <a:ext cx="8138970" cy="38760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Wingdings" charset="2"/>
              <a:buChar char="§"/>
              <a:tabLst/>
              <a:defRPr/>
            </a:pPr>
            <a:r>
              <a:rPr lang="fi-FI" dirty="0" smtClean="0"/>
              <a:t>Muokkaa tekstin perustyylejä osoittamalla</a:t>
            </a:r>
          </a:p>
          <a:p>
            <a:pPr marL="742950" marR="0" lvl="1" indent="-28575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•"/>
              <a:tabLst/>
              <a:defRPr/>
            </a:pPr>
            <a:r>
              <a:rPr lang="fi-FI" dirty="0" smtClean="0"/>
              <a:t>toinen taso</a:t>
            </a:r>
          </a:p>
          <a:p>
            <a:pPr marL="1143000" marR="0" lvl="2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Courier New"/>
              <a:buChar char="o"/>
              <a:tabLst/>
              <a:defRPr/>
            </a:pPr>
            <a:r>
              <a:rPr lang="fi-FI" dirty="0" smtClean="0"/>
              <a:t>kolmas taso</a:t>
            </a:r>
          </a:p>
          <a:p>
            <a:pPr marL="1600200" marR="0" lvl="3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–"/>
              <a:tabLst/>
              <a:defRPr/>
            </a:pPr>
            <a:r>
              <a:rPr lang="fi-FI" dirty="0" smtClean="0"/>
              <a:t>neljäs taso</a:t>
            </a:r>
          </a:p>
          <a:p>
            <a:pPr marL="2057400" marR="0" lvl="4" indent="-2286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1"/>
              </a:buClr>
              <a:buSzTx/>
              <a:buFont typeface="Arial"/>
              <a:buChar char="»"/>
              <a:tabLst/>
              <a:defRPr/>
            </a:pPr>
            <a:r>
              <a:rPr lang="fi-FI" dirty="0" smtClean="0"/>
              <a:t>viides taso</a:t>
            </a:r>
            <a:endParaRPr lang="fi-FI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hf sldNum="0" hdr="0"/>
  <p:txStyles>
    <p:titleStyle>
      <a:lvl1pPr algn="ctr" defTabSz="457200" rtl="0" eaLnBrk="1" latinLnBrk="0" hangingPunct="1">
        <a:spcBef>
          <a:spcPct val="0"/>
        </a:spcBef>
        <a:buNone/>
        <a:defRPr kumimoji="0" lang="fi-FI" sz="3600" b="0" i="0" u="none" strike="noStrike" kern="1200" cap="none" spc="0" normalizeH="0" baseline="0" noProof="0" dirty="0">
          <a:ln>
            <a:noFill/>
          </a:ln>
          <a:solidFill>
            <a:schemeClr val="tx1">
              <a:lumMod val="50000"/>
              <a:lumOff val="50000"/>
            </a:schemeClr>
          </a:solidFill>
          <a:effectLst/>
          <a:uLnTx/>
          <a:uFillTx/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kumimoji="0" lang="fi-FI" sz="24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kumimoji="0" lang="fi-FI" sz="20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kumimoji="0" lang="fi-FI" sz="20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kumimoji="0" lang="fi-FI" sz="2000" b="0" i="0" u="none" strike="noStrike" kern="1200" cap="none" spc="0" normalizeH="0" baseline="0" noProof="0" dirty="0" smtClean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kumimoji="0" lang="fi-FI" sz="2000" b="0" i="0" u="none" strike="noStrike" kern="1200" cap="none" spc="0" normalizeH="0" baseline="0" noProof="0" dirty="0">
          <a:ln>
            <a:noFill/>
          </a:ln>
          <a:solidFill>
            <a:schemeClr val="tx1"/>
          </a:solidFill>
          <a:effectLst/>
          <a:uLnTx/>
          <a:uFillTx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 descr="Taipalsaari_powerpoint_perhekuvitus.png"/>
          <p:cNvPicPr>
            <a:picLocks noChangeAspect="1"/>
          </p:cNvPicPr>
          <p:nvPr/>
        </p:nvPicPr>
        <p:blipFill>
          <a:blip r:embed="rId4"/>
          <a:srcRect r="4167"/>
          <a:stretch>
            <a:fillRect/>
          </a:stretch>
        </p:blipFill>
        <p:spPr>
          <a:xfrm>
            <a:off x="190500" y="3596059"/>
            <a:ext cx="8632866" cy="3054508"/>
          </a:xfrm>
          <a:prstGeom prst="rect">
            <a:avLst/>
          </a:prstGeom>
        </p:spPr>
      </p:pic>
      <p:sp>
        <p:nvSpPr>
          <p:cNvPr id="16" name="Otsikko 15"/>
          <p:cNvSpPr>
            <a:spLocks noGrp="1"/>
          </p:cNvSpPr>
          <p:nvPr>
            <p:ph type="ctrTitle"/>
          </p:nvPr>
        </p:nvSpPr>
        <p:spPr>
          <a:xfrm>
            <a:off x="685800" y="905665"/>
            <a:ext cx="7772400" cy="690880"/>
          </a:xfrm>
        </p:spPr>
        <p:txBody>
          <a:bodyPr>
            <a:normAutofit fontScale="90000"/>
          </a:bodyPr>
          <a:lstStyle/>
          <a:p>
            <a:r>
              <a:rPr sz="3600" dirty="0" smtClean="0"/>
              <a:t> </a:t>
            </a:r>
            <a:br>
              <a:rPr sz="3600" dirty="0" smtClean="0"/>
            </a:br>
            <a:r>
              <a:rPr sz="3600" dirty="0" smtClean="0"/>
              <a:t/>
            </a:r>
            <a:br>
              <a:rPr sz="3600" dirty="0" smtClean="0"/>
            </a:br>
            <a:r>
              <a:rPr lang="de-DE" sz="3600" dirty="0"/>
              <a:t>Science </a:t>
            </a:r>
            <a:r>
              <a:rPr lang="de-DE" sz="3600" dirty="0" err="1" smtClean="0"/>
              <a:t>together</a:t>
            </a:r>
            <a:r>
              <a:rPr lang="de-DE" sz="3600" dirty="0" smtClean="0"/>
              <a:t> at </a:t>
            </a:r>
            <a:r>
              <a:rPr lang="de-DE" sz="3600" dirty="0" err="1" smtClean="0"/>
              <a:t>Taipalsaari</a:t>
            </a:r>
            <a:r>
              <a:rPr lang="de-DE" sz="3600" dirty="0" smtClean="0"/>
              <a:t> </a:t>
            </a:r>
            <a:r>
              <a:rPr lang="de-DE" sz="3600" dirty="0" err="1" smtClean="0"/>
              <a:t>Finland</a:t>
            </a:r>
            <a:r>
              <a:rPr lang="fi-FI" sz="3600" dirty="0" smtClean="0"/>
              <a:t/>
            </a:r>
            <a:br>
              <a:rPr lang="fi-FI" sz="3600" dirty="0" smtClean="0"/>
            </a:br>
            <a:endParaRPr lang="fi-FI" sz="3600" dirty="0"/>
          </a:p>
        </p:txBody>
      </p:sp>
      <p:sp>
        <p:nvSpPr>
          <p:cNvPr id="7" name="Alatunnisteen paikkamerkki 6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/>
              <a:t>Kirsi </a:t>
            </a:r>
            <a:r>
              <a:rPr lang="fi-FI" dirty="0" err="1" smtClean="0"/>
              <a:t>Rehunen</a:t>
            </a:r>
            <a:endParaRPr lang="fi-FI" dirty="0"/>
          </a:p>
        </p:txBody>
      </p:sp>
      <p:sp>
        <p:nvSpPr>
          <p:cNvPr id="6" name="Päiväyksen paikkamerkki 5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05DDD0C8-8BEA-45AB-8D2D-6AADC64DB90A}" type="datetime1">
              <a:rPr lang="fi-FI" smtClean="0"/>
              <a:t>18.6.2015</a:t>
            </a:fld>
            <a:endParaRPr lang="fi-FI" dirty="0"/>
          </a:p>
        </p:txBody>
      </p:sp>
      <p:sp>
        <p:nvSpPr>
          <p:cNvPr id="10" name="Suorakulmio 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4127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2" name="Ääni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1546" y="1984248"/>
            <a:ext cx="4913020" cy="26019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Click="0" advTm="6000"/>
    </mc:Choice>
    <mc:Fallback>
      <p:transition advClick="0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116" y="293426"/>
            <a:ext cx="6496334" cy="4872251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719618" y="5165677"/>
            <a:ext cx="15149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Phtos</a:t>
            </a:r>
            <a:r>
              <a:rPr lang="fi-FI" dirty="0" smtClean="0"/>
              <a:t> </a:t>
            </a:r>
            <a:r>
              <a:rPr lang="fi-FI" dirty="0" err="1" smtClean="0"/>
              <a:t>by</a:t>
            </a:r>
            <a:r>
              <a:rPr lang="fi-FI" dirty="0" smtClean="0"/>
              <a:t> </a:t>
            </a:r>
            <a:r>
              <a:rPr lang="fi-FI" dirty="0" err="1" smtClean="0"/>
              <a:t>children</a:t>
            </a:r>
            <a:r>
              <a:rPr lang="fi-FI" dirty="0" smtClean="0"/>
              <a:t>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66742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r>
              <a:rPr lang="fi-FI" dirty="0" smtClean="0">
                <a:cs typeface="Arial"/>
              </a:rPr>
              <a:t> </a:t>
            </a:r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803" y="339991"/>
            <a:ext cx="5381197" cy="3066030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90" y="339991"/>
            <a:ext cx="4088040" cy="3066030"/>
          </a:xfrm>
          <a:prstGeom prst="rect">
            <a:avLst/>
          </a:prstGeom>
        </p:spPr>
      </p:pic>
      <p:sp>
        <p:nvSpPr>
          <p:cNvPr id="10" name="Tekstiruutu 9"/>
          <p:cNvSpPr txBox="1"/>
          <p:nvPr/>
        </p:nvSpPr>
        <p:spPr>
          <a:xfrm>
            <a:off x="1579418" y="4203865"/>
            <a:ext cx="634019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Some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stones</a:t>
            </a:r>
            <a:r>
              <a:rPr lang="fi-FI" dirty="0" smtClean="0"/>
              <a:t> got </a:t>
            </a:r>
            <a:r>
              <a:rPr lang="fi-FI" dirty="0" err="1" smtClean="0"/>
              <a:t>easily</a:t>
            </a:r>
            <a:r>
              <a:rPr lang="fi-FI" dirty="0" smtClean="0"/>
              <a:t> </a:t>
            </a:r>
            <a:r>
              <a:rPr lang="fi-FI" dirty="0" err="1" smtClean="0"/>
              <a:t>broken</a:t>
            </a:r>
            <a:r>
              <a:rPr lang="fi-FI" dirty="0" smtClean="0"/>
              <a:t> </a:t>
            </a:r>
            <a:r>
              <a:rPr lang="fi-FI" dirty="0" err="1" smtClean="0"/>
              <a:t>but</a:t>
            </a:r>
            <a:r>
              <a:rPr lang="fi-FI" dirty="0" smtClean="0"/>
              <a:t> </a:t>
            </a:r>
            <a:r>
              <a:rPr lang="fi-FI" dirty="0" err="1" smtClean="0"/>
              <a:t>some</a:t>
            </a:r>
            <a:r>
              <a:rPr lang="fi-FI" dirty="0" smtClean="0"/>
              <a:t> of </a:t>
            </a:r>
            <a:r>
              <a:rPr lang="fi-FI" dirty="0" err="1" smtClean="0"/>
              <a:t>them</a:t>
            </a:r>
            <a:r>
              <a:rPr lang="fi-FI" dirty="0" smtClean="0"/>
              <a:t> </a:t>
            </a:r>
            <a:r>
              <a:rPr lang="fi-FI" dirty="0" err="1" smtClean="0"/>
              <a:t>not</a:t>
            </a:r>
            <a:r>
              <a:rPr lang="fi-FI" dirty="0" smtClean="0"/>
              <a:t>, 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colours</a:t>
            </a:r>
            <a:r>
              <a:rPr lang="fi-FI" dirty="0" smtClean="0"/>
              <a:t> of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stones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beautiful</a:t>
            </a:r>
            <a:r>
              <a:rPr lang="fi-FI" dirty="0" smtClean="0"/>
              <a:t> </a:t>
            </a:r>
            <a:r>
              <a:rPr lang="fi-FI" dirty="0" err="1" smtClean="0"/>
              <a:t>under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r>
              <a:rPr lang="fi-FI" dirty="0" smtClean="0"/>
              <a:t>.</a:t>
            </a:r>
          </a:p>
          <a:p>
            <a:r>
              <a:rPr lang="fi-FI" dirty="0" smtClean="0"/>
              <a:t>Oh I </a:t>
            </a:r>
            <a:r>
              <a:rPr lang="fi-FI" dirty="0" err="1" smtClean="0"/>
              <a:t>wish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would</a:t>
            </a:r>
            <a:r>
              <a:rPr lang="fi-FI" dirty="0" smtClean="0"/>
              <a:t> </a:t>
            </a:r>
            <a:r>
              <a:rPr lang="fi-FI" dirty="0" err="1" smtClean="0"/>
              <a:t>have</a:t>
            </a:r>
            <a:r>
              <a:rPr lang="fi-FI" dirty="0" smtClean="0"/>
              <a:t> a UV </a:t>
            </a:r>
            <a:r>
              <a:rPr lang="fi-FI" dirty="0" err="1" smtClean="0"/>
              <a:t>light</a:t>
            </a:r>
            <a:r>
              <a:rPr lang="fi-FI" dirty="0" smtClean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04884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30" y="920652"/>
            <a:ext cx="4844069" cy="3541542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5723906" y="1092530"/>
            <a:ext cx="28025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marked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map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wandered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forest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map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/>
          </a:p>
        </p:txBody>
      </p:sp>
      <p:sp>
        <p:nvSpPr>
          <p:cNvPr id="8" name="Suorakulmio 7"/>
          <p:cNvSpPr/>
          <p:nvPr/>
        </p:nvSpPr>
        <p:spPr>
          <a:xfrm>
            <a:off x="5723905" y="2671949"/>
            <a:ext cx="2992583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found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two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ridge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Ice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Age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our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area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08565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023" y="227810"/>
            <a:ext cx="3059974" cy="4079964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151906" y="4572000"/>
            <a:ext cx="15824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MEASURING</a:t>
            </a:r>
            <a:br>
              <a:rPr lang="fi-FI" dirty="0" smtClean="0"/>
            </a:br>
            <a:r>
              <a:rPr lang="fi-FI" dirty="0" smtClean="0"/>
              <a:t>THE STONE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7" y="166254"/>
            <a:ext cx="5522027" cy="414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1565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730" y="282038"/>
            <a:ext cx="7111261" cy="5333446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35626" y="574429"/>
            <a:ext cx="1747731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smtClean="0">
                <a:solidFill>
                  <a:srgbClr val="000000"/>
                </a:solidFill>
              </a:rPr>
              <a:t>To </a:t>
            </a:r>
            <a:r>
              <a:rPr lang="fi-FI" dirty="0" err="1" smtClean="0">
                <a:solidFill>
                  <a:srgbClr val="000000"/>
                </a:solidFill>
              </a:rPr>
              <a:t>make</a:t>
            </a:r>
            <a:r>
              <a:rPr lang="fi-FI" dirty="0" smtClean="0">
                <a:solidFill>
                  <a:srgbClr val="000000"/>
                </a:solidFill>
              </a:rPr>
              <a:t>  </a:t>
            </a:r>
            <a:r>
              <a:rPr lang="fi-FI" dirty="0" err="1" smtClean="0">
                <a:solidFill>
                  <a:srgbClr val="000000"/>
                </a:solidFill>
              </a:rPr>
              <a:t>our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Land</a:t>
            </a:r>
            <a:r>
              <a:rPr lang="fi-FI" dirty="0" smtClean="0">
                <a:solidFill>
                  <a:srgbClr val="000000"/>
                </a:solidFill>
              </a:rPr>
              <a:t> Finland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We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need</a:t>
            </a:r>
            <a:endParaRPr lang="fi-FI" dirty="0" smtClean="0">
              <a:solidFill>
                <a:srgbClr val="000000"/>
              </a:solidFill>
            </a:endParaRPr>
          </a:p>
          <a:p>
            <a:r>
              <a:rPr lang="fi-FI" dirty="0" err="1" smtClean="0">
                <a:solidFill>
                  <a:srgbClr val="000000"/>
                </a:solidFill>
              </a:rPr>
              <a:t>Swamp</a:t>
            </a:r>
            <a:r>
              <a:rPr lang="fi-FI" dirty="0" smtClean="0">
                <a:solidFill>
                  <a:srgbClr val="000000"/>
                </a:solidFill>
              </a:rPr>
              <a:t>,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The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bedrock</a:t>
            </a:r>
            <a:r>
              <a:rPr lang="fi-FI" dirty="0" smtClean="0">
                <a:solidFill>
                  <a:srgbClr val="000000"/>
                </a:solidFill>
              </a:rPr>
              <a:t>, </a:t>
            </a:r>
            <a:r>
              <a:rPr lang="fi-FI" dirty="0" err="1" smtClean="0">
                <a:solidFill>
                  <a:srgbClr val="000000"/>
                </a:solidFill>
              </a:rPr>
              <a:t>sand</a:t>
            </a:r>
            <a:r>
              <a:rPr lang="fi-FI" dirty="0" smtClean="0">
                <a:solidFill>
                  <a:srgbClr val="000000"/>
                </a:solidFill>
              </a:rPr>
              <a:t>, </a:t>
            </a:r>
            <a:r>
              <a:rPr lang="fi-FI" dirty="0" err="1" smtClean="0">
                <a:solidFill>
                  <a:srgbClr val="000000"/>
                </a:solidFill>
              </a:rPr>
              <a:t>soil</a:t>
            </a:r>
            <a:r>
              <a:rPr lang="fi-FI" dirty="0" smtClean="0">
                <a:solidFill>
                  <a:srgbClr val="000000"/>
                </a:solidFill>
              </a:rPr>
              <a:t>.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Then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comes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The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</a:p>
          <a:p>
            <a:r>
              <a:rPr lang="fi-FI" dirty="0" smtClean="0">
                <a:solidFill>
                  <a:srgbClr val="000000"/>
                </a:solidFill>
              </a:rPr>
              <a:t>Ice </a:t>
            </a:r>
            <a:r>
              <a:rPr lang="fi-FI" dirty="0" err="1" smtClean="0">
                <a:solidFill>
                  <a:srgbClr val="000000"/>
                </a:solidFill>
              </a:rPr>
              <a:t>Age</a:t>
            </a:r>
            <a:r>
              <a:rPr lang="fi-FI" dirty="0" smtClean="0">
                <a:solidFill>
                  <a:srgbClr val="000000"/>
                </a:solidFill>
              </a:rPr>
              <a:t>! </a:t>
            </a:r>
          </a:p>
          <a:p>
            <a:r>
              <a:rPr lang="fi-FI" dirty="0" smtClean="0">
                <a:solidFill>
                  <a:srgbClr val="000000"/>
                </a:solidFill>
              </a:rPr>
              <a:t>And</a:t>
            </a:r>
          </a:p>
          <a:p>
            <a:r>
              <a:rPr lang="fi-FI" dirty="0" err="1" smtClean="0">
                <a:solidFill>
                  <a:srgbClr val="000000"/>
                </a:solidFill>
              </a:rPr>
              <a:t>Builds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the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ridge</a:t>
            </a:r>
            <a:endParaRPr lang="fi-FI" dirty="0" smtClean="0">
              <a:solidFill>
                <a:srgbClr val="000000"/>
              </a:solidFill>
            </a:endParaRPr>
          </a:p>
          <a:p>
            <a:r>
              <a:rPr lang="fi-FI" dirty="0" smtClean="0">
                <a:solidFill>
                  <a:srgbClr val="000000"/>
                </a:solidFill>
              </a:rPr>
              <a:t> of</a:t>
            </a:r>
            <a:r>
              <a:rPr lang="fi-FI" dirty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our</a:t>
            </a:r>
            <a:r>
              <a:rPr lang="fi-FI" dirty="0" smtClean="0">
                <a:solidFill>
                  <a:srgbClr val="000000"/>
                </a:solidFill>
              </a:rPr>
              <a:t> home</a:t>
            </a:r>
          </a:p>
          <a:p>
            <a:r>
              <a:rPr lang="fi-FI" dirty="0" smtClean="0">
                <a:solidFill>
                  <a:srgbClr val="000000"/>
                </a:solidFill>
              </a:rPr>
              <a:t>Area.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169451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Rehun 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48" y="565622"/>
            <a:ext cx="6242304" cy="4681728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982744" y="5415148"/>
            <a:ext cx="5972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IS THIS STONE A METEORITE? How </a:t>
            </a:r>
            <a:r>
              <a:rPr lang="fi-FI" dirty="0" err="1" smtClean="0"/>
              <a:t>do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find</a:t>
            </a:r>
            <a:r>
              <a:rPr lang="fi-FI" dirty="0" smtClean="0"/>
              <a:t> it out?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35081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7390" y="680079"/>
            <a:ext cx="8017050" cy="1143000"/>
          </a:xfrm>
        </p:spPr>
        <p:txBody>
          <a:bodyPr>
            <a:normAutofit fontScale="90000"/>
          </a:bodyPr>
          <a:lstStyle/>
          <a:p>
            <a:r>
              <a:rPr lang="fi-FI" dirty="0"/>
              <a:t/>
            </a:r>
            <a:br>
              <a:rPr lang="fi-FI" dirty="0"/>
            </a:b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B3B147B9-AE11-466F-8C58-8FB429F0C01B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58" y="307848"/>
            <a:ext cx="3837155" cy="5116207"/>
          </a:xfrm>
          <a:prstGeom prst="rect">
            <a:avLst/>
          </a:prstGeom>
        </p:spPr>
      </p:pic>
      <p:sp>
        <p:nvSpPr>
          <p:cNvPr id="3" name="Suorakulmio 2"/>
          <p:cNvSpPr/>
          <p:nvPr/>
        </p:nvSpPr>
        <p:spPr>
          <a:xfrm>
            <a:off x="4674544" y="680079"/>
            <a:ext cx="393506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noticed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Scientific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project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helps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interaction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friends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It’s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important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involved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Preschool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little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society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rules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made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Leevi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found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magnetic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He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told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magnetism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1022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7831" y="405442"/>
            <a:ext cx="7483362" cy="672860"/>
          </a:xfrm>
        </p:spPr>
        <p:txBody>
          <a:bodyPr>
            <a:normAutofit fontScale="90000"/>
          </a:bodyPr>
          <a:lstStyle/>
          <a:p>
            <a:r>
              <a:rPr lang="fi-FI" dirty="0" smtClean="0"/>
              <a:t>                 </a:t>
            </a:r>
            <a:r>
              <a:rPr lang="fi-FI" dirty="0" err="1" smtClean="0"/>
              <a:t>crystallization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err="1" smtClean="0"/>
              <a:t>every</a:t>
            </a:r>
            <a:r>
              <a:rPr lang="fi-FI" dirty="0" smtClean="0"/>
              <a:t> </a:t>
            </a:r>
            <a:r>
              <a:rPr lang="fi-FI" dirty="0" err="1" smtClean="0"/>
              <a:t>morning</a:t>
            </a:r>
            <a:r>
              <a:rPr lang="fi-FI" dirty="0" smtClean="0"/>
              <a:t> </a:t>
            </a:r>
            <a:r>
              <a:rPr lang="fi-FI" dirty="0" err="1" smtClean="0"/>
              <a:t>children</a:t>
            </a:r>
            <a:r>
              <a:rPr lang="fi-FI" dirty="0" smtClean="0"/>
              <a:t> </a:t>
            </a:r>
            <a:r>
              <a:rPr lang="fi-FI" dirty="0" err="1" smtClean="0"/>
              <a:t>hurried</a:t>
            </a:r>
            <a:r>
              <a:rPr lang="fi-FI" dirty="0" smtClean="0"/>
              <a:t> to </a:t>
            </a:r>
            <a:r>
              <a:rPr lang="fi-FI" dirty="0" err="1" smtClean="0"/>
              <a:t>see</a:t>
            </a:r>
            <a:r>
              <a:rPr lang="fi-FI" dirty="0" smtClean="0"/>
              <a:t> </a:t>
            </a:r>
            <a:r>
              <a:rPr lang="fi-FI" dirty="0" err="1" smtClean="0"/>
              <a:t>what</a:t>
            </a:r>
            <a:r>
              <a:rPr lang="fi-FI" dirty="0" smtClean="0"/>
              <a:t> </a:t>
            </a:r>
            <a:r>
              <a:rPr lang="fi-FI" dirty="0" err="1" smtClean="0"/>
              <a:t>has</a:t>
            </a:r>
            <a:r>
              <a:rPr lang="fi-FI" dirty="0" smtClean="0"/>
              <a:t> </a:t>
            </a:r>
            <a:r>
              <a:rPr lang="fi-FI" dirty="0" err="1" smtClean="0"/>
              <a:t>happened</a:t>
            </a:r>
            <a:r>
              <a:rPr lang="fi-FI" dirty="0" smtClean="0"/>
              <a:t>. How </a:t>
            </a:r>
            <a:r>
              <a:rPr lang="fi-FI" dirty="0" err="1" smtClean="0"/>
              <a:t>can</a:t>
            </a:r>
            <a:r>
              <a:rPr lang="fi-FI" dirty="0" smtClean="0"/>
              <a:t> I </a:t>
            </a:r>
            <a:r>
              <a:rPr lang="fi-FI" dirty="0" err="1" smtClean="0"/>
              <a:t>try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at home-&gt; </a:t>
            </a:r>
            <a:r>
              <a:rPr lang="fi-FI" dirty="0" err="1" smtClean="0"/>
              <a:t>sharing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parents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8C713AD2-19ED-4896-BD0B-ECA233F747B0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3" name="Sisällön paikkamerkki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16" y="2044345"/>
            <a:ext cx="5329766" cy="3997325"/>
          </a:xfrm>
        </p:spPr>
      </p:pic>
    </p:spTree>
    <p:extLst>
      <p:ext uri="{BB962C8B-B14F-4D97-AF65-F5344CB8AC3E}">
        <p14:creationId xmlns:p14="http://schemas.microsoft.com/office/powerpoint/2010/main" val="35535227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356260" y="142504"/>
            <a:ext cx="8208620" cy="5455657"/>
          </a:xfrm>
        </p:spPr>
        <p:txBody>
          <a:bodyPr/>
          <a:lstStyle/>
          <a:p>
            <a:pPr marL="0" indent="0">
              <a:buNone/>
            </a:pP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/>
              <a:t>stone</a:t>
            </a:r>
            <a:r>
              <a:rPr lang="de-DE" dirty="0"/>
              <a:t> </a:t>
            </a:r>
            <a:r>
              <a:rPr lang="de-DE" dirty="0" err="1"/>
              <a:t>collection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 smtClean="0"/>
              <a:t>school</a:t>
            </a:r>
            <a:endParaRPr lang="de-DE" dirty="0"/>
          </a:p>
          <a:p>
            <a:pPr marL="0" indent="0">
              <a:buNone/>
            </a:pPr>
            <a:r>
              <a:rPr lang="de-DE" dirty="0" smtClean="0"/>
              <a:t> </a:t>
            </a:r>
            <a:r>
              <a:rPr lang="de-DE" dirty="0"/>
              <a:t>The </a:t>
            </a:r>
            <a:r>
              <a:rPr lang="de-DE" dirty="0" err="1"/>
              <a:t>stone</a:t>
            </a:r>
            <a:r>
              <a:rPr lang="de-DE" dirty="0"/>
              <a:t> </a:t>
            </a:r>
            <a:r>
              <a:rPr lang="de-DE" dirty="0" err="1"/>
              <a:t>researchers</a:t>
            </a:r>
            <a:r>
              <a:rPr lang="de-DE" dirty="0"/>
              <a:t> </a:t>
            </a:r>
            <a:r>
              <a:rPr lang="de-DE" dirty="0" err="1"/>
              <a:t>compared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own</a:t>
            </a:r>
            <a:r>
              <a:rPr lang="de-DE" dirty="0"/>
              <a:t> </a:t>
            </a:r>
            <a:r>
              <a:rPr lang="de-DE" dirty="0" err="1"/>
              <a:t>stones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those</a:t>
            </a:r>
            <a:r>
              <a:rPr lang="de-DE" dirty="0"/>
              <a:t> at </a:t>
            </a:r>
            <a:r>
              <a:rPr lang="de-DE" dirty="0" err="1"/>
              <a:t>school</a:t>
            </a:r>
            <a:r>
              <a:rPr lang="de-DE" dirty="0"/>
              <a:t>.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similar</a:t>
            </a:r>
            <a:r>
              <a:rPr lang="de-DE" dirty="0"/>
              <a:t>, </a:t>
            </a:r>
            <a:r>
              <a:rPr lang="de-DE" dirty="0" err="1"/>
              <a:t>what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different</a:t>
            </a:r>
            <a:r>
              <a:rPr lang="de-DE" dirty="0" smtClean="0"/>
              <a:t>?</a:t>
            </a:r>
          </a:p>
          <a:p>
            <a:pPr marL="0" indent="0">
              <a:buNone/>
            </a:pPr>
            <a:r>
              <a:rPr lang="de-DE" dirty="0" smtClean="0"/>
              <a:t> 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549" y="1568625"/>
            <a:ext cx="5372715" cy="4029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6400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1068779" y="510639"/>
            <a:ext cx="578922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Developing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science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questions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much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possible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support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own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skills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 out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in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also I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learded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lot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fi-F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699" y="1812526"/>
            <a:ext cx="3095690" cy="412758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5799" y="1739215"/>
            <a:ext cx="3150673" cy="4200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463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2CB4A22-0BC5-4E97-BD26-EF1A49881EB6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122830" y="0"/>
            <a:ext cx="8442050" cy="5598161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Stone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studies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A 6-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year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holding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throw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90000"/>
              </a:lnSpc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Please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do not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throw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treasure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</a:p>
          <a:p>
            <a:pPr>
              <a:lnSpc>
                <a:spcPct val="90000"/>
              </a:lnSpc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started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interesting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fi-FI" dirty="0"/>
          </a:p>
          <a:p>
            <a:pPr>
              <a:lnSpc>
                <a:spcPct val="90000"/>
              </a:lnSpc>
            </a:pPr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9869" y="1970117"/>
            <a:ext cx="3513037" cy="2634778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30" y="2077724"/>
            <a:ext cx="4285065" cy="2527171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439387" y="4797631"/>
            <a:ext cx="43935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discussed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Next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day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started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same: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trying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really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interesting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86709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10" name="Sisällön paikkamerkki 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978"/>
            <a:ext cx="4481659" cy="3361245"/>
          </a:xfrm>
        </p:spPr>
      </p:pic>
      <p:sp>
        <p:nvSpPr>
          <p:cNvPr id="12" name="Tekstiruutu 11"/>
          <p:cNvSpPr txBox="1"/>
          <p:nvPr/>
        </p:nvSpPr>
        <p:spPr>
          <a:xfrm>
            <a:off x="547830" y="4026090"/>
            <a:ext cx="9006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HOW TO MAKE A SMOOTH STONE? </a:t>
            </a:r>
            <a:r>
              <a:rPr lang="fi-FI" dirty="0" err="1" smtClean="0"/>
              <a:t>Near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big</a:t>
            </a:r>
            <a:r>
              <a:rPr lang="fi-FI" dirty="0" smtClean="0"/>
              <a:t> lake Saimaa </a:t>
            </a:r>
            <a:r>
              <a:rPr lang="fi-FI" dirty="0" err="1" smtClean="0"/>
              <a:t>stones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smooth</a:t>
            </a:r>
            <a:r>
              <a:rPr lang="fi-FI" dirty="0" smtClean="0"/>
              <a:t>, </a:t>
            </a:r>
            <a:r>
              <a:rPr lang="fi-FI" dirty="0" err="1" smtClean="0"/>
              <a:t>near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sea</a:t>
            </a:r>
            <a:r>
              <a:rPr lang="fi-FI" dirty="0" smtClean="0"/>
              <a:t> </a:t>
            </a:r>
            <a:r>
              <a:rPr lang="fi-FI" dirty="0" err="1" smtClean="0"/>
              <a:t>stones</a:t>
            </a:r>
            <a:r>
              <a:rPr lang="fi-FI" dirty="0" smtClean="0"/>
              <a:t> </a:t>
            </a:r>
            <a:r>
              <a:rPr lang="fi-FI" dirty="0" err="1" smtClean="0"/>
              <a:t>were</a:t>
            </a:r>
            <a:r>
              <a:rPr lang="fi-FI" dirty="0" smtClean="0"/>
              <a:t> </a:t>
            </a:r>
            <a:r>
              <a:rPr lang="fi-FI" dirty="0" err="1" smtClean="0"/>
              <a:t>smoothest</a:t>
            </a:r>
            <a:r>
              <a:rPr lang="fi-FI" dirty="0" smtClean="0"/>
              <a:t>.</a:t>
            </a:r>
          </a:p>
          <a:p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wheels</a:t>
            </a:r>
            <a:r>
              <a:rPr lang="fi-FI" dirty="0" smtClean="0"/>
              <a:t> of </a:t>
            </a:r>
            <a:r>
              <a:rPr lang="fi-FI" dirty="0" err="1" smtClean="0"/>
              <a:t>Joni`s</a:t>
            </a:r>
            <a:r>
              <a:rPr lang="fi-FI" dirty="0" smtClean="0"/>
              <a:t> </a:t>
            </a:r>
            <a:r>
              <a:rPr lang="fi-FI" dirty="0" err="1" smtClean="0"/>
              <a:t>car</a:t>
            </a:r>
            <a:r>
              <a:rPr lang="fi-FI" dirty="0" smtClean="0"/>
              <a:t>, </a:t>
            </a:r>
            <a:r>
              <a:rPr lang="fi-FI" dirty="0" err="1" smtClean="0"/>
              <a:t>water</a:t>
            </a:r>
            <a:r>
              <a:rPr lang="fi-FI" dirty="0" smtClean="0"/>
              <a:t> and </a:t>
            </a:r>
            <a:r>
              <a:rPr lang="fi-FI" dirty="0" err="1" smtClean="0"/>
              <a:t>sand</a:t>
            </a:r>
            <a:r>
              <a:rPr lang="fi-FI" dirty="0" smtClean="0"/>
              <a:t> </a:t>
            </a:r>
            <a:r>
              <a:rPr lang="fi-FI" dirty="0" err="1" smtClean="0"/>
              <a:t>coul</a:t>
            </a:r>
            <a:r>
              <a:rPr lang="fi-FI" dirty="0" smtClean="0"/>
              <a:t> 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make</a:t>
            </a:r>
            <a:r>
              <a:rPr lang="fi-FI" dirty="0" smtClean="0"/>
              <a:t> </a:t>
            </a:r>
            <a:r>
              <a:rPr lang="fi-FI" dirty="0" err="1" smtClean="0"/>
              <a:t>smooth</a:t>
            </a:r>
            <a:r>
              <a:rPr lang="fi-FI" dirty="0" smtClean="0"/>
              <a:t> </a:t>
            </a:r>
            <a:r>
              <a:rPr lang="fi-FI" dirty="0" err="1" smtClean="0"/>
              <a:t>stone</a:t>
            </a:r>
            <a:r>
              <a:rPr lang="fi-FI" dirty="0" smtClean="0"/>
              <a:t>?</a:t>
            </a:r>
          </a:p>
          <a:p>
            <a:r>
              <a:rPr lang="fi-FI" dirty="0" smtClean="0"/>
              <a:t>Sara </a:t>
            </a:r>
            <a:r>
              <a:rPr lang="fi-FI" dirty="0" err="1" smtClean="0"/>
              <a:t>used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abrasive</a:t>
            </a:r>
            <a:r>
              <a:rPr lang="fi-FI" dirty="0" smtClean="0"/>
              <a:t> </a:t>
            </a:r>
            <a:r>
              <a:rPr lang="fi-FI" dirty="0" err="1" smtClean="0"/>
              <a:t>paper</a:t>
            </a:r>
            <a:r>
              <a:rPr lang="fi-FI" dirty="0" smtClean="0"/>
              <a:t> </a:t>
            </a:r>
            <a:r>
              <a:rPr lang="fi-FI" dirty="0" err="1" smtClean="0"/>
              <a:t>trying</a:t>
            </a:r>
            <a:r>
              <a:rPr lang="fi-FI" dirty="0" smtClean="0"/>
              <a:t> to </a:t>
            </a:r>
            <a:r>
              <a:rPr lang="fi-FI" dirty="0" err="1" smtClean="0"/>
              <a:t>get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stone</a:t>
            </a:r>
            <a:r>
              <a:rPr lang="fi-FI" dirty="0" smtClean="0"/>
              <a:t> </a:t>
            </a:r>
            <a:r>
              <a:rPr lang="fi-FI" dirty="0" err="1" smtClean="0"/>
              <a:t>smoother</a:t>
            </a:r>
            <a:r>
              <a:rPr lang="fi-FI" dirty="0" smtClean="0"/>
              <a:t>.</a:t>
            </a:r>
            <a:endParaRPr lang="fi-FI" dirty="0"/>
          </a:p>
        </p:txBody>
      </p:sp>
      <p:pic>
        <p:nvPicPr>
          <p:cNvPr id="13" name="Kuva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889" y="236978"/>
            <a:ext cx="4444850" cy="336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870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 smtClean="0">
              <a:cs typeface="Arial"/>
            </a:endParaRPr>
          </a:p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89" y="105596"/>
            <a:ext cx="2481309" cy="330841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835730" y="105596"/>
            <a:ext cx="4927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HOW TO MAKE A SMOOTH STONE?</a:t>
            </a:r>
          </a:p>
          <a:p>
            <a:r>
              <a:rPr lang="fi-FI" dirty="0" smtClean="0"/>
              <a:t>YOU NEED WATER</a:t>
            </a:r>
          </a:p>
          <a:p>
            <a:r>
              <a:rPr lang="fi-FI" dirty="0" smtClean="0"/>
              <a:t>SAND</a:t>
            </a:r>
          </a:p>
          <a:p>
            <a:r>
              <a:rPr lang="fi-FI" dirty="0" smtClean="0"/>
              <a:t>AND YOU HAVE TO</a:t>
            </a:r>
          </a:p>
          <a:p>
            <a:r>
              <a:rPr lang="fi-FI" dirty="0" smtClean="0"/>
              <a:t> MAKE A WATERFALL</a:t>
            </a:r>
          </a:p>
          <a:p>
            <a:endParaRPr lang="fi-FI" dirty="0"/>
          </a:p>
          <a:p>
            <a:r>
              <a:rPr lang="fi-FI" dirty="0" smtClean="0"/>
              <a:t>OR DOES THIS WORK MAKING SMOOTH</a:t>
            </a:r>
            <a:br>
              <a:rPr lang="fi-FI" dirty="0" smtClean="0"/>
            </a:br>
            <a:r>
              <a:rPr lang="fi-FI" dirty="0" smtClean="0"/>
              <a:t>STONE?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8" y="2078806"/>
            <a:ext cx="3560539" cy="2670404"/>
          </a:xfrm>
          <a:prstGeom prst="rect">
            <a:avLst/>
          </a:prstGeom>
        </p:spPr>
      </p:pic>
      <p:sp>
        <p:nvSpPr>
          <p:cNvPr id="7" name="Suorakulmio 6"/>
          <p:cNvSpPr/>
          <p:nvPr/>
        </p:nvSpPr>
        <p:spPr>
          <a:xfrm>
            <a:off x="0" y="3414008"/>
            <a:ext cx="505888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creative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positive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managed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trough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strengths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knows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something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discuss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information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knows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little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realize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wiser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complement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strength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each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42818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smtClean="0"/>
              <a:t>	</a:t>
            </a:r>
            <a:endParaRPr lang="fi-FI" dirty="0"/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i-FI" dirty="0"/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32AEA771-EA52-43A2-BA27-0275484C532B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993" y="122830"/>
            <a:ext cx="5585325" cy="4223685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2347415" y="4763069"/>
            <a:ext cx="6293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”If Sara </a:t>
            </a:r>
            <a:r>
              <a:rPr lang="fi-FI" dirty="0" err="1" smtClean="0"/>
              <a:t>does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20 </a:t>
            </a:r>
            <a:r>
              <a:rPr lang="fi-FI" dirty="0" err="1" smtClean="0"/>
              <a:t>years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stone</a:t>
            </a:r>
            <a:r>
              <a:rPr lang="fi-FI" dirty="0" smtClean="0"/>
              <a:t> is </a:t>
            </a:r>
            <a:r>
              <a:rPr lang="fi-FI" dirty="0" err="1" smtClean="0"/>
              <a:t>smooth</a:t>
            </a:r>
            <a:r>
              <a:rPr lang="fi-FI" dirty="0" smtClean="0"/>
              <a:t>” </a:t>
            </a:r>
            <a:r>
              <a:rPr lang="fi-FI" dirty="0" err="1" smtClean="0"/>
              <a:t>thinks</a:t>
            </a:r>
            <a:r>
              <a:rPr lang="fi-FI" dirty="0" smtClean="0"/>
              <a:t> Julia.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17349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 err="1" smtClean="0"/>
              <a:t>Making</a:t>
            </a:r>
            <a:r>
              <a:rPr lang="fi-FI" dirty="0" smtClean="0"/>
              <a:t> </a:t>
            </a:r>
            <a:r>
              <a:rPr lang="fi-FI" dirty="0" err="1" smtClean="0"/>
              <a:t>smooth</a:t>
            </a:r>
            <a:r>
              <a:rPr lang="fi-FI" dirty="0" smtClean="0"/>
              <a:t> </a:t>
            </a:r>
            <a:r>
              <a:rPr lang="fi-FI" dirty="0" err="1" smtClean="0"/>
              <a:t>stones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sand</a:t>
            </a:r>
            <a:r>
              <a:rPr lang="fi-FI" dirty="0" smtClean="0"/>
              <a:t> and </a:t>
            </a:r>
            <a:r>
              <a:rPr lang="fi-FI" dirty="0" err="1" smtClean="0"/>
              <a:t>water</a:t>
            </a:r>
            <a:r>
              <a:rPr lang="fi-FI" dirty="0" smtClean="0"/>
              <a:t/>
            </a:r>
            <a:br>
              <a:rPr lang="fi-FI" dirty="0" smtClean="0"/>
            </a:br>
            <a:r>
              <a:rPr lang="fi-FI" dirty="0" smtClean="0"/>
              <a:t>inside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egg</a:t>
            </a:r>
            <a:r>
              <a:rPr lang="fi-FI" dirty="0" smtClean="0"/>
              <a:t>,</a:t>
            </a:r>
            <a:r>
              <a:rPr lang="en-US" dirty="0"/>
              <a:t> Magnets are the machine to rotate</a:t>
            </a:r>
            <a:r>
              <a:rPr lang="fi-FI" dirty="0" smtClean="0"/>
              <a:t> .</a:t>
            </a: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6" name="Picture 4" descr="PK2010 585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48" y="1821899"/>
            <a:ext cx="2572789" cy="3433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K2010 58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555" y="3412226"/>
            <a:ext cx="2546350" cy="190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uorakulmio 7"/>
          <p:cNvSpPr/>
          <p:nvPr/>
        </p:nvSpPr>
        <p:spPr>
          <a:xfrm>
            <a:off x="3381555" y="1417638"/>
            <a:ext cx="40716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fi-FI" altLang="fi-FI" dirty="0" err="1" smtClean="0"/>
              <a:t>Too</a:t>
            </a:r>
            <a:r>
              <a:rPr lang="fi-FI" altLang="fi-FI" dirty="0" smtClean="0"/>
              <a:t> heavy</a:t>
            </a:r>
            <a:endParaRPr lang="fi-FI" altLang="fi-FI" dirty="0"/>
          </a:p>
        </p:txBody>
      </p:sp>
      <p:sp>
        <p:nvSpPr>
          <p:cNvPr id="9" name="Suorakulmio 8"/>
          <p:cNvSpPr/>
          <p:nvPr/>
        </p:nvSpPr>
        <p:spPr>
          <a:xfrm>
            <a:off x="6167886" y="3347048"/>
            <a:ext cx="20962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altLang="fi-FI" dirty="0" smtClean="0"/>
              <a:t>Works!</a:t>
            </a:r>
            <a:endParaRPr lang="fi-FI" altLang="fi-FI" dirty="0"/>
          </a:p>
        </p:txBody>
      </p:sp>
    </p:spTree>
    <p:extLst>
      <p:ext uri="{BB962C8B-B14F-4D97-AF65-F5344CB8AC3E}">
        <p14:creationId xmlns:p14="http://schemas.microsoft.com/office/powerpoint/2010/main" val="2423473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Rehunenn</a:t>
            </a:r>
            <a:endParaRPr lang="fi-FI" dirty="0">
              <a:cs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3787630" y="189895"/>
            <a:ext cx="228882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report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problems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parents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school-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internet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connection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system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kids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also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home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support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tell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parents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projects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parents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support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part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project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de-DE" dirty="0">
              <a:latin typeface="Times New Roman" panose="02020603050405020304" pitchFamily="18" charset="0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454" y="247680"/>
            <a:ext cx="2979222" cy="3972296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8" y="189894"/>
            <a:ext cx="3714092" cy="4952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619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5" name="Suorakulmio 4"/>
          <p:cNvSpPr/>
          <p:nvPr/>
        </p:nvSpPr>
        <p:spPr>
          <a:xfrm>
            <a:off x="-1" y="0"/>
            <a:ext cx="227610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informed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every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child’s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family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open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doors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at Nord Kalk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visit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endParaRPr lang="de-D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visited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also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family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next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Monday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smiling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showed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pictures</a:t>
            </a:r>
            <a:endParaRPr lang="fi-FI" dirty="0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6103" y="0"/>
            <a:ext cx="6867897" cy="515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1758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996" y="2573448"/>
            <a:ext cx="4900549" cy="3675412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1686295" y="-11875"/>
            <a:ext cx="514795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:”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Dear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scientists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invited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 out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you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have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collected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.”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strted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look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everyone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started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act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like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scientist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while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 out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problems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 Can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mark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glass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Are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magnetic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?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shapes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colours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find?</a:t>
            </a:r>
            <a:endParaRPr lang="fi-F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0417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46005" y="-261488"/>
            <a:ext cx="5569527" cy="6306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784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47830" y="1190445"/>
            <a:ext cx="8017050" cy="4407716"/>
          </a:xfrm>
        </p:spPr>
        <p:txBody>
          <a:bodyPr>
            <a:normAutofit/>
          </a:bodyPr>
          <a:lstStyle/>
          <a:p>
            <a:pPr lvl="1"/>
            <a:endParaRPr lang="fi-FI" dirty="0" smtClean="0"/>
          </a:p>
          <a:p>
            <a:pPr marL="914400" lvl="2" indent="0">
              <a:buNone/>
            </a:pPr>
            <a:endParaRPr lang="fi-FI" dirty="0" smtClean="0"/>
          </a:p>
          <a:p>
            <a:pPr lvl="1"/>
            <a:endParaRPr lang="fi-FI" dirty="0" smtClean="0"/>
          </a:p>
          <a:p>
            <a:endParaRPr lang="fi-FI" dirty="0" smtClean="0"/>
          </a:p>
          <a:p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9F00C8C6-50E7-4412-B688-0DF89118935C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04" y="222203"/>
            <a:ext cx="6799854" cy="512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623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7F90971-92FD-4C70-AC5D-5D8A2626CFA0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8" name="Picture 4" descr="PK2010 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46" y="759461"/>
            <a:ext cx="3733038" cy="497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Kuva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630" y="759461"/>
            <a:ext cx="4467452" cy="4729683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5308270" y="249382"/>
            <a:ext cx="3078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smtClean="0"/>
              <a:t>Stone and </a:t>
            </a:r>
            <a:r>
              <a:rPr lang="fi-FI" dirty="0" err="1" smtClean="0"/>
              <a:t>hammer</a:t>
            </a:r>
            <a:r>
              <a:rPr lang="fi-FI" dirty="0" smtClean="0"/>
              <a:t>-</a:t>
            </a:r>
            <a:r>
              <a:rPr lang="fi-FI" dirty="0" smtClean="0">
                <a:sym typeface="Wingdings" panose="05000000000000000000" pitchFamily="2" charset="2"/>
              </a:rPr>
              <a:t> </a:t>
            </a:r>
            <a:r>
              <a:rPr lang="fi-FI" dirty="0" err="1" smtClean="0">
                <a:sym typeface="Wingdings" panose="05000000000000000000" pitchFamily="2" charset="2"/>
              </a:rPr>
              <a:t>spark</a:t>
            </a:r>
            <a:endParaRPr lang="fi-FI" dirty="0"/>
          </a:p>
        </p:txBody>
      </p:sp>
      <p:sp>
        <p:nvSpPr>
          <p:cNvPr id="12" name="Suorakulmio 11"/>
          <p:cNvSpPr/>
          <p:nvPr/>
        </p:nvSpPr>
        <p:spPr>
          <a:xfrm>
            <a:off x="225630" y="206935"/>
            <a:ext cx="4881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dirty="0" err="1" smtClean="0">
                <a:solidFill>
                  <a:srgbClr val="000000"/>
                </a:solidFill>
              </a:rPr>
              <a:t>Concrete</a:t>
            </a:r>
            <a:r>
              <a:rPr lang="fi-FI" dirty="0" smtClean="0">
                <a:solidFill>
                  <a:srgbClr val="000000"/>
                </a:solidFill>
              </a:rPr>
              <a:t> and </a:t>
            </a:r>
            <a:r>
              <a:rPr lang="fi-FI" dirty="0" err="1" smtClean="0">
                <a:solidFill>
                  <a:srgbClr val="000000"/>
                </a:solidFill>
              </a:rPr>
              <a:t>stones</a:t>
            </a:r>
            <a:r>
              <a:rPr lang="fi-FI" dirty="0" smtClean="0">
                <a:solidFill>
                  <a:srgbClr val="000000"/>
                </a:solidFill>
              </a:rPr>
              <a:t>, </a:t>
            </a:r>
            <a:r>
              <a:rPr lang="fi-FI" dirty="0" err="1" smtClean="0">
                <a:solidFill>
                  <a:srgbClr val="000000"/>
                </a:solidFill>
              </a:rPr>
              <a:t>children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built</a:t>
            </a:r>
            <a:r>
              <a:rPr lang="fi-FI" dirty="0" smtClean="0">
                <a:solidFill>
                  <a:srgbClr val="000000"/>
                </a:solidFill>
              </a:rPr>
              <a:t> </a:t>
            </a:r>
            <a:r>
              <a:rPr lang="fi-FI" dirty="0" err="1" smtClean="0">
                <a:solidFill>
                  <a:srgbClr val="000000"/>
                </a:solidFill>
              </a:rPr>
              <a:t>lanterns</a:t>
            </a:r>
            <a:r>
              <a:rPr lang="fi-FI" dirty="0" smtClean="0">
                <a:solidFill>
                  <a:srgbClr val="000000"/>
                </a:solidFill>
              </a:rPr>
              <a:t>.  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90399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>
                <a:cs typeface="Arial"/>
              </a:rPr>
              <a:t>R</a:t>
            </a:r>
            <a:r>
              <a:rPr lang="fi-FI" dirty="0" smtClean="0">
                <a:cs typeface="Arial"/>
              </a:rPr>
              <a:t>EHUNEN</a:t>
            </a:r>
            <a:endParaRPr lang="fi-FI" dirty="0">
              <a:cs typeface="Arial"/>
            </a:endParaRPr>
          </a:p>
        </p:txBody>
      </p:sp>
      <p:sp>
        <p:nvSpPr>
          <p:cNvPr id="6" name="Sisällön paikkamerkki 5"/>
          <p:cNvSpPr>
            <a:spLocks noGrp="1"/>
          </p:cNvSpPr>
          <p:nvPr>
            <p:ph idx="1"/>
          </p:nvPr>
        </p:nvSpPr>
        <p:spPr>
          <a:xfrm>
            <a:off x="415792" y="0"/>
            <a:ext cx="806319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gave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ideas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next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also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really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inside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sometimes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little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chaotic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boxes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every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brought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box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treasure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Also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teacher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learned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every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day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fi-FI" dirty="0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943" y="1721549"/>
            <a:ext cx="3532987" cy="4710649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4" y="1641125"/>
            <a:ext cx="3703354" cy="4937805"/>
          </a:xfrm>
          <a:prstGeom prst="rect">
            <a:avLst/>
          </a:prstGeom>
        </p:spPr>
      </p:pic>
      <p:pic>
        <p:nvPicPr>
          <p:cNvPr id="9" name="Kuva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14" y="1631576"/>
            <a:ext cx="3658883" cy="2399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821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isällön paikkamerkki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96166"/>
            <a:ext cx="4678878" cy="3602736"/>
          </a:xfrm>
        </p:spPr>
      </p:pic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47830" y="553750"/>
            <a:ext cx="601478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fi-FI" sz="32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Spectrolite</a:t>
            </a:r>
            <a:r>
              <a:rPr kumimoji="0" lang="fi-FI" altLang="fi-FI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fi-FI" altLang="fi-FI" sz="3200" b="0" i="0" u="none" strike="noStrike" cap="none" normalizeH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from</a:t>
            </a:r>
            <a:r>
              <a:rPr kumimoji="0" lang="fi-FI" altLang="fi-FI" sz="32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Ylämaa Finland</a:t>
            </a:r>
            <a:endParaRPr kumimoji="0" lang="fi-FI" altLang="fi-FI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310" y="2096166"/>
            <a:ext cx="4716616" cy="373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422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7830" y="603848"/>
            <a:ext cx="8017050" cy="813789"/>
          </a:xfrm>
        </p:spPr>
        <p:txBody>
          <a:bodyPr>
            <a:normAutofit/>
          </a:bodyPr>
          <a:lstStyle/>
          <a:p>
            <a:pPr lvl="1" algn="l" defTabSz="457200" rtl="0">
              <a:spcBef>
                <a:spcPct val="0"/>
              </a:spcBef>
            </a:pPr>
            <a:r>
              <a:rPr lang="fi-FI" sz="1600" dirty="0" smtClean="0"/>
              <a:t/>
            </a:r>
            <a:br>
              <a:rPr lang="fi-FI" sz="1600" dirty="0" smtClean="0"/>
            </a:br>
            <a:endParaRPr lang="fi-FI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6" name="Picture 4" descr="Ylämaa 009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288" y="1600200"/>
            <a:ext cx="5327674" cy="399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kstiruutu 2"/>
          <p:cNvSpPr txBox="1"/>
          <p:nvPr/>
        </p:nvSpPr>
        <p:spPr>
          <a:xfrm>
            <a:off x="764275" y="541933"/>
            <a:ext cx="7981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Looking</a:t>
            </a:r>
            <a:r>
              <a:rPr lang="fi-FI" dirty="0" smtClean="0"/>
              <a:t> for </a:t>
            </a:r>
            <a:r>
              <a:rPr lang="fi-FI" dirty="0" err="1" smtClean="0"/>
              <a:t>spetrolites</a:t>
            </a:r>
            <a:r>
              <a:rPr lang="fi-FI" dirty="0" smtClean="0"/>
              <a:t>. </a:t>
            </a:r>
            <a:r>
              <a:rPr lang="fi-FI" dirty="0" err="1" smtClean="0"/>
              <a:t>They</a:t>
            </a:r>
            <a:r>
              <a:rPr lang="fi-FI" dirty="0" smtClean="0"/>
              <a:t> </a:t>
            </a:r>
            <a:r>
              <a:rPr lang="fi-FI" dirty="0" err="1" smtClean="0"/>
              <a:t>are</a:t>
            </a:r>
            <a:r>
              <a:rPr lang="fi-FI" dirty="0" smtClean="0"/>
              <a:t> </a:t>
            </a:r>
            <a:r>
              <a:rPr lang="fi-FI" dirty="0" err="1" smtClean="0"/>
              <a:t>easier</a:t>
            </a:r>
            <a:r>
              <a:rPr lang="fi-FI" dirty="0" smtClean="0"/>
              <a:t> to </a:t>
            </a:r>
            <a:r>
              <a:rPr lang="fi-FI" dirty="0" err="1" smtClean="0"/>
              <a:t>find</a:t>
            </a:r>
            <a:r>
              <a:rPr lang="fi-FI" dirty="0" smtClean="0"/>
              <a:t> </a:t>
            </a:r>
            <a:r>
              <a:rPr lang="fi-FI" dirty="0" err="1" smtClean="0"/>
              <a:t>when</a:t>
            </a:r>
            <a:r>
              <a:rPr lang="fi-FI" dirty="0" smtClean="0"/>
              <a:t> it is </a:t>
            </a:r>
            <a:r>
              <a:rPr lang="fi-FI" dirty="0" err="1" smtClean="0"/>
              <a:t>raining</a:t>
            </a:r>
            <a:r>
              <a:rPr lang="fi-FI" dirty="0" smtClean="0"/>
              <a:t>.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see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rainbow</a:t>
            </a:r>
            <a:r>
              <a:rPr lang="fi-FI" dirty="0" smtClean="0"/>
              <a:t> </a:t>
            </a:r>
            <a:r>
              <a:rPr lang="fi-FI" dirty="0" err="1" smtClean="0"/>
              <a:t>colours</a:t>
            </a:r>
            <a:r>
              <a:rPr lang="fi-FI" dirty="0" smtClean="0"/>
              <a:t> at </a:t>
            </a:r>
            <a:r>
              <a:rPr lang="fi-FI" dirty="0" err="1" smtClean="0"/>
              <a:t>wet</a:t>
            </a:r>
            <a:r>
              <a:rPr lang="fi-FI" dirty="0" smtClean="0"/>
              <a:t> </a:t>
            </a:r>
            <a:r>
              <a:rPr lang="fi-FI" dirty="0" err="1" smtClean="0"/>
              <a:t>stone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86428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8582" y="-1"/>
            <a:ext cx="5092090" cy="3819067"/>
          </a:xfrm>
          <a:prstGeom prst="rect">
            <a:avLst/>
          </a:prstGeom>
        </p:spPr>
      </p:pic>
      <p:sp>
        <p:nvSpPr>
          <p:cNvPr id="6" name="Suorakulmio 5"/>
          <p:cNvSpPr/>
          <p:nvPr/>
        </p:nvSpPr>
        <p:spPr>
          <a:xfrm>
            <a:off x="328738" y="3819067"/>
            <a:ext cx="65292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Fostering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learning.The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suggest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consultation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Sharing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expertise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creates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knowledge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understanding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-school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gain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herself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visit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school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15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minutes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present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our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through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animations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constructions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photos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Everyone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shares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responsibility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over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success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classroom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fi-F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53588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18" y="218364"/>
            <a:ext cx="7342496" cy="5506872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2906973" y="218364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y</a:t>
            </a:r>
            <a:r>
              <a:rPr lang="fi-FI" dirty="0" smtClean="0"/>
              <a:t>lamaamystique.fi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2554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015" y="184243"/>
            <a:ext cx="6168788" cy="4626591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1161362" y="5081347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water</a:t>
            </a:r>
            <a:r>
              <a:rPr lang="fi-FI" dirty="0" smtClean="0"/>
              <a:t>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find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most</a:t>
            </a:r>
            <a:r>
              <a:rPr lang="fi-FI" dirty="0" smtClean="0"/>
              <a:t> </a:t>
            </a:r>
            <a:r>
              <a:rPr lang="fi-FI" dirty="0" err="1" smtClean="0"/>
              <a:t>beautiful</a:t>
            </a:r>
            <a:r>
              <a:rPr lang="fi-FI" dirty="0" smtClean="0"/>
              <a:t> </a:t>
            </a:r>
            <a:r>
              <a:rPr lang="fi-FI" dirty="0" err="1" smtClean="0"/>
              <a:t>stones</a:t>
            </a:r>
            <a:r>
              <a:rPr lang="fi-FI" dirty="0" smtClean="0"/>
              <a:t>, </a:t>
            </a:r>
            <a:r>
              <a:rPr lang="fi-FI" dirty="0" err="1" smtClean="0"/>
              <a:t>you</a:t>
            </a:r>
            <a:r>
              <a:rPr lang="fi-FI" dirty="0" smtClean="0"/>
              <a:t> </a:t>
            </a:r>
            <a:r>
              <a:rPr lang="fi-FI" dirty="0" err="1" smtClean="0"/>
              <a:t>can</a:t>
            </a:r>
            <a:r>
              <a:rPr lang="fi-FI" dirty="0" smtClean="0"/>
              <a:t> </a:t>
            </a:r>
            <a:r>
              <a:rPr lang="fi-FI" dirty="0" err="1" smtClean="0"/>
              <a:t>see</a:t>
            </a:r>
            <a:r>
              <a:rPr lang="fi-FI" dirty="0" smtClean="0"/>
              <a:t>  </a:t>
            </a:r>
          </a:p>
          <a:p>
            <a:r>
              <a:rPr lang="fi-FI" dirty="0"/>
              <a:t>a</a:t>
            </a:r>
            <a:r>
              <a:rPr lang="fi-FI" dirty="0" smtClean="0"/>
              <a:t> </a:t>
            </a:r>
            <a:r>
              <a:rPr lang="fi-FI" dirty="0" err="1" smtClean="0"/>
              <a:t>rainbow</a:t>
            </a:r>
            <a:r>
              <a:rPr lang="fi-FI" dirty="0" smtClean="0"/>
              <a:t> </a:t>
            </a:r>
            <a:r>
              <a:rPr lang="fi-FI" dirty="0" err="1" smtClean="0"/>
              <a:t>kind</a:t>
            </a:r>
            <a:r>
              <a:rPr lang="fi-FI" dirty="0" smtClean="0"/>
              <a:t> </a:t>
            </a:r>
            <a:r>
              <a:rPr lang="fi-FI" dirty="0" err="1" smtClean="0"/>
              <a:t>colours</a:t>
            </a:r>
            <a:r>
              <a:rPr lang="fi-FI" dirty="0" smtClean="0"/>
              <a:t> of </a:t>
            </a:r>
            <a:r>
              <a:rPr lang="fi-FI" dirty="0" err="1" smtClean="0"/>
              <a:t>spectrolite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16917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50" y="164437"/>
            <a:ext cx="4885899" cy="3664424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4188" y="463361"/>
            <a:ext cx="4318000" cy="336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734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32139"/>
            <a:ext cx="5704764" cy="4278573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987" y="93179"/>
            <a:ext cx="4804013" cy="3603010"/>
          </a:xfrm>
          <a:prstGeom prst="rect">
            <a:avLst/>
          </a:prstGeom>
        </p:spPr>
      </p:pic>
      <p:sp>
        <p:nvSpPr>
          <p:cNvPr id="6" name="Tekstiruutu 5"/>
          <p:cNvSpPr txBox="1"/>
          <p:nvPr/>
        </p:nvSpPr>
        <p:spPr>
          <a:xfrm>
            <a:off x="1937982" y="468911"/>
            <a:ext cx="2047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I </a:t>
            </a:r>
            <a:r>
              <a:rPr lang="fi-FI" dirty="0" err="1" smtClean="0"/>
              <a:t>would</a:t>
            </a:r>
            <a:r>
              <a:rPr lang="fi-FI" dirty="0" smtClean="0"/>
              <a:t> </a:t>
            </a:r>
            <a:r>
              <a:rPr lang="fi-FI" dirty="0" err="1" smtClean="0"/>
              <a:t>like</a:t>
            </a:r>
            <a:r>
              <a:rPr lang="fi-FI" dirty="0" smtClean="0"/>
              <a:t> to </a:t>
            </a:r>
            <a:r>
              <a:rPr lang="fi-FI" dirty="0" err="1" smtClean="0"/>
              <a:t>work</a:t>
            </a:r>
            <a:r>
              <a:rPr lang="fi-FI" dirty="0" smtClean="0"/>
              <a:t> </a:t>
            </a:r>
            <a:r>
              <a:rPr lang="fi-FI" dirty="0" err="1" smtClean="0"/>
              <a:t>here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25331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650174" cy="4237630"/>
          </a:xfrm>
          <a:prstGeom prst="rect">
            <a:avLst/>
          </a:prstGeom>
        </p:spPr>
      </p:pic>
      <p:pic>
        <p:nvPicPr>
          <p:cNvPr id="5" name="Kuva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032" y="2387482"/>
            <a:ext cx="4872251" cy="3654188"/>
          </a:xfrm>
          <a:prstGeom prst="rect">
            <a:avLst/>
          </a:prstGeom>
        </p:spPr>
      </p:pic>
      <p:sp>
        <p:nvSpPr>
          <p:cNvPr id="7" name="Tekstiruutu 6"/>
          <p:cNvSpPr txBox="1"/>
          <p:nvPr/>
        </p:nvSpPr>
        <p:spPr>
          <a:xfrm>
            <a:off x="5600359" y="455077"/>
            <a:ext cx="141459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smtClean="0"/>
              <a:t>I </a:t>
            </a:r>
            <a:r>
              <a:rPr lang="fi-FI" dirty="0" err="1" smtClean="0"/>
              <a:t>want</a:t>
            </a:r>
            <a:r>
              <a:rPr lang="fi-FI" dirty="0" smtClean="0"/>
              <a:t>  to </a:t>
            </a:r>
            <a:r>
              <a:rPr lang="fi-FI" dirty="0" err="1" smtClean="0"/>
              <a:t>see</a:t>
            </a:r>
            <a:r>
              <a:rPr lang="fi-FI" dirty="0" smtClean="0"/>
              <a:t>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colours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55257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488" y="0"/>
            <a:ext cx="5331023" cy="6858000"/>
          </a:xfrm>
          <a:prstGeom prst="rect">
            <a:avLst/>
          </a:prstGeom>
        </p:spPr>
      </p:pic>
      <p:sp>
        <p:nvSpPr>
          <p:cNvPr id="5" name="Tekstiruutu 4"/>
          <p:cNvSpPr txBox="1"/>
          <p:nvPr/>
        </p:nvSpPr>
        <p:spPr>
          <a:xfrm>
            <a:off x="382136" y="764276"/>
            <a:ext cx="1524351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 smtClean="0"/>
              <a:t>Working</a:t>
            </a:r>
            <a:endParaRPr lang="fi-FI" dirty="0" smtClean="0"/>
          </a:p>
          <a:p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ipad</a:t>
            </a:r>
            <a:endParaRPr lang="fi-FI" dirty="0" smtClean="0"/>
          </a:p>
          <a:p>
            <a:endParaRPr lang="fi-FI" dirty="0"/>
          </a:p>
          <a:p>
            <a:r>
              <a:rPr lang="fi-FI" dirty="0" err="1" smtClean="0"/>
              <a:t>Own</a:t>
            </a:r>
            <a:r>
              <a:rPr lang="fi-FI" dirty="0" smtClean="0"/>
              <a:t> </a:t>
            </a:r>
            <a:r>
              <a:rPr lang="fi-FI" dirty="0" err="1" smtClean="0"/>
              <a:t>treasures</a:t>
            </a:r>
            <a:endParaRPr lang="fi-FI" dirty="0" smtClean="0"/>
          </a:p>
          <a:p>
            <a:endParaRPr lang="fi-FI" dirty="0" smtClean="0"/>
          </a:p>
          <a:p>
            <a:r>
              <a:rPr lang="fi-FI" dirty="0" smtClean="0"/>
              <a:t>In </a:t>
            </a:r>
            <a:r>
              <a:rPr lang="fi-FI" dirty="0" err="1" smtClean="0"/>
              <a:t>the</a:t>
            </a:r>
            <a:r>
              <a:rPr lang="fi-FI" dirty="0" smtClean="0"/>
              <a:t> </a:t>
            </a:r>
            <a:r>
              <a:rPr lang="fi-FI" dirty="0" err="1" smtClean="0"/>
              <a:t>middle</a:t>
            </a:r>
            <a:r>
              <a:rPr lang="fi-FI" dirty="0" smtClean="0"/>
              <a:t>:</a:t>
            </a:r>
          </a:p>
          <a:p>
            <a:r>
              <a:rPr lang="fi-FI" dirty="0" err="1" smtClean="0"/>
              <a:t>Everytime</a:t>
            </a:r>
            <a:r>
              <a:rPr lang="fi-FI" dirty="0" smtClean="0"/>
              <a:t> </a:t>
            </a:r>
            <a:r>
              <a:rPr lang="fi-FI" dirty="0" err="1" smtClean="0"/>
              <a:t>we</a:t>
            </a:r>
            <a:r>
              <a:rPr lang="fi-FI" dirty="0" smtClean="0"/>
              <a:t> </a:t>
            </a:r>
            <a:r>
              <a:rPr lang="fi-FI" dirty="0" err="1" smtClean="0"/>
              <a:t>sat</a:t>
            </a:r>
            <a:r>
              <a:rPr lang="fi-FI" dirty="0" smtClean="0"/>
              <a:t> and listen Petra </a:t>
            </a:r>
          </a:p>
          <a:p>
            <a:r>
              <a:rPr lang="fi-FI" dirty="0" err="1" smtClean="0"/>
              <a:t>Had</a:t>
            </a:r>
            <a:r>
              <a:rPr lang="fi-FI" dirty="0" smtClean="0"/>
              <a:t> </a:t>
            </a:r>
            <a:r>
              <a:rPr lang="fi-FI" dirty="0" err="1" smtClean="0"/>
              <a:t>this</a:t>
            </a:r>
            <a:r>
              <a:rPr lang="fi-FI" dirty="0" smtClean="0"/>
              <a:t> </a:t>
            </a:r>
            <a:r>
              <a:rPr lang="fi-FI" dirty="0" err="1" smtClean="0"/>
              <a:t>plastic</a:t>
            </a:r>
            <a:r>
              <a:rPr lang="fi-FI" dirty="0" smtClean="0"/>
              <a:t> </a:t>
            </a:r>
            <a:r>
              <a:rPr lang="fi-FI" dirty="0" err="1" smtClean="0"/>
              <a:t>bottle</a:t>
            </a:r>
            <a:r>
              <a:rPr lang="fi-FI" dirty="0" smtClean="0"/>
              <a:t> </a:t>
            </a:r>
            <a:r>
              <a:rPr lang="fi-FI" dirty="0" err="1" smtClean="0"/>
              <a:t>with</a:t>
            </a:r>
            <a:r>
              <a:rPr lang="fi-FI" dirty="0" smtClean="0"/>
              <a:t> </a:t>
            </a:r>
            <a:r>
              <a:rPr lang="fi-FI" dirty="0" err="1" smtClean="0"/>
              <a:t>sand</a:t>
            </a:r>
            <a:r>
              <a:rPr lang="fi-FI" dirty="0" smtClean="0"/>
              <a:t>, </a:t>
            </a:r>
            <a:r>
              <a:rPr lang="fi-FI" dirty="0" err="1" smtClean="0"/>
              <a:t>water</a:t>
            </a:r>
            <a:r>
              <a:rPr lang="fi-FI" dirty="0" smtClean="0"/>
              <a:t> and </a:t>
            </a:r>
            <a:r>
              <a:rPr lang="fi-FI" dirty="0" err="1" smtClean="0"/>
              <a:t>little</a:t>
            </a:r>
            <a:r>
              <a:rPr lang="fi-FI" dirty="0" smtClean="0"/>
              <a:t> </a:t>
            </a:r>
            <a:r>
              <a:rPr lang="fi-FI" dirty="0" err="1" smtClean="0"/>
              <a:t>stone</a:t>
            </a:r>
            <a:endParaRPr lang="fi-FI" dirty="0" smtClean="0"/>
          </a:p>
          <a:p>
            <a:r>
              <a:rPr lang="fi-FI" dirty="0" err="1" smtClean="0"/>
              <a:t>Mooving</a:t>
            </a:r>
            <a:r>
              <a:rPr lang="fi-FI" dirty="0" smtClean="0"/>
              <a:t>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744672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6913" y="0"/>
            <a:ext cx="5076968" cy="655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8593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10" name="Sisällön paikkamerkki 4"/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our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adults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said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not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allowed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hole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ground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get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hurt.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But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late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because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decided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already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warn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adults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especially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young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people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might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Kindergarten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yard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night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60588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547830" y="250826"/>
            <a:ext cx="8017050" cy="1143000"/>
          </a:xfrm>
        </p:spPr>
        <p:txBody>
          <a:bodyPr>
            <a:noAutofit/>
          </a:bodyPr>
          <a:lstStyle/>
          <a:p>
            <a:r>
              <a:rPr lang="fi-FI" altLang="fi-FI" sz="2400" dirty="0">
                <a:latin typeface="Vrinda" pitchFamily="34" charset="0"/>
                <a:cs typeface="Vrinda" pitchFamily="34" charset="0"/>
              </a:rPr>
              <a:t/>
            </a:r>
            <a:br>
              <a:rPr lang="fi-FI" altLang="fi-FI" sz="2400" dirty="0">
                <a:latin typeface="Vrinda" pitchFamily="34" charset="0"/>
                <a:cs typeface="Vrinda" pitchFamily="34" charset="0"/>
              </a:rPr>
            </a:br>
            <a:endParaRPr lang="fi-FI" sz="2400" dirty="0"/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547830" y="6072997"/>
            <a:ext cx="1539762" cy="359202"/>
          </a:xfrm>
        </p:spPr>
        <p:txBody>
          <a:bodyPr/>
          <a:lstStyle/>
          <a:p>
            <a:fld id="{CFA2444B-5ADC-4290-A305-C82D555B97EA}" type="datetime1">
              <a:rPr lang="fi-FI" smtClean="0">
                <a:cs typeface="Arial"/>
              </a:rPr>
              <a:t>18.6.2015</a:t>
            </a:fld>
            <a:r>
              <a:rPr lang="fi-FI" dirty="0" smtClean="0">
                <a:cs typeface="Arial"/>
              </a:rPr>
              <a:t> 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9104" y="477044"/>
            <a:ext cx="3400777" cy="2550583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38" y="477043"/>
            <a:ext cx="4835365" cy="3626523"/>
          </a:xfrm>
          <a:prstGeom prst="rect">
            <a:avLst/>
          </a:prstGeom>
        </p:spPr>
      </p:pic>
      <p:sp>
        <p:nvSpPr>
          <p:cNvPr id="10" name="Suorakulmio 9"/>
          <p:cNvSpPr/>
          <p:nvPr/>
        </p:nvSpPr>
        <p:spPr>
          <a:xfrm>
            <a:off x="328738" y="4160349"/>
            <a:ext cx="65292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Fostering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scientific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learning.The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suggest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whom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consultation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Sharing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expertise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creates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new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knowledge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understanding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-school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gain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herself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I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asked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policeman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about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warning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people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with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signs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52338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sp>
        <p:nvSpPr>
          <p:cNvPr id="4" name="Suorakulmio 3"/>
          <p:cNvSpPr/>
          <p:nvPr/>
        </p:nvSpPr>
        <p:spPr>
          <a:xfrm>
            <a:off x="138793" y="225631"/>
            <a:ext cx="51376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:”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should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policeman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/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work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/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grandfather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soon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our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“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scientists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”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security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fence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road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signs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so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let’s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them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!</a:t>
            </a:r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218" y="1436914"/>
            <a:ext cx="3309446" cy="4412594"/>
          </a:xfrm>
          <a:prstGeom prst="rect">
            <a:avLst/>
          </a:prstGeom>
        </p:spPr>
      </p:pic>
      <p:pic>
        <p:nvPicPr>
          <p:cNvPr id="6" name="Kuva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92" y="2042556"/>
            <a:ext cx="2855214" cy="3806952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845" y="2042556"/>
            <a:ext cx="2335492" cy="139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81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4" name="Picture 4" descr="PK2010 22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6332" y="176408"/>
            <a:ext cx="5896464" cy="4424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uorakulmio 4"/>
          <p:cNvSpPr/>
          <p:nvPr/>
        </p:nvSpPr>
        <p:spPr>
          <a:xfrm>
            <a:off x="0" y="259535"/>
            <a:ext cx="30163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When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asks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“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could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I?”,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refers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research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</a:t>
            </a: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doing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positive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chores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Yes!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build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knowledge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together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community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results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Knowledge 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constructed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asking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questions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answers</a:t>
            </a:r>
            <a:endParaRPr lang="de-DE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discover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construct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their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own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ideas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fi-FI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2362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r>
              <a:rPr lang="fi-FI" dirty="0" smtClean="0">
                <a:cs typeface="Arial"/>
              </a:rPr>
              <a:t> </a:t>
            </a:r>
          </a:p>
          <a:p>
            <a:fld id="{A090DF4D-E4EE-4830-AD06-B8F649D346AD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375" y="121721"/>
            <a:ext cx="5791202" cy="4343401"/>
          </a:xfrm>
          <a:prstGeom prst="rect">
            <a:avLst/>
          </a:prstGeom>
        </p:spPr>
      </p:pic>
      <p:sp>
        <p:nvSpPr>
          <p:cNvPr id="5" name="Suorakulmio 4"/>
          <p:cNvSpPr/>
          <p:nvPr/>
        </p:nvSpPr>
        <p:spPr>
          <a:xfrm>
            <a:off x="106878" y="4560124"/>
            <a:ext cx="831272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Adults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begin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observe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listen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monitor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interesting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opinions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questions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observations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each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in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diary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preschool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who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were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able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write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wrote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down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intersting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things</a:t>
            </a:r>
            <a:r>
              <a:rPr lang="de-DE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28931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44393E0F-1059-4863-B4CD-37FB48AAB379}" type="datetime1">
              <a:rPr lang="fi-FI" smtClean="0">
                <a:cs typeface="Arial"/>
              </a:rPr>
              <a:t>18.6.2015</a:t>
            </a:fld>
            <a:endParaRPr lang="fi-FI" dirty="0">
              <a:cs typeface="Arial"/>
            </a:endParaRPr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 dirty="0" smtClean="0">
                <a:cs typeface="Arial"/>
              </a:rPr>
              <a:t>Kirsi </a:t>
            </a:r>
            <a:r>
              <a:rPr lang="fi-FI" dirty="0" err="1" smtClean="0">
                <a:cs typeface="Arial"/>
              </a:rPr>
              <a:t>Rehunen</a:t>
            </a:r>
            <a:endParaRPr lang="fi-FI" dirty="0">
              <a:cs typeface="Arial"/>
            </a:endParaRPr>
          </a:p>
        </p:txBody>
      </p:sp>
      <p:pic>
        <p:nvPicPr>
          <p:cNvPr id="7" name="Picture 4" descr="PK2010 48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2627" y="2474129"/>
            <a:ext cx="2795279" cy="37278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uorakulmio 2"/>
          <p:cNvSpPr/>
          <p:nvPr/>
        </p:nvSpPr>
        <p:spPr>
          <a:xfrm>
            <a:off x="1805049" y="237506"/>
            <a:ext cx="505295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The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digging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ground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most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popular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but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said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also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needed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trackman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woman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looking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for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find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of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certain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shape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make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stones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smooth.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Someone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set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up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and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promised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other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children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can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come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work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at her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mine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I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thought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was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up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say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Yes,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possible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! I am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sure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it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is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going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de-DE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to</a:t>
            </a:r>
            <a:r>
              <a:rPr lang="de-DE" dirty="0">
                <a:latin typeface="Times New Roman" panose="02020603050405020304" pitchFamily="18" charset="0"/>
                <a:ea typeface="Times New Roman" panose="02020603050405020304" pitchFamily="18" charset="0"/>
              </a:rPr>
              <a:t> happen!</a:t>
            </a:r>
            <a:endParaRPr lang="fi-FI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26333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6000"/>
    </mc:Choice>
    <mc:Fallback>
      <p:transition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aipalsaari presentaatiopohja Blank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, klassinen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 flip="none" rotWithShape="1">
          <a:gsLst>
            <a:gs pos="100000">
              <a:srgbClr val="074588"/>
            </a:gs>
            <a:gs pos="34000">
              <a:srgbClr val="0087C3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Taipalsaari presentaatiopohja Blanko</Template>
  <TotalTime>2113</TotalTime>
  <Words>1252</Words>
  <Application>Microsoft Office PowerPoint</Application>
  <PresentationFormat>Näytössä katseltava diaesitys (4:3)</PresentationFormat>
  <Paragraphs>188</Paragraphs>
  <Slides>39</Slides>
  <Notes>0</Notes>
  <HiddenSlides>0</HiddenSlides>
  <MMClips>1</MMClips>
  <ScaleCrop>false</ScaleCrop>
  <HeadingPairs>
    <vt:vector size="6" baseType="variant">
      <vt:variant>
        <vt:lpstr>Käytetyt fontit</vt:lpstr>
      </vt:variant>
      <vt:variant>
        <vt:i4>7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39</vt:i4>
      </vt:variant>
    </vt:vector>
  </HeadingPairs>
  <TitlesOfParts>
    <vt:vector size="47" baseType="lpstr">
      <vt:lpstr>Arial Unicode MS</vt:lpstr>
      <vt:lpstr>Arial</vt:lpstr>
      <vt:lpstr>Calibri</vt:lpstr>
      <vt:lpstr>Courier New</vt:lpstr>
      <vt:lpstr>Times New Roman</vt:lpstr>
      <vt:lpstr>Wingdings</vt:lpstr>
      <vt:lpstr>Vrinda</vt:lpstr>
      <vt:lpstr>Taipalsaari presentaatiopohja Blanko</vt:lpstr>
      <vt:lpstr>   Science together at Taipalsaari Finland </vt:lpstr>
      <vt:lpstr>PowerPoint-esitys</vt:lpstr>
      <vt:lpstr>PowerPoint-esitys</vt:lpstr>
      <vt:lpstr>PowerPoint-esitys</vt:lpstr>
      <vt:lpstr>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 </vt:lpstr>
      <vt:lpstr>                 crystallization every morning children hurried to see what has happened. How can I try this at home-&gt; sharing with parents</vt:lpstr>
      <vt:lpstr>PowerPoint-esitys</vt:lpstr>
      <vt:lpstr>PowerPoint-esitys</vt:lpstr>
      <vt:lpstr>PowerPoint-esitys</vt:lpstr>
      <vt:lpstr>PowerPoint-esitys</vt:lpstr>
      <vt:lpstr> </vt:lpstr>
      <vt:lpstr>Making smooth stones with sand and water inside the egg, Magnets are the machine to rotate .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Spectrolite from Ylämaa Finland</vt:lpstr>
      <vt:lpstr> 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TULEVAISUUDEN KOULU</dc:title>
  <dc:creator>Kai Könönen</dc:creator>
  <cp:lastModifiedBy>Kirsi</cp:lastModifiedBy>
  <cp:revision>116</cp:revision>
  <cp:lastPrinted>2014-05-12T13:54:14Z</cp:lastPrinted>
  <dcterms:created xsi:type="dcterms:W3CDTF">2013-12-02T07:48:55Z</dcterms:created>
  <dcterms:modified xsi:type="dcterms:W3CDTF">2015-06-18T12:01:42Z</dcterms:modified>
</cp:coreProperties>
</file>