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924" r:id="rId2"/>
  </p:sldMasterIdLst>
  <p:notesMasterIdLst>
    <p:notesMasterId r:id="rId24"/>
  </p:notesMasterIdLst>
  <p:handoutMasterIdLst>
    <p:handoutMasterId r:id="rId25"/>
  </p:handoutMasterIdLst>
  <p:sldIdLst>
    <p:sldId id="256" r:id="rId3"/>
    <p:sldId id="299" r:id="rId4"/>
    <p:sldId id="258" r:id="rId5"/>
    <p:sldId id="257" r:id="rId6"/>
    <p:sldId id="263" r:id="rId7"/>
    <p:sldId id="289" r:id="rId8"/>
    <p:sldId id="283" r:id="rId9"/>
    <p:sldId id="273" r:id="rId10"/>
    <p:sldId id="267" r:id="rId11"/>
    <p:sldId id="294" r:id="rId12"/>
    <p:sldId id="281" r:id="rId13"/>
    <p:sldId id="297" r:id="rId14"/>
    <p:sldId id="303" r:id="rId15"/>
    <p:sldId id="298" r:id="rId16"/>
    <p:sldId id="304" r:id="rId17"/>
    <p:sldId id="285" r:id="rId18"/>
    <p:sldId id="277" r:id="rId19"/>
    <p:sldId id="292" r:id="rId20"/>
    <p:sldId id="300" r:id="rId21"/>
    <p:sldId id="296" r:id="rId22"/>
    <p:sldId id="282" r:id="rId23"/>
  </p:sldIdLst>
  <p:sldSz cx="9144000" cy="6858000" type="screen4x3"/>
  <p:notesSz cx="6669088" cy="9872663"/>
  <p:defaultTextStyle>
    <a:defPPr>
      <a:defRPr lang="fi-FI"/>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D4D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Normaali tyyli 2 - Korostu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Normaali tyyli 2 - Korostu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1400" y="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90838" cy="495300"/>
          </a:xfrm>
          <a:prstGeom prst="rect">
            <a:avLst/>
          </a:prstGeom>
        </p:spPr>
        <p:txBody>
          <a:bodyPr vert="horz" lIns="91440" tIns="45720" rIns="91440" bIns="45720" rtlCol="0"/>
          <a:lstStyle>
            <a:lvl1pPr algn="l">
              <a:defRPr sz="1200"/>
            </a:lvl1pPr>
          </a:lstStyle>
          <a:p>
            <a:pPr>
              <a:defRPr/>
            </a:pPr>
            <a:endParaRPr lang="fi-FI"/>
          </a:p>
        </p:txBody>
      </p:sp>
      <p:sp>
        <p:nvSpPr>
          <p:cNvPr id="3" name="Date Placeholder 2"/>
          <p:cNvSpPr>
            <a:spLocks noGrp="1"/>
          </p:cNvSpPr>
          <p:nvPr>
            <p:ph type="dt" sz="quarter" idx="1"/>
          </p:nvPr>
        </p:nvSpPr>
        <p:spPr>
          <a:xfrm>
            <a:off x="3776663" y="0"/>
            <a:ext cx="2890837" cy="495300"/>
          </a:xfrm>
          <a:prstGeom prst="rect">
            <a:avLst/>
          </a:prstGeom>
        </p:spPr>
        <p:txBody>
          <a:bodyPr vert="horz" lIns="91440" tIns="45720" rIns="91440" bIns="45720" rtlCol="0"/>
          <a:lstStyle>
            <a:lvl1pPr algn="r">
              <a:defRPr sz="1200"/>
            </a:lvl1pPr>
          </a:lstStyle>
          <a:p>
            <a:pPr>
              <a:defRPr/>
            </a:pPr>
            <a:fld id="{25F0410B-0DAF-4956-A166-15B3AC514788}" type="datetimeFigureOut">
              <a:rPr lang="fi-FI"/>
              <a:pPr>
                <a:defRPr/>
              </a:pPr>
              <a:t>9.12.2021</a:t>
            </a:fld>
            <a:endParaRPr lang="fi-FI"/>
          </a:p>
        </p:txBody>
      </p:sp>
      <p:sp>
        <p:nvSpPr>
          <p:cNvPr id="4" name="Footer Placeholder 3"/>
          <p:cNvSpPr>
            <a:spLocks noGrp="1"/>
          </p:cNvSpPr>
          <p:nvPr>
            <p:ph type="ftr" sz="quarter" idx="2"/>
          </p:nvPr>
        </p:nvSpPr>
        <p:spPr>
          <a:xfrm>
            <a:off x="0" y="9377363"/>
            <a:ext cx="2890838" cy="495300"/>
          </a:xfrm>
          <a:prstGeom prst="rect">
            <a:avLst/>
          </a:prstGeom>
        </p:spPr>
        <p:txBody>
          <a:bodyPr vert="horz" lIns="91440" tIns="45720" rIns="91440" bIns="45720" rtlCol="0" anchor="b"/>
          <a:lstStyle>
            <a:lvl1pPr algn="l">
              <a:defRPr sz="1200"/>
            </a:lvl1pPr>
          </a:lstStyle>
          <a:p>
            <a:pPr>
              <a:defRPr/>
            </a:pPr>
            <a:endParaRPr lang="fi-FI"/>
          </a:p>
        </p:txBody>
      </p:sp>
      <p:sp>
        <p:nvSpPr>
          <p:cNvPr id="5" name="Slide Number Placeholder 4"/>
          <p:cNvSpPr>
            <a:spLocks noGrp="1"/>
          </p:cNvSpPr>
          <p:nvPr>
            <p:ph type="sldNum" sz="quarter" idx="3"/>
          </p:nvPr>
        </p:nvSpPr>
        <p:spPr>
          <a:xfrm>
            <a:off x="3776663" y="9377363"/>
            <a:ext cx="2890837" cy="4953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7B986FBE-8712-41B3-B501-C7ABBAC52B2A}" type="slidenum">
              <a:rPr lang="fi-FI" altLang="fi-FI"/>
              <a:pPr>
                <a:defRPr/>
              </a:pPr>
              <a:t>‹#›</a:t>
            </a:fld>
            <a:endParaRPr lang="fi-FI" altLang="fi-FI"/>
          </a:p>
        </p:txBody>
      </p:sp>
    </p:spTree>
    <p:extLst>
      <p:ext uri="{BB962C8B-B14F-4D97-AF65-F5344CB8AC3E}">
        <p14:creationId xmlns:p14="http://schemas.microsoft.com/office/powerpoint/2010/main" val="6366583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890838" cy="495300"/>
          </a:xfrm>
          <a:prstGeom prst="rect">
            <a:avLst/>
          </a:prstGeom>
        </p:spPr>
        <p:txBody>
          <a:bodyPr vert="horz" lIns="96661" tIns="48331" rIns="96661" bIns="48331" rtlCol="0"/>
          <a:lstStyle>
            <a:lvl1pPr algn="l" eaLnBrk="1" hangingPunct="1">
              <a:defRPr sz="1300">
                <a:latin typeface="Arial" panose="020B0604020202020204" pitchFamily="34" charset="0"/>
              </a:defRPr>
            </a:lvl1pPr>
          </a:lstStyle>
          <a:p>
            <a:pPr>
              <a:defRPr/>
            </a:pPr>
            <a:endParaRPr lang="fi-FI"/>
          </a:p>
        </p:txBody>
      </p:sp>
      <p:sp>
        <p:nvSpPr>
          <p:cNvPr id="3" name="Päivämäärän paikkamerkki 2"/>
          <p:cNvSpPr>
            <a:spLocks noGrp="1"/>
          </p:cNvSpPr>
          <p:nvPr>
            <p:ph type="dt" idx="1"/>
          </p:nvPr>
        </p:nvSpPr>
        <p:spPr>
          <a:xfrm>
            <a:off x="3776663" y="0"/>
            <a:ext cx="2890837" cy="495300"/>
          </a:xfrm>
          <a:prstGeom prst="rect">
            <a:avLst/>
          </a:prstGeom>
        </p:spPr>
        <p:txBody>
          <a:bodyPr vert="horz" lIns="96661" tIns="48331" rIns="96661" bIns="48331" rtlCol="0"/>
          <a:lstStyle>
            <a:lvl1pPr algn="r" eaLnBrk="1" hangingPunct="1">
              <a:defRPr sz="1300">
                <a:latin typeface="Arial" panose="020B0604020202020204" pitchFamily="34" charset="0"/>
              </a:defRPr>
            </a:lvl1pPr>
          </a:lstStyle>
          <a:p>
            <a:pPr>
              <a:defRPr/>
            </a:pPr>
            <a:fld id="{C59A9404-5E72-4C08-BF41-4AAD83B316B8}" type="datetimeFigureOut">
              <a:rPr lang="fi-FI"/>
              <a:pPr>
                <a:defRPr/>
              </a:pPr>
              <a:t>9.12.2021</a:t>
            </a:fld>
            <a:endParaRPr lang="fi-FI"/>
          </a:p>
        </p:txBody>
      </p:sp>
      <p:sp>
        <p:nvSpPr>
          <p:cNvPr id="4" name="Dian kuvan paikkamerkki 3"/>
          <p:cNvSpPr>
            <a:spLocks noGrp="1" noRot="1" noChangeAspect="1"/>
          </p:cNvSpPr>
          <p:nvPr>
            <p:ph type="sldImg" idx="2"/>
          </p:nvPr>
        </p:nvSpPr>
        <p:spPr>
          <a:xfrm>
            <a:off x="1114425" y="1233488"/>
            <a:ext cx="4440238" cy="3332162"/>
          </a:xfrm>
          <a:prstGeom prst="rect">
            <a:avLst/>
          </a:prstGeom>
          <a:noFill/>
          <a:ln w="12700">
            <a:solidFill>
              <a:prstClr val="black"/>
            </a:solidFill>
          </a:ln>
        </p:spPr>
        <p:txBody>
          <a:bodyPr vert="horz" lIns="96661" tIns="48331" rIns="96661" bIns="48331" rtlCol="0" anchor="ctr"/>
          <a:lstStyle/>
          <a:p>
            <a:pPr lvl="0"/>
            <a:endParaRPr lang="fi-FI" noProof="0"/>
          </a:p>
        </p:txBody>
      </p:sp>
      <p:sp>
        <p:nvSpPr>
          <p:cNvPr id="5" name="Huomautusten paikkamerkki 4"/>
          <p:cNvSpPr>
            <a:spLocks noGrp="1"/>
          </p:cNvSpPr>
          <p:nvPr>
            <p:ph type="body" sz="quarter" idx="3"/>
          </p:nvPr>
        </p:nvSpPr>
        <p:spPr>
          <a:xfrm>
            <a:off x="666750" y="4751388"/>
            <a:ext cx="5335588" cy="3887787"/>
          </a:xfrm>
          <a:prstGeom prst="rect">
            <a:avLst/>
          </a:prstGeom>
        </p:spPr>
        <p:txBody>
          <a:bodyPr vert="horz" lIns="96661" tIns="48331" rIns="96661" bIns="48331" rtlCol="0"/>
          <a:lstStyle/>
          <a:p>
            <a:pPr lvl="0"/>
            <a:r>
              <a:rPr lang="fi-FI" noProof="0"/>
              <a:t>Muokkaa tekstin perustyylejä napsauttamalla</a:t>
            </a:r>
          </a:p>
          <a:p>
            <a:pPr lvl="1"/>
            <a:r>
              <a:rPr lang="fi-FI" noProof="0"/>
              <a:t>toinen taso</a:t>
            </a:r>
          </a:p>
          <a:p>
            <a:pPr lvl="2"/>
            <a:r>
              <a:rPr lang="fi-FI" noProof="0"/>
              <a:t>kolmas taso</a:t>
            </a:r>
          </a:p>
          <a:p>
            <a:pPr lvl="3"/>
            <a:r>
              <a:rPr lang="fi-FI" noProof="0"/>
              <a:t>neljäs taso</a:t>
            </a:r>
          </a:p>
          <a:p>
            <a:pPr lvl="4"/>
            <a:r>
              <a:rPr lang="fi-FI" noProof="0"/>
              <a:t>viides taso</a:t>
            </a:r>
          </a:p>
        </p:txBody>
      </p:sp>
      <p:sp>
        <p:nvSpPr>
          <p:cNvPr id="6" name="Alatunnisteen paikkamerkki 5"/>
          <p:cNvSpPr>
            <a:spLocks noGrp="1"/>
          </p:cNvSpPr>
          <p:nvPr>
            <p:ph type="ftr" sz="quarter" idx="4"/>
          </p:nvPr>
        </p:nvSpPr>
        <p:spPr>
          <a:xfrm>
            <a:off x="0" y="9377363"/>
            <a:ext cx="2890838" cy="495300"/>
          </a:xfrm>
          <a:prstGeom prst="rect">
            <a:avLst/>
          </a:prstGeom>
        </p:spPr>
        <p:txBody>
          <a:bodyPr vert="horz" lIns="96661" tIns="48331" rIns="96661" bIns="48331" rtlCol="0" anchor="b"/>
          <a:lstStyle>
            <a:lvl1pPr algn="l" eaLnBrk="1" hangingPunct="1">
              <a:defRPr sz="1300">
                <a:latin typeface="Arial" panose="020B0604020202020204" pitchFamily="34" charset="0"/>
              </a:defRPr>
            </a:lvl1pPr>
          </a:lstStyle>
          <a:p>
            <a:pPr>
              <a:defRPr/>
            </a:pPr>
            <a:endParaRPr lang="fi-FI"/>
          </a:p>
        </p:txBody>
      </p:sp>
      <p:sp>
        <p:nvSpPr>
          <p:cNvPr id="7" name="Dian numeron paikkamerkki 6"/>
          <p:cNvSpPr>
            <a:spLocks noGrp="1"/>
          </p:cNvSpPr>
          <p:nvPr>
            <p:ph type="sldNum" sz="quarter" idx="5"/>
          </p:nvPr>
        </p:nvSpPr>
        <p:spPr>
          <a:xfrm>
            <a:off x="3776663" y="9377363"/>
            <a:ext cx="2890837" cy="495300"/>
          </a:xfrm>
          <a:prstGeom prst="rect">
            <a:avLst/>
          </a:prstGeom>
        </p:spPr>
        <p:txBody>
          <a:bodyPr vert="horz" wrap="square" lIns="96661" tIns="48331" rIns="96661" bIns="48331" numCol="1" anchor="b" anchorCtr="0" compatLnSpc="1">
            <a:prstTxWarp prst="textNoShape">
              <a:avLst/>
            </a:prstTxWarp>
          </a:bodyPr>
          <a:lstStyle>
            <a:lvl1pPr algn="r" eaLnBrk="1" hangingPunct="1">
              <a:defRPr sz="1300"/>
            </a:lvl1pPr>
          </a:lstStyle>
          <a:p>
            <a:pPr>
              <a:defRPr/>
            </a:pPr>
            <a:fld id="{15D00516-D26C-4731-922C-32945B60EFA5}" type="slidenum">
              <a:rPr lang="fi-FI" altLang="fi-FI"/>
              <a:pPr>
                <a:defRPr/>
              </a:pPr>
              <a:t>‹#›</a:t>
            </a:fld>
            <a:endParaRPr lang="fi-FI" altLang="fi-FI"/>
          </a:p>
        </p:txBody>
      </p:sp>
    </p:spTree>
    <p:extLst>
      <p:ext uri="{BB962C8B-B14F-4D97-AF65-F5344CB8AC3E}">
        <p14:creationId xmlns:p14="http://schemas.microsoft.com/office/powerpoint/2010/main" val="13105756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fi-FI" altLang="fi-FI"/>
          </a:p>
        </p:txBody>
      </p:sp>
      <p:sp>
        <p:nvSpPr>
          <p:cNvPr id="11268"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84225" indent="-301625">
              <a:defRPr>
                <a:solidFill>
                  <a:schemeClr val="tx1"/>
                </a:solidFill>
                <a:latin typeface="Arial" panose="020B0604020202020204" pitchFamily="34" charset="0"/>
              </a:defRPr>
            </a:lvl2pPr>
            <a:lvl3pPr marL="1208088" indent="-241300">
              <a:defRPr>
                <a:solidFill>
                  <a:schemeClr val="tx1"/>
                </a:solidFill>
                <a:latin typeface="Arial" panose="020B0604020202020204" pitchFamily="34" charset="0"/>
              </a:defRPr>
            </a:lvl3pPr>
            <a:lvl4pPr marL="1690688" indent="-241300">
              <a:defRPr>
                <a:solidFill>
                  <a:schemeClr val="tx1"/>
                </a:solidFill>
                <a:latin typeface="Arial" panose="020B0604020202020204" pitchFamily="34" charset="0"/>
              </a:defRPr>
            </a:lvl4pPr>
            <a:lvl5pPr marL="2174875" indent="-241300">
              <a:defRPr>
                <a:solidFill>
                  <a:schemeClr val="tx1"/>
                </a:solidFill>
                <a:latin typeface="Arial" panose="020B0604020202020204" pitchFamily="34" charset="0"/>
              </a:defRPr>
            </a:lvl5pPr>
            <a:lvl6pPr marL="2632075" indent="-241300" eaLnBrk="0" fontAlgn="base" hangingPunct="0">
              <a:spcBef>
                <a:spcPct val="0"/>
              </a:spcBef>
              <a:spcAft>
                <a:spcPct val="0"/>
              </a:spcAft>
              <a:defRPr>
                <a:solidFill>
                  <a:schemeClr val="tx1"/>
                </a:solidFill>
                <a:latin typeface="Arial" panose="020B0604020202020204" pitchFamily="34" charset="0"/>
              </a:defRPr>
            </a:lvl6pPr>
            <a:lvl7pPr marL="3089275" indent="-241300" eaLnBrk="0" fontAlgn="base" hangingPunct="0">
              <a:spcBef>
                <a:spcPct val="0"/>
              </a:spcBef>
              <a:spcAft>
                <a:spcPct val="0"/>
              </a:spcAft>
              <a:defRPr>
                <a:solidFill>
                  <a:schemeClr val="tx1"/>
                </a:solidFill>
                <a:latin typeface="Arial" panose="020B0604020202020204" pitchFamily="34" charset="0"/>
              </a:defRPr>
            </a:lvl7pPr>
            <a:lvl8pPr marL="3546475" indent="-241300" eaLnBrk="0" fontAlgn="base" hangingPunct="0">
              <a:spcBef>
                <a:spcPct val="0"/>
              </a:spcBef>
              <a:spcAft>
                <a:spcPct val="0"/>
              </a:spcAft>
              <a:defRPr>
                <a:solidFill>
                  <a:schemeClr val="tx1"/>
                </a:solidFill>
                <a:latin typeface="Arial" panose="020B0604020202020204" pitchFamily="34" charset="0"/>
              </a:defRPr>
            </a:lvl8pPr>
            <a:lvl9pPr marL="4003675" indent="-241300" eaLnBrk="0" fontAlgn="base" hangingPunct="0">
              <a:spcBef>
                <a:spcPct val="0"/>
              </a:spcBef>
              <a:spcAft>
                <a:spcPct val="0"/>
              </a:spcAft>
              <a:defRPr>
                <a:solidFill>
                  <a:schemeClr val="tx1"/>
                </a:solidFill>
                <a:latin typeface="Arial" panose="020B0604020202020204" pitchFamily="34" charset="0"/>
              </a:defRPr>
            </a:lvl9pPr>
          </a:lstStyle>
          <a:p>
            <a:fld id="{1004AC7E-93FB-40DF-ABF2-76A2A4E4380C}" type="slidenum">
              <a:rPr lang="fi-FI" altLang="fi-FI" smtClean="0"/>
              <a:pPr/>
              <a:t>4</a:t>
            </a:fld>
            <a:endParaRPr lang="fi-FI" altLang="fi-FI"/>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Dian kuvan paikkamerkki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3315" name="Huomautusten paikkamerkki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i-FI" altLang="fi-FI"/>
          </a:p>
        </p:txBody>
      </p:sp>
      <p:sp>
        <p:nvSpPr>
          <p:cNvPr id="13316" name="Dian numeron paikkamerkki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84225" indent="-301625">
              <a:defRPr>
                <a:solidFill>
                  <a:schemeClr val="tx1"/>
                </a:solidFill>
                <a:latin typeface="Arial" panose="020B0604020202020204" pitchFamily="34" charset="0"/>
              </a:defRPr>
            </a:lvl2pPr>
            <a:lvl3pPr marL="1208088" indent="-241300">
              <a:defRPr>
                <a:solidFill>
                  <a:schemeClr val="tx1"/>
                </a:solidFill>
                <a:latin typeface="Arial" panose="020B0604020202020204" pitchFamily="34" charset="0"/>
              </a:defRPr>
            </a:lvl3pPr>
            <a:lvl4pPr marL="1690688" indent="-241300">
              <a:defRPr>
                <a:solidFill>
                  <a:schemeClr val="tx1"/>
                </a:solidFill>
                <a:latin typeface="Arial" panose="020B0604020202020204" pitchFamily="34" charset="0"/>
              </a:defRPr>
            </a:lvl4pPr>
            <a:lvl5pPr marL="2174875" indent="-241300">
              <a:defRPr>
                <a:solidFill>
                  <a:schemeClr val="tx1"/>
                </a:solidFill>
                <a:latin typeface="Arial" panose="020B0604020202020204" pitchFamily="34" charset="0"/>
              </a:defRPr>
            </a:lvl5pPr>
            <a:lvl6pPr marL="2632075" indent="-241300" eaLnBrk="0" fontAlgn="base" hangingPunct="0">
              <a:spcBef>
                <a:spcPct val="0"/>
              </a:spcBef>
              <a:spcAft>
                <a:spcPct val="0"/>
              </a:spcAft>
              <a:defRPr>
                <a:solidFill>
                  <a:schemeClr val="tx1"/>
                </a:solidFill>
                <a:latin typeface="Arial" panose="020B0604020202020204" pitchFamily="34" charset="0"/>
              </a:defRPr>
            </a:lvl6pPr>
            <a:lvl7pPr marL="3089275" indent="-241300" eaLnBrk="0" fontAlgn="base" hangingPunct="0">
              <a:spcBef>
                <a:spcPct val="0"/>
              </a:spcBef>
              <a:spcAft>
                <a:spcPct val="0"/>
              </a:spcAft>
              <a:defRPr>
                <a:solidFill>
                  <a:schemeClr val="tx1"/>
                </a:solidFill>
                <a:latin typeface="Arial" panose="020B0604020202020204" pitchFamily="34" charset="0"/>
              </a:defRPr>
            </a:lvl7pPr>
            <a:lvl8pPr marL="3546475" indent="-241300" eaLnBrk="0" fontAlgn="base" hangingPunct="0">
              <a:spcBef>
                <a:spcPct val="0"/>
              </a:spcBef>
              <a:spcAft>
                <a:spcPct val="0"/>
              </a:spcAft>
              <a:defRPr>
                <a:solidFill>
                  <a:schemeClr val="tx1"/>
                </a:solidFill>
                <a:latin typeface="Arial" panose="020B0604020202020204" pitchFamily="34" charset="0"/>
              </a:defRPr>
            </a:lvl8pPr>
            <a:lvl9pPr marL="4003675" indent="-241300" eaLnBrk="0" fontAlgn="base" hangingPunct="0">
              <a:spcBef>
                <a:spcPct val="0"/>
              </a:spcBef>
              <a:spcAft>
                <a:spcPct val="0"/>
              </a:spcAft>
              <a:defRPr>
                <a:solidFill>
                  <a:schemeClr val="tx1"/>
                </a:solidFill>
                <a:latin typeface="Arial" panose="020B0604020202020204" pitchFamily="34" charset="0"/>
              </a:defRPr>
            </a:lvl9pPr>
          </a:lstStyle>
          <a:p>
            <a:fld id="{D67E6B61-4F28-4F7E-B7FE-ABC6C9A41CD7}" type="slidenum">
              <a:rPr lang="fi-FI" altLang="fi-FI" smtClean="0"/>
              <a:pPr/>
              <a:t>5</a:t>
            </a:fld>
            <a:endParaRPr lang="fi-FI" altLang="fi-FI"/>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pic>
        <p:nvPicPr>
          <p:cNvPr id="4" name="Picture 2" descr="pohja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4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075" name="Rectangle 3"/>
          <p:cNvSpPr>
            <a:spLocks noGrp="1" noChangeArrowheads="1"/>
          </p:cNvSpPr>
          <p:nvPr>
            <p:ph type="ctrTitle"/>
          </p:nvPr>
        </p:nvSpPr>
        <p:spPr>
          <a:xfrm>
            <a:off x="684213" y="1052513"/>
            <a:ext cx="7772400" cy="1470025"/>
          </a:xfrm>
        </p:spPr>
        <p:txBody>
          <a:bodyPr/>
          <a:lstStyle>
            <a:lvl1pPr>
              <a:defRPr sz="4000" b="1">
                <a:effectLst>
                  <a:outerShdw blurRad="38100" dist="38100" dir="2700000" algn="tl">
                    <a:srgbClr val="C0C0C0"/>
                  </a:outerShdw>
                </a:effectLst>
              </a:defRPr>
            </a:lvl1pPr>
          </a:lstStyle>
          <a:p>
            <a:pPr lvl="0"/>
            <a:r>
              <a:rPr lang="fi-FI" altLang="fi-FI" noProof="0"/>
              <a:t>Click to edit Master title style</a:t>
            </a:r>
          </a:p>
        </p:txBody>
      </p:sp>
      <p:sp>
        <p:nvSpPr>
          <p:cNvPr id="3076" name="Rectangle 4"/>
          <p:cNvSpPr>
            <a:spLocks noGrp="1" noChangeArrowheads="1"/>
          </p:cNvSpPr>
          <p:nvPr>
            <p:ph type="subTitle" idx="1"/>
          </p:nvPr>
        </p:nvSpPr>
        <p:spPr>
          <a:xfrm>
            <a:off x="1403350" y="2781300"/>
            <a:ext cx="6400800" cy="1752600"/>
          </a:xfrm>
        </p:spPr>
        <p:txBody>
          <a:bodyPr/>
          <a:lstStyle>
            <a:lvl1pPr marL="0" indent="0" algn="ctr">
              <a:buFontTx/>
              <a:buNone/>
              <a:defRPr sz="2800" b="1">
                <a:effectLst>
                  <a:outerShdw blurRad="38100" dist="38100" dir="2700000" algn="tl">
                    <a:srgbClr val="C0C0C0"/>
                  </a:outerShdw>
                </a:effectLst>
              </a:defRPr>
            </a:lvl1pPr>
          </a:lstStyle>
          <a:p>
            <a:pPr lvl="0"/>
            <a:r>
              <a:rPr lang="fi-FI" altLang="fi-FI" noProof="0"/>
              <a:t>Click to edit Master subtitle style</a:t>
            </a:r>
          </a:p>
        </p:txBody>
      </p:sp>
      <p:sp>
        <p:nvSpPr>
          <p:cNvPr id="5" name="Rectangle 5"/>
          <p:cNvSpPr>
            <a:spLocks noGrp="1" noChangeArrowheads="1"/>
          </p:cNvSpPr>
          <p:nvPr>
            <p:ph type="dt" sz="half" idx="10"/>
          </p:nvPr>
        </p:nvSpPr>
        <p:spPr/>
        <p:txBody>
          <a:bodyPr/>
          <a:lstStyle>
            <a:lvl1pPr>
              <a:defRPr/>
            </a:lvl1pPr>
          </a:lstStyle>
          <a:p>
            <a:pPr>
              <a:defRPr/>
            </a:pPr>
            <a:endParaRPr lang="fi-FI" altLang="fi-FI"/>
          </a:p>
        </p:txBody>
      </p:sp>
      <p:sp>
        <p:nvSpPr>
          <p:cNvPr id="6" name="Rectangle 6"/>
          <p:cNvSpPr>
            <a:spLocks noGrp="1" noChangeArrowheads="1"/>
          </p:cNvSpPr>
          <p:nvPr>
            <p:ph type="ftr" sz="quarter" idx="11"/>
          </p:nvPr>
        </p:nvSpPr>
        <p:spPr/>
        <p:txBody>
          <a:bodyPr/>
          <a:lstStyle>
            <a:lvl1pPr>
              <a:defRPr/>
            </a:lvl1pPr>
          </a:lstStyle>
          <a:p>
            <a:pPr>
              <a:defRPr/>
            </a:pPr>
            <a:endParaRPr lang="fi-FI" altLang="fi-FI"/>
          </a:p>
        </p:txBody>
      </p:sp>
      <p:sp>
        <p:nvSpPr>
          <p:cNvPr id="7" name="Rectangle 7"/>
          <p:cNvSpPr>
            <a:spLocks noGrp="1" noChangeArrowheads="1"/>
          </p:cNvSpPr>
          <p:nvPr>
            <p:ph type="sldNum" sz="quarter" idx="12"/>
          </p:nvPr>
        </p:nvSpPr>
        <p:spPr/>
        <p:txBody>
          <a:bodyPr/>
          <a:lstStyle>
            <a:lvl1pPr>
              <a:defRPr/>
            </a:lvl1pPr>
          </a:lstStyle>
          <a:p>
            <a:pPr>
              <a:defRPr/>
            </a:pPr>
            <a:fld id="{7B982813-6EC9-4BF8-9D64-04073537676E}" type="slidenum">
              <a:rPr lang="fi-FI" altLang="fi-FI"/>
              <a:pPr>
                <a:defRPr/>
              </a:pPr>
              <a:t>‹#›</a:t>
            </a:fld>
            <a:endParaRPr lang="fi-FI" altLang="fi-FI"/>
          </a:p>
        </p:txBody>
      </p:sp>
    </p:spTree>
    <p:extLst>
      <p:ext uri="{BB962C8B-B14F-4D97-AF65-F5344CB8AC3E}">
        <p14:creationId xmlns:p14="http://schemas.microsoft.com/office/powerpoint/2010/main" val="4021328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Rectangle 4"/>
          <p:cNvSpPr>
            <a:spLocks noGrp="1" noChangeArrowheads="1"/>
          </p:cNvSpPr>
          <p:nvPr>
            <p:ph type="dt" sz="half" idx="10"/>
          </p:nvPr>
        </p:nvSpPr>
        <p:spPr>
          <a:ln/>
        </p:spPr>
        <p:txBody>
          <a:bodyPr/>
          <a:lstStyle>
            <a:lvl1pPr>
              <a:defRPr/>
            </a:lvl1pPr>
          </a:lstStyle>
          <a:p>
            <a:pPr>
              <a:defRPr/>
            </a:pPr>
            <a:endParaRPr lang="fi-FI" altLang="fi-FI"/>
          </a:p>
        </p:txBody>
      </p:sp>
      <p:sp>
        <p:nvSpPr>
          <p:cNvPr id="5" name="Rectangle 5"/>
          <p:cNvSpPr>
            <a:spLocks noGrp="1" noChangeArrowheads="1"/>
          </p:cNvSpPr>
          <p:nvPr>
            <p:ph type="ftr" sz="quarter" idx="11"/>
          </p:nvPr>
        </p:nvSpPr>
        <p:spPr>
          <a:ln/>
        </p:spPr>
        <p:txBody>
          <a:bodyPr/>
          <a:lstStyle>
            <a:lvl1pPr>
              <a:defRPr/>
            </a:lvl1pPr>
          </a:lstStyle>
          <a:p>
            <a:pPr>
              <a:defRPr/>
            </a:pPr>
            <a:endParaRPr lang="fi-FI" altLang="fi-FI"/>
          </a:p>
        </p:txBody>
      </p:sp>
      <p:sp>
        <p:nvSpPr>
          <p:cNvPr id="6" name="Rectangle 6"/>
          <p:cNvSpPr>
            <a:spLocks noGrp="1" noChangeArrowheads="1"/>
          </p:cNvSpPr>
          <p:nvPr>
            <p:ph type="sldNum" sz="quarter" idx="12"/>
          </p:nvPr>
        </p:nvSpPr>
        <p:spPr>
          <a:ln/>
        </p:spPr>
        <p:txBody>
          <a:bodyPr/>
          <a:lstStyle>
            <a:lvl1pPr>
              <a:defRPr/>
            </a:lvl1pPr>
          </a:lstStyle>
          <a:p>
            <a:pPr>
              <a:defRPr/>
            </a:pPr>
            <a:fld id="{501C076D-F13E-4D66-820F-75D86AEC2300}" type="slidenum">
              <a:rPr lang="fi-FI" altLang="fi-FI"/>
              <a:pPr>
                <a:defRPr/>
              </a:pPr>
              <a:t>‹#›</a:t>
            </a:fld>
            <a:endParaRPr lang="fi-FI" altLang="fi-FI"/>
          </a:p>
        </p:txBody>
      </p:sp>
    </p:spTree>
    <p:extLst>
      <p:ext uri="{BB962C8B-B14F-4D97-AF65-F5344CB8AC3E}">
        <p14:creationId xmlns:p14="http://schemas.microsoft.com/office/powerpoint/2010/main" val="766546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Rectangle 4"/>
          <p:cNvSpPr>
            <a:spLocks noGrp="1" noChangeArrowheads="1"/>
          </p:cNvSpPr>
          <p:nvPr>
            <p:ph type="dt" sz="half" idx="10"/>
          </p:nvPr>
        </p:nvSpPr>
        <p:spPr>
          <a:ln/>
        </p:spPr>
        <p:txBody>
          <a:bodyPr/>
          <a:lstStyle>
            <a:lvl1pPr>
              <a:defRPr/>
            </a:lvl1pPr>
          </a:lstStyle>
          <a:p>
            <a:pPr>
              <a:defRPr/>
            </a:pPr>
            <a:endParaRPr lang="fi-FI" altLang="fi-FI"/>
          </a:p>
        </p:txBody>
      </p:sp>
      <p:sp>
        <p:nvSpPr>
          <p:cNvPr id="5" name="Rectangle 5"/>
          <p:cNvSpPr>
            <a:spLocks noGrp="1" noChangeArrowheads="1"/>
          </p:cNvSpPr>
          <p:nvPr>
            <p:ph type="ftr" sz="quarter" idx="11"/>
          </p:nvPr>
        </p:nvSpPr>
        <p:spPr>
          <a:ln/>
        </p:spPr>
        <p:txBody>
          <a:bodyPr/>
          <a:lstStyle>
            <a:lvl1pPr>
              <a:defRPr/>
            </a:lvl1pPr>
          </a:lstStyle>
          <a:p>
            <a:pPr>
              <a:defRPr/>
            </a:pPr>
            <a:endParaRPr lang="fi-FI" altLang="fi-FI"/>
          </a:p>
        </p:txBody>
      </p:sp>
      <p:sp>
        <p:nvSpPr>
          <p:cNvPr id="6" name="Rectangle 6"/>
          <p:cNvSpPr>
            <a:spLocks noGrp="1" noChangeArrowheads="1"/>
          </p:cNvSpPr>
          <p:nvPr>
            <p:ph type="sldNum" sz="quarter" idx="12"/>
          </p:nvPr>
        </p:nvSpPr>
        <p:spPr>
          <a:ln/>
        </p:spPr>
        <p:txBody>
          <a:bodyPr/>
          <a:lstStyle>
            <a:lvl1pPr>
              <a:defRPr/>
            </a:lvl1pPr>
          </a:lstStyle>
          <a:p>
            <a:pPr>
              <a:defRPr/>
            </a:pPr>
            <a:fld id="{BC154FC4-8D18-4EBA-BADB-141C3090C21D}" type="slidenum">
              <a:rPr lang="fi-FI" altLang="fi-FI"/>
              <a:pPr>
                <a:defRPr/>
              </a:pPr>
              <a:t>‹#›</a:t>
            </a:fld>
            <a:endParaRPr lang="fi-FI" altLang="fi-FI"/>
          </a:p>
        </p:txBody>
      </p:sp>
    </p:spTree>
    <p:extLst>
      <p:ext uri="{BB962C8B-B14F-4D97-AF65-F5344CB8AC3E}">
        <p14:creationId xmlns:p14="http://schemas.microsoft.com/office/powerpoint/2010/main" val="10366887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pic>
        <p:nvPicPr>
          <p:cNvPr id="4" name="Picture 2" descr="pohja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4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075" name="Rectangle 3"/>
          <p:cNvSpPr>
            <a:spLocks noGrp="1" noChangeArrowheads="1"/>
          </p:cNvSpPr>
          <p:nvPr>
            <p:ph type="ctrTitle"/>
          </p:nvPr>
        </p:nvSpPr>
        <p:spPr>
          <a:xfrm>
            <a:off x="684213" y="1052515"/>
            <a:ext cx="7772400" cy="1470025"/>
          </a:xfrm>
        </p:spPr>
        <p:txBody>
          <a:bodyPr/>
          <a:lstStyle>
            <a:lvl1pPr>
              <a:defRPr sz="3000" b="1">
                <a:effectLst>
                  <a:outerShdw blurRad="38100" dist="38100" dir="2700000" algn="tl">
                    <a:srgbClr val="C0C0C0"/>
                  </a:outerShdw>
                </a:effectLst>
              </a:defRPr>
            </a:lvl1pPr>
          </a:lstStyle>
          <a:p>
            <a:pPr lvl="0"/>
            <a:r>
              <a:rPr lang="fi-FI" altLang="fi-FI" noProof="0"/>
              <a:t>Click to edit Master title style</a:t>
            </a:r>
          </a:p>
        </p:txBody>
      </p:sp>
      <p:sp>
        <p:nvSpPr>
          <p:cNvPr id="3076" name="Rectangle 4"/>
          <p:cNvSpPr>
            <a:spLocks noGrp="1" noChangeArrowheads="1"/>
          </p:cNvSpPr>
          <p:nvPr>
            <p:ph type="subTitle" idx="1"/>
          </p:nvPr>
        </p:nvSpPr>
        <p:spPr>
          <a:xfrm>
            <a:off x="1403350" y="2781300"/>
            <a:ext cx="6400800" cy="1752600"/>
          </a:xfrm>
        </p:spPr>
        <p:txBody>
          <a:bodyPr/>
          <a:lstStyle>
            <a:lvl1pPr marL="0" indent="0" algn="ctr">
              <a:buFontTx/>
              <a:buNone/>
              <a:defRPr sz="2100" b="1">
                <a:effectLst>
                  <a:outerShdw blurRad="38100" dist="38100" dir="2700000" algn="tl">
                    <a:srgbClr val="C0C0C0"/>
                  </a:outerShdw>
                </a:effectLst>
              </a:defRPr>
            </a:lvl1pPr>
          </a:lstStyle>
          <a:p>
            <a:pPr lvl="0"/>
            <a:r>
              <a:rPr lang="fi-FI" altLang="fi-FI" noProof="0"/>
              <a:t>Click to edit Master subtitle style</a:t>
            </a:r>
          </a:p>
        </p:txBody>
      </p:sp>
      <p:sp>
        <p:nvSpPr>
          <p:cNvPr id="5" name="Rectangle 5"/>
          <p:cNvSpPr>
            <a:spLocks noGrp="1" noChangeArrowheads="1"/>
          </p:cNvSpPr>
          <p:nvPr>
            <p:ph type="dt" sz="half" idx="10"/>
          </p:nvPr>
        </p:nvSpPr>
        <p:spPr/>
        <p:txBody>
          <a:bodyPr/>
          <a:lstStyle>
            <a:lvl1pPr>
              <a:defRPr/>
            </a:lvl1pPr>
          </a:lstStyle>
          <a:p>
            <a:pPr>
              <a:defRPr/>
            </a:pPr>
            <a:endParaRPr lang="fi-FI" altLang="fi-FI"/>
          </a:p>
        </p:txBody>
      </p:sp>
      <p:sp>
        <p:nvSpPr>
          <p:cNvPr id="6" name="Rectangle 6"/>
          <p:cNvSpPr>
            <a:spLocks noGrp="1" noChangeArrowheads="1"/>
          </p:cNvSpPr>
          <p:nvPr>
            <p:ph type="ftr" sz="quarter" idx="11"/>
          </p:nvPr>
        </p:nvSpPr>
        <p:spPr/>
        <p:txBody>
          <a:bodyPr/>
          <a:lstStyle>
            <a:lvl1pPr>
              <a:defRPr/>
            </a:lvl1pPr>
          </a:lstStyle>
          <a:p>
            <a:pPr>
              <a:defRPr/>
            </a:pPr>
            <a:endParaRPr lang="fi-FI" altLang="fi-FI"/>
          </a:p>
        </p:txBody>
      </p:sp>
      <p:sp>
        <p:nvSpPr>
          <p:cNvPr id="7" name="Rectangle 7"/>
          <p:cNvSpPr>
            <a:spLocks noGrp="1" noChangeArrowheads="1"/>
          </p:cNvSpPr>
          <p:nvPr>
            <p:ph type="sldNum" sz="quarter" idx="12"/>
          </p:nvPr>
        </p:nvSpPr>
        <p:spPr/>
        <p:txBody>
          <a:bodyPr/>
          <a:lstStyle>
            <a:lvl1pPr>
              <a:defRPr/>
            </a:lvl1pPr>
          </a:lstStyle>
          <a:p>
            <a:pPr>
              <a:defRPr/>
            </a:pPr>
            <a:fld id="{E738D0E7-5E68-41CA-B8FC-DFCE57625BB5}" type="slidenum">
              <a:rPr lang="fi-FI" altLang="fi-FI"/>
              <a:pPr>
                <a:defRPr/>
              </a:pPr>
              <a:t>‹#›</a:t>
            </a:fld>
            <a:endParaRPr lang="fi-FI" altLang="fi-FI"/>
          </a:p>
        </p:txBody>
      </p:sp>
    </p:spTree>
    <p:extLst>
      <p:ext uri="{BB962C8B-B14F-4D97-AF65-F5344CB8AC3E}">
        <p14:creationId xmlns:p14="http://schemas.microsoft.com/office/powerpoint/2010/main" val="25840900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Rectangle 4"/>
          <p:cNvSpPr>
            <a:spLocks noGrp="1" noChangeArrowheads="1"/>
          </p:cNvSpPr>
          <p:nvPr>
            <p:ph type="dt" sz="half" idx="10"/>
          </p:nvPr>
        </p:nvSpPr>
        <p:spPr>
          <a:ln/>
        </p:spPr>
        <p:txBody>
          <a:bodyPr/>
          <a:lstStyle>
            <a:lvl1pPr>
              <a:defRPr/>
            </a:lvl1pPr>
          </a:lstStyle>
          <a:p>
            <a:pPr>
              <a:defRPr/>
            </a:pPr>
            <a:endParaRPr lang="fi-FI" altLang="fi-FI"/>
          </a:p>
        </p:txBody>
      </p:sp>
      <p:sp>
        <p:nvSpPr>
          <p:cNvPr id="5" name="Rectangle 5"/>
          <p:cNvSpPr>
            <a:spLocks noGrp="1" noChangeArrowheads="1"/>
          </p:cNvSpPr>
          <p:nvPr>
            <p:ph type="ftr" sz="quarter" idx="11"/>
          </p:nvPr>
        </p:nvSpPr>
        <p:spPr>
          <a:ln/>
        </p:spPr>
        <p:txBody>
          <a:bodyPr/>
          <a:lstStyle>
            <a:lvl1pPr>
              <a:defRPr/>
            </a:lvl1pPr>
          </a:lstStyle>
          <a:p>
            <a:pPr>
              <a:defRPr/>
            </a:pPr>
            <a:endParaRPr lang="fi-FI" altLang="fi-FI"/>
          </a:p>
        </p:txBody>
      </p:sp>
      <p:sp>
        <p:nvSpPr>
          <p:cNvPr id="6" name="Rectangle 6"/>
          <p:cNvSpPr>
            <a:spLocks noGrp="1" noChangeArrowheads="1"/>
          </p:cNvSpPr>
          <p:nvPr>
            <p:ph type="sldNum" sz="quarter" idx="12"/>
          </p:nvPr>
        </p:nvSpPr>
        <p:spPr>
          <a:ln/>
        </p:spPr>
        <p:txBody>
          <a:bodyPr/>
          <a:lstStyle>
            <a:lvl1pPr>
              <a:defRPr/>
            </a:lvl1pPr>
          </a:lstStyle>
          <a:p>
            <a:pPr>
              <a:defRPr/>
            </a:pPr>
            <a:fld id="{0130267D-1046-4BC3-82A7-7714785BDCF9}" type="slidenum">
              <a:rPr lang="fi-FI" altLang="fi-FI"/>
              <a:pPr>
                <a:defRPr/>
              </a:pPr>
              <a:t>‹#›</a:t>
            </a:fld>
            <a:endParaRPr lang="fi-FI" altLang="fi-FI"/>
          </a:p>
        </p:txBody>
      </p:sp>
    </p:spTree>
    <p:extLst>
      <p:ext uri="{BB962C8B-B14F-4D97-AF65-F5344CB8AC3E}">
        <p14:creationId xmlns:p14="http://schemas.microsoft.com/office/powerpoint/2010/main" val="35460250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623888" y="1709740"/>
            <a:ext cx="7886700" cy="2852737"/>
          </a:xfrm>
        </p:spPr>
        <p:txBody>
          <a:bodyPr anchor="b"/>
          <a:lstStyle>
            <a:lvl1pPr>
              <a:defRPr sz="4500"/>
            </a:lvl1pPr>
          </a:lstStyle>
          <a:p>
            <a:r>
              <a:rPr lang="fi-FI"/>
              <a:t>Muokkaa perustyyl. napsautt.</a:t>
            </a:r>
          </a:p>
        </p:txBody>
      </p:sp>
      <p:sp>
        <p:nvSpPr>
          <p:cNvPr id="3" name="Tekstin paikkamerkki 2"/>
          <p:cNvSpPr>
            <a:spLocks noGrp="1"/>
          </p:cNvSpPr>
          <p:nvPr>
            <p:ph type="body" idx="1"/>
          </p:nvPr>
        </p:nvSpPr>
        <p:spPr>
          <a:xfrm>
            <a:off x="623888" y="4589465"/>
            <a:ext cx="7886700" cy="1500187"/>
          </a:xfrm>
        </p:spPr>
        <p:txBody>
          <a:bodyPr/>
          <a:lstStyle>
            <a:lvl1pPr marL="0" indent="0">
              <a:buNone/>
              <a:defRPr sz="1800"/>
            </a:lvl1pPr>
            <a:lvl2pPr marL="342900" indent="0">
              <a:buNone/>
              <a:defRPr sz="1500"/>
            </a:lvl2pPr>
            <a:lvl3pPr marL="685800" indent="0">
              <a:buNone/>
              <a:defRPr sz="135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fi-FI"/>
              <a:t>Muokkaa tekstin perustyylejä napsauttamalla</a:t>
            </a:r>
          </a:p>
        </p:txBody>
      </p:sp>
      <p:sp>
        <p:nvSpPr>
          <p:cNvPr id="4" name="Rectangle 4"/>
          <p:cNvSpPr>
            <a:spLocks noGrp="1" noChangeArrowheads="1"/>
          </p:cNvSpPr>
          <p:nvPr>
            <p:ph type="dt" sz="half" idx="10"/>
          </p:nvPr>
        </p:nvSpPr>
        <p:spPr>
          <a:ln/>
        </p:spPr>
        <p:txBody>
          <a:bodyPr/>
          <a:lstStyle>
            <a:lvl1pPr>
              <a:defRPr/>
            </a:lvl1pPr>
          </a:lstStyle>
          <a:p>
            <a:pPr>
              <a:defRPr/>
            </a:pPr>
            <a:endParaRPr lang="fi-FI" altLang="fi-FI"/>
          </a:p>
        </p:txBody>
      </p:sp>
      <p:sp>
        <p:nvSpPr>
          <p:cNvPr id="5" name="Rectangle 5"/>
          <p:cNvSpPr>
            <a:spLocks noGrp="1" noChangeArrowheads="1"/>
          </p:cNvSpPr>
          <p:nvPr>
            <p:ph type="ftr" sz="quarter" idx="11"/>
          </p:nvPr>
        </p:nvSpPr>
        <p:spPr>
          <a:ln/>
        </p:spPr>
        <p:txBody>
          <a:bodyPr/>
          <a:lstStyle>
            <a:lvl1pPr>
              <a:defRPr/>
            </a:lvl1pPr>
          </a:lstStyle>
          <a:p>
            <a:pPr>
              <a:defRPr/>
            </a:pPr>
            <a:endParaRPr lang="fi-FI" altLang="fi-FI"/>
          </a:p>
        </p:txBody>
      </p:sp>
      <p:sp>
        <p:nvSpPr>
          <p:cNvPr id="6" name="Rectangle 6"/>
          <p:cNvSpPr>
            <a:spLocks noGrp="1" noChangeArrowheads="1"/>
          </p:cNvSpPr>
          <p:nvPr>
            <p:ph type="sldNum" sz="quarter" idx="12"/>
          </p:nvPr>
        </p:nvSpPr>
        <p:spPr>
          <a:ln/>
        </p:spPr>
        <p:txBody>
          <a:bodyPr/>
          <a:lstStyle>
            <a:lvl1pPr>
              <a:defRPr/>
            </a:lvl1pPr>
          </a:lstStyle>
          <a:p>
            <a:pPr>
              <a:defRPr/>
            </a:pPr>
            <a:fld id="{7DD48502-CB86-454A-B04A-5EF128BDC745}" type="slidenum">
              <a:rPr lang="fi-FI" altLang="fi-FI"/>
              <a:pPr>
                <a:defRPr/>
              </a:pPr>
              <a:t>‹#›</a:t>
            </a:fld>
            <a:endParaRPr lang="fi-FI" altLang="fi-FI"/>
          </a:p>
        </p:txBody>
      </p:sp>
    </p:spTree>
    <p:extLst>
      <p:ext uri="{BB962C8B-B14F-4D97-AF65-F5344CB8AC3E}">
        <p14:creationId xmlns:p14="http://schemas.microsoft.com/office/powerpoint/2010/main" val="6283505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2555875" y="1600202"/>
            <a:ext cx="2989263" cy="4525963"/>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5697538" y="1600202"/>
            <a:ext cx="2989262" cy="4525963"/>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Rectangle 4"/>
          <p:cNvSpPr>
            <a:spLocks noGrp="1" noChangeArrowheads="1"/>
          </p:cNvSpPr>
          <p:nvPr>
            <p:ph type="dt" sz="half" idx="10"/>
          </p:nvPr>
        </p:nvSpPr>
        <p:spPr>
          <a:ln/>
        </p:spPr>
        <p:txBody>
          <a:bodyPr/>
          <a:lstStyle>
            <a:lvl1pPr>
              <a:defRPr/>
            </a:lvl1pPr>
          </a:lstStyle>
          <a:p>
            <a:pPr>
              <a:defRPr/>
            </a:pPr>
            <a:endParaRPr lang="fi-FI" altLang="fi-FI"/>
          </a:p>
        </p:txBody>
      </p:sp>
      <p:sp>
        <p:nvSpPr>
          <p:cNvPr id="6" name="Rectangle 5"/>
          <p:cNvSpPr>
            <a:spLocks noGrp="1" noChangeArrowheads="1"/>
          </p:cNvSpPr>
          <p:nvPr>
            <p:ph type="ftr" sz="quarter" idx="11"/>
          </p:nvPr>
        </p:nvSpPr>
        <p:spPr>
          <a:ln/>
        </p:spPr>
        <p:txBody>
          <a:bodyPr/>
          <a:lstStyle>
            <a:lvl1pPr>
              <a:defRPr/>
            </a:lvl1pPr>
          </a:lstStyle>
          <a:p>
            <a:pPr>
              <a:defRPr/>
            </a:pPr>
            <a:endParaRPr lang="fi-FI" altLang="fi-FI"/>
          </a:p>
        </p:txBody>
      </p:sp>
      <p:sp>
        <p:nvSpPr>
          <p:cNvPr id="7" name="Rectangle 6"/>
          <p:cNvSpPr>
            <a:spLocks noGrp="1" noChangeArrowheads="1"/>
          </p:cNvSpPr>
          <p:nvPr>
            <p:ph type="sldNum" sz="quarter" idx="12"/>
          </p:nvPr>
        </p:nvSpPr>
        <p:spPr>
          <a:ln/>
        </p:spPr>
        <p:txBody>
          <a:bodyPr/>
          <a:lstStyle>
            <a:lvl1pPr>
              <a:defRPr/>
            </a:lvl1pPr>
          </a:lstStyle>
          <a:p>
            <a:pPr>
              <a:defRPr/>
            </a:pPr>
            <a:fld id="{DB0BDF03-5EF2-473A-9936-FDF7C2E8A166}" type="slidenum">
              <a:rPr lang="fi-FI" altLang="fi-FI"/>
              <a:pPr>
                <a:defRPr/>
              </a:pPr>
              <a:t>‹#›</a:t>
            </a:fld>
            <a:endParaRPr lang="fi-FI" altLang="fi-FI"/>
          </a:p>
        </p:txBody>
      </p:sp>
    </p:spTree>
    <p:extLst>
      <p:ext uri="{BB962C8B-B14F-4D97-AF65-F5344CB8AC3E}">
        <p14:creationId xmlns:p14="http://schemas.microsoft.com/office/powerpoint/2010/main" val="16680208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630238" y="365127"/>
            <a:ext cx="7886700" cy="1325563"/>
          </a:xfrm>
        </p:spPr>
        <p:txBody>
          <a:bodyPr/>
          <a:lstStyle/>
          <a:p>
            <a:r>
              <a:rPr lang="fi-FI"/>
              <a:t>Muokkaa perustyyl. napsautt.</a:t>
            </a:r>
          </a:p>
        </p:txBody>
      </p:sp>
      <p:sp>
        <p:nvSpPr>
          <p:cNvPr id="3" name="Tekstin paikkamerkki 2"/>
          <p:cNvSpPr>
            <a:spLocks noGrp="1"/>
          </p:cNvSpPr>
          <p:nvPr>
            <p:ph type="body" idx="1"/>
          </p:nvPr>
        </p:nvSpPr>
        <p:spPr>
          <a:xfrm>
            <a:off x="630239" y="1681163"/>
            <a:ext cx="386873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i-FI"/>
              <a:t>Muokkaa tekstin perustyylejä napsauttamalla</a:t>
            </a:r>
          </a:p>
        </p:txBody>
      </p:sp>
      <p:sp>
        <p:nvSpPr>
          <p:cNvPr id="4" name="Sisällön paikkamerkki 3"/>
          <p:cNvSpPr>
            <a:spLocks noGrp="1"/>
          </p:cNvSpPr>
          <p:nvPr>
            <p:ph sz="half" idx="2"/>
          </p:nvPr>
        </p:nvSpPr>
        <p:spPr>
          <a:xfrm>
            <a:off x="630239" y="2505075"/>
            <a:ext cx="386873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4629150" y="1681163"/>
            <a:ext cx="38877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i-FI"/>
              <a:t>Muokkaa tekstin perustyylejä napsauttamalla</a:t>
            </a:r>
          </a:p>
        </p:txBody>
      </p:sp>
      <p:sp>
        <p:nvSpPr>
          <p:cNvPr id="6" name="Sisällön paikkamerkki 5"/>
          <p:cNvSpPr>
            <a:spLocks noGrp="1"/>
          </p:cNvSpPr>
          <p:nvPr>
            <p:ph sz="quarter" idx="4"/>
          </p:nvPr>
        </p:nvSpPr>
        <p:spPr>
          <a:xfrm>
            <a:off x="4629150" y="2505075"/>
            <a:ext cx="38877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Rectangle 4"/>
          <p:cNvSpPr>
            <a:spLocks noGrp="1" noChangeArrowheads="1"/>
          </p:cNvSpPr>
          <p:nvPr>
            <p:ph type="dt" sz="half" idx="10"/>
          </p:nvPr>
        </p:nvSpPr>
        <p:spPr>
          <a:ln/>
        </p:spPr>
        <p:txBody>
          <a:bodyPr/>
          <a:lstStyle>
            <a:lvl1pPr>
              <a:defRPr/>
            </a:lvl1pPr>
          </a:lstStyle>
          <a:p>
            <a:pPr>
              <a:defRPr/>
            </a:pPr>
            <a:endParaRPr lang="fi-FI" altLang="fi-FI"/>
          </a:p>
        </p:txBody>
      </p:sp>
      <p:sp>
        <p:nvSpPr>
          <p:cNvPr id="8" name="Rectangle 5"/>
          <p:cNvSpPr>
            <a:spLocks noGrp="1" noChangeArrowheads="1"/>
          </p:cNvSpPr>
          <p:nvPr>
            <p:ph type="ftr" sz="quarter" idx="11"/>
          </p:nvPr>
        </p:nvSpPr>
        <p:spPr>
          <a:ln/>
        </p:spPr>
        <p:txBody>
          <a:bodyPr/>
          <a:lstStyle>
            <a:lvl1pPr>
              <a:defRPr/>
            </a:lvl1pPr>
          </a:lstStyle>
          <a:p>
            <a:pPr>
              <a:defRPr/>
            </a:pPr>
            <a:endParaRPr lang="fi-FI" altLang="fi-FI"/>
          </a:p>
        </p:txBody>
      </p:sp>
      <p:sp>
        <p:nvSpPr>
          <p:cNvPr id="9" name="Rectangle 6"/>
          <p:cNvSpPr>
            <a:spLocks noGrp="1" noChangeArrowheads="1"/>
          </p:cNvSpPr>
          <p:nvPr>
            <p:ph type="sldNum" sz="quarter" idx="12"/>
          </p:nvPr>
        </p:nvSpPr>
        <p:spPr>
          <a:ln/>
        </p:spPr>
        <p:txBody>
          <a:bodyPr/>
          <a:lstStyle>
            <a:lvl1pPr>
              <a:defRPr/>
            </a:lvl1pPr>
          </a:lstStyle>
          <a:p>
            <a:pPr>
              <a:defRPr/>
            </a:pPr>
            <a:fld id="{BE232179-C7C4-4E43-98B3-B9AAD34610BB}" type="slidenum">
              <a:rPr lang="fi-FI" altLang="fi-FI"/>
              <a:pPr>
                <a:defRPr/>
              </a:pPr>
              <a:t>‹#›</a:t>
            </a:fld>
            <a:endParaRPr lang="fi-FI" altLang="fi-FI"/>
          </a:p>
        </p:txBody>
      </p:sp>
    </p:spTree>
    <p:extLst>
      <p:ext uri="{BB962C8B-B14F-4D97-AF65-F5344CB8AC3E}">
        <p14:creationId xmlns:p14="http://schemas.microsoft.com/office/powerpoint/2010/main" val="18905660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Rectangle 4"/>
          <p:cNvSpPr>
            <a:spLocks noGrp="1" noChangeArrowheads="1"/>
          </p:cNvSpPr>
          <p:nvPr>
            <p:ph type="dt" sz="half" idx="10"/>
          </p:nvPr>
        </p:nvSpPr>
        <p:spPr>
          <a:ln/>
        </p:spPr>
        <p:txBody>
          <a:bodyPr/>
          <a:lstStyle>
            <a:lvl1pPr>
              <a:defRPr/>
            </a:lvl1pPr>
          </a:lstStyle>
          <a:p>
            <a:pPr>
              <a:defRPr/>
            </a:pPr>
            <a:endParaRPr lang="fi-FI" altLang="fi-FI"/>
          </a:p>
        </p:txBody>
      </p:sp>
      <p:sp>
        <p:nvSpPr>
          <p:cNvPr id="4" name="Rectangle 5"/>
          <p:cNvSpPr>
            <a:spLocks noGrp="1" noChangeArrowheads="1"/>
          </p:cNvSpPr>
          <p:nvPr>
            <p:ph type="ftr" sz="quarter" idx="11"/>
          </p:nvPr>
        </p:nvSpPr>
        <p:spPr>
          <a:ln/>
        </p:spPr>
        <p:txBody>
          <a:bodyPr/>
          <a:lstStyle>
            <a:lvl1pPr>
              <a:defRPr/>
            </a:lvl1pPr>
          </a:lstStyle>
          <a:p>
            <a:pPr>
              <a:defRPr/>
            </a:pPr>
            <a:endParaRPr lang="fi-FI" altLang="fi-FI"/>
          </a:p>
        </p:txBody>
      </p:sp>
      <p:sp>
        <p:nvSpPr>
          <p:cNvPr id="5" name="Rectangle 6"/>
          <p:cNvSpPr>
            <a:spLocks noGrp="1" noChangeArrowheads="1"/>
          </p:cNvSpPr>
          <p:nvPr>
            <p:ph type="sldNum" sz="quarter" idx="12"/>
          </p:nvPr>
        </p:nvSpPr>
        <p:spPr>
          <a:ln/>
        </p:spPr>
        <p:txBody>
          <a:bodyPr/>
          <a:lstStyle>
            <a:lvl1pPr>
              <a:defRPr/>
            </a:lvl1pPr>
          </a:lstStyle>
          <a:p>
            <a:pPr>
              <a:defRPr/>
            </a:pPr>
            <a:fld id="{59484B89-6666-4A64-A2EB-E5F8D89E8D81}" type="slidenum">
              <a:rPr lang="fi-FI" altLang="fi-FI"/>
              <a:pPr>
                <a:defRPr/>
              </a:pPr>
              <a:t>‹#›</a:t>
            </a:fld>
            <a:endParaRPr lang="fi-FI" altLang="fi-FI"/>
          </a:p>
        </p:txBody>
      </p:sp>
    </p:spTree>
    <p:extLst>
      <p:ext uri="{BB962C8B-B14F-4D97-AF65-F5344CB8AC3E}">
        <p14:creationId xmlns:p14="http://schemas.microsoft.com/office/powerpoint/2010/main" val="9214648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i-FI" altLang="fi-FI"/>
          </a:p>
        </p:txBody>
      </p:sp>
      <p:sp>
        <p:nvSpPr>
          <p:cNvPr id="3" name="Rectangle 5"/>
          <p:cNvSpPr>
            <a:spLocks noGrp="1" noChangeArrowheads="1"/>
          </p:cNvSpPr>
          <p:nvPr>
            <p:ph type="ftr" sz="quarter" idx="11"/>
          </p:nvPr>
        </p:nvSpPr>
        <p:spPr>
          <a:ln/>
        </p:spPr>
        <p:txBody>
          <a:bodyPr/>
          <a:lstStyle>
            <a:lvl1pPr>
              <a:defRPr/>
            </a:lvl1pPr>
          </a:lstStyle>
          <a:p>
            <a:pPr>
              <a:defRPr/>
            </a:pPr>
            <a:endParaRPr lang="fi-FI" altLang="fi-FI"/>
          </a:p>
        </p:txBody>
      </p:sp>
      <p:sp>
        <p:nvSpPr>
          <p:cNvPr id="4" name="Rectangle 6"/>
          <p:cNvSpPr>
            <a:spLocks noGrp="1" noChangeArrowheads="1"/>
          </p:cNvSpPr>
          <p:nvPr>
            <p:ph type="sldNum" sz="quarter" idx="12"/>
          </p:nvPr>
        </p:nvSpPr>
        <p:spPr>
          <a:ln/>
        </p:spPr>
        <p:txBody>
          <a:bodyPr/>
          <a:lstStyle>
            <a:lvl1pPr>
              <a:defRPr/>
            </a:lvl1pPr>
          </a:lstStyle>
          <a:p>
            <a:pPr>
              <a:defRPr/>
            </a:pPr>
            <a:fld id="{8A870386-D3B5-4D37-9815-9FCB762203E4}" type="slidenum">
              <a:rPr lang="fi-FI" altLang="fi-FI"/>
              <a:pPr>
                <a:defRPr/>
              </a:pPr>
              <a:t>‹#›</a:t>
            </a:fld>
            <a:endParaRPr lang="fi-FI" altLang="fi-FI"/>
          </a:p>
        </p:txBody>
      </p:sp>
    </p:spTree>
    <p:extLst>
      <p:ext uri="{BB962C8B-B14F-4D97-AF65-F5344CB8AC3E}">
        <p14:creationId xmlns:p14="http://schemas.microsoft.com/office/powerpoint/2010/main" val="28847635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630239" y="457200"/>
            <a:ext cx="2949575" cy="1600200"/>
          </a:xfrm>
        </p:spPr>
        <p:txBody>
          <a:bodyPr anchor="b"/>
          <a:lstStyle>
            <a:lvl1pPr>
              <a:defRPr sz="2400"/>
            </a:lvl1pPr>
          </a:lstStyle>
          <a:p>
            <a:r>
              <a:rPr lang="fi-FI"/>
              <a:t>Muokkaa perustyyl. napsautt.</a:t>
            </a:r>
          </a:p>
        </p:txBody>
      </p:sp>
      <p:sp>
        <p:nvSpPr>
          <p:cNvPr id="3" name="Sisällön paikkamerkki 2"/>
          <p:cNvSpPr>
            <a:spLocks noGrp="1"/>
          </p:cNvSpPr>
          <p:nvPr>
            <p:ph idx="1"/>
          </p:nvPr>
        </p:nvSpPr>
        <p:spPr>
          <a:xfrm>
            <a:off x="3887788" y="987427"/>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630239" y="2057400"/>
            <a:ext cx="2949575"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a:t>Muokkaa tekstin perustyylejä napsauttamalla</a:t>
            </a:r>
          </a:p>
        </p:txBody>
      </p:sp>
      <p:sp>
        <p:nvSpPr>
          <p:cNvPr id="5" name="Rectangle 4"/>
          <p:cNvSpPr>
            <a:spLocks noGrp="1" noChangeArrowheads="1"/>
          </p:cNvSpPr>
          <p:nvPr>
            <p:ph type="dt" sz="half" idx="10"/>
          </p:nvPr>
        </p:nvSpPr>
        <p:spPr>
          <a:ln/>
        </p:spPr>
        <p:txBody>
          <a:bodyPr/>
          <a:lstStyle>
            <a:lvl1pPr>
              <a:defRPr/>
            </a:lvl1pPr>
          </a:lstStyle>
          <a:p>
            <a:pPr>
              <a:defRPr/>
            </a:pPr>
            <a:endParaRPr lang="fi-FI" altLang="fi-FI"/>
          </a:p>
        </p:txBody>
      </p:sp>
      <p:sp>
        <p:nvSpPr>
          <p:cNvPr id="6" name="Rectangle 5"/>
          <p:cNvSpPr>
            <a:spLocks noGrp="1" noChangeArrowheads="1"/>
          </p:cNvSpPr>
          <p:nvPr>
            <p:ph type="ftr" sz="quarter" idx="11"/>
          </p:nvPr>
        </p:nvSpPr>
        <p:spPr>
          <a:ln/>
        </p:spPr>
        <p:txBody>
          <a:bodyPr/>
          <a:lstStyle>
            <a:lvl1pPr>
              <a:defRPr/>
            </a:lvl1pPr>
          </a:lstStyle>
          <a:p>
            <a:pPr>
              <a:defRPr/>
            </a:pPr>
            <a:endParaRPr lang="fi-FI" altLang="fi-FI"/>
          </a:p>
        </p:txBody>
      </p:sp>
      <p:sp>
        <p:nvSpPr>
          <p:cNvPr id="7" name="Rectangle 6"/>
          <p:cNvSpPr>
            <a:spLocks noGrp="1" noChangeArrowheads="1"/>
          </p:cNvSpPr>
          <p:nvPr>
            <p:ph type="sldNum" sz="quarter" idx="12"/>
          </p:nvPr>
        </p:nvSpPr>
        <p:spPr>
          <a:ln/>
        </p:spPr>
        <p:txBody>
          <a:bodyPr/>
          <a:lstStyle>
            <a:lvl1pPr>
              <a:defRPr/>
            </a:lvl1pPr>
          </a:lstStyle>
          <a:p>
            <a:pPr>
              <a:defRPr/>
            </a:pPr>
            <a:fld id="{512C7417-0471-4698-B290-F16B69010F73}" type="slidenum">
              <a:rPr lang="fi-FI" altLang="fi-FI"/>
              <a:pPr>
                <a:defRPr/>
              </a:pPr>
              <a:t>‹#›</a:t>
            </a:fld>
            <a:endParaRPr lang="fi-FI" altLang="fi-FI"/>
          </a:p>
        </p:txBody>
      </p:sp>
    </p:spTree>
    <p:extLst>
      <p:ext uri="{BB962C8B-B14F-4D97-AF65-F5344CB8AC3E}">
        <p14:creationId xmlns:p14="http://schemas.microsoft.com/office/powerpoint/2010/main" val="639603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Rectangle 4"/>
          <p:cNvSpPr>
            <a:spLocks noGrp="1" noChangeArrowheads="1"/>
          </p:cNvSpPr>
          <p:nvPr>
            <p:ph type="dt" sz="half" idx="10"/>
          </p:nvPr>
        </p:nvSpPr>
        <p:spPr>
          <a:ln/>
        </p:spPr>
        <p:txBody>
          <a:bodyPr/>
          <a:lstStyle>
            <a:lvl1pPr>
              <a:defRPr/>
            </a:lvl1pPr>
          </a:lstStyle>
          <a:p>
            <a:pPr>
              <a:defRPr/>
            </a:pPr>
            <a:endParaRPr lang="fi-FI" altLang="fi-FI"/>
          </a:p>
        </p:txBody>
      </p:sp>
      <p:sp>
        <p:nvSpPr>
          <p:cNvPr id="5" name="Rectangle 5"/>
          <p:cNvSpPr>
            <a:spLocks noGrp="1" noChangeArrowheads="1"/>
          </p:cNvSpPr>
          <p:nvPr>
            <p:ph type="ftr" sz="quarter" idx="11"/>
          </p:nvPr>
        </p:nvSpPr>
        <p:spPr>
          <a:ln/>
        </p:spPr>
        <p:txBody>
          <a:bodyPr/>
          <a:lstStyle>
            <a:lvl1pPr>
              <a:defRPr/>
            </a:lvl1pPr>
          </a:lstStyle>
          <a:p>
            <a:pPr>
              <a:defRPr/>
            </a:pPr>
            <a:endParaRPr lang="fi-FI" altLang="fi-FI"/>
          </a:p>
        </p:txBody>
      </p:sp>
      <p:sp>
        <p:nvSpPr>
          <p:cNvPr id="6" name="Rectangle 6"/>
          <p:cNvSpPr>
            <a:spLocks noGrp="1" noChangeArrowheads="1"/>
          </p:cNvSpPr>
          <p:nvPr>
            <p:ph type="sldNum" sz="quarter" idx="12"/>
          </p:nvPr>
        </p:nvSpPr>
        <p:spPr>
          <a:ln/>
        </p:spPr>
        <p:txBody>
          <a:bodyPr/>
          <a:lstStyle>
            <a:lvl1pPr>
              <a:defRPr/>
            </a:lvl1pPr>
          </a:lstStyle>
          <a:p>
            <a:pPr>
              <a:defRPr/>
            </a:pPr>
            <a:fld id="{BDE48390-0DE6-4075-8CCF-70486E92CC58}" type="slidenum">
              <a:rPr lang="fi-FI" altLang="fi-FI"/>
              <a:pPr>
                <a:defRPr/>
              </a:pPr>
              <a:t>‹#›</a:t>
            </a:fld>
            <a:endParaRPr lang="fi-FI" altLang="fi-FI"/>
          </a:p>
        </p:txBody>
      </p:sp>
    </p:spTree>
    <p:extLst>
      <p:ext uri="{BB962C8B-B14F-4D97-AF65-F5344CB8AC3E}">
        <p14:creationId xmlns:p14="http://schemas.microsoft.com/office/powerpoint/2010/main" val="40108920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630239" y="457200"/>
            <a:ext cx="2949575" cy="1600200"/>
          </a:xfrm>
        </p:spPr>
        <p:txBody>
          <a:bodyPr anchor="b"/>
          <a:lstStyle>
            <a:lvl1pPr>
              <a:defRPr sz="2400"/>
            </a:lvl1pPr>
          </a:lstStyle>
          <a:p>
            <a:r>
              <a:rPr lang="fi-FI"/>
              <a:t>Muokkaa perustyyl. napsautt.</a:t>
            </a:r>
          </a:p>
        </p:txBody>
      </p:sp>
      <p:sp>
        <p:nvSpPr>
          <p:cNvPr id="3" name="Kuvan paikkamerkki 2"/>
          <p:cNvSpPr>
            <a:spLocks noGrp="1"/>
          </p:cNvSpPr>
          <p:nvPr>
            <p:ph type="pic" idx="1"/>
          </p:nvPr>
        </p:nvSpPr>
        <p:spPr>
          <a:xfrm>
            <a:off x="3887788" y="987427"/>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fi-FI" noProof="0"/>
          </a:p>
        </p:txBody>
      </p:sp>
      <p:sp>
        <p:nvSpPr>
          <p:cNvPr id="4" name="Tekstin paikkamerkki 3"/>
          <p:cNvSpPr>
            <a:spLocks noGrp="1"/>
          </p:cNvSpPr>
          <p:nvPr>
            <p:ph type="body" sz="half" idx="2"/>
          </p:nvPr>
        </p:nvSpPr>
        <p:spPr>
          <a:xfrm>
            <a:off x="630239" y="2057400"/>
            <a:ext cx="2949575"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a:t>Muokkaa tekstin perustyylejä napsauttamalla</a:t>
            </a:r>
          </a:p>
        </p:txBody>
      </p:sp>
      <p:sp>
        <p:nvSpPr>
          <p:cNvPr id="5" name="Rectangle 4"/>
          <p:cNvSpPr>
            <a:spLocks noGrp="1" noChangeArrowheads="1"/>
          </p:cNvSpPr>
          <p:nvPr>
            <p:ph type="dt" sz="half" idx="10"/>
          </p:nvPr>
        </p:nvSpPr>
        <p:spPr>
          <a:ln/>
        </p:spPr>
        <p:txBody>
          <a:bodyPr/>
          <a:lstStyle>
            <a:lvl1pPr>
              <a:defRPr/>
            </a:lvl1pPr>
          </a:lstStyle>
          <a:p>
            <a:pPr>
              <a:defRPr/>
            </a:pPr>
            <a:endParaRPr lang="fi-FI" altLang="fi-FI"/>
          </a:p>
        </p:txBody>
      </p:sp>
      <p:sp>
        <p:nvSpPr>
          <p:cNvPr id="6" name="Rectangle 5"/>
          <p:cNvSpPr>
            <a:spLocks noGrp="1" noChangeArrowheads="1"/>
          </p:cNvSpPr>
          <p:nvPr>
            <p:ph type="ftr" sz="quarter" idx="11"/>
          </p:nvPr>
        </p:nvSpPr>
        <p:spPr>
          <a:ln/>
        </p:spPr>
        <p:txBody>
          <a:bodyPr/>
          <a:lstStyle>
            <a:lvl1pPr>
              <a:defRPr/>
            </a:lvl1pPr>
          </a:lstStyle>
          <a:p>
            <a:pPr>
              <a:defRPr/>
            </a:pPr>
            <a:endParaRPr lang="fi-FI" altLang="fi-FI"/>
          </a:p>
        </p:txBody>
      </p:sp>
      <p:sp>
        <p:nvSpPr>
          <p:cNvPr id="7" name="Rectangle 6"/>
          <p:cNvSpPr>
            <a:spLocks noGrp="1" noChangeArrowheads="1"/>
          </p:cNvSpPr>
          <p:nvPr>
            <p:ph type="sldNum" sz="quarter" idx="12"/>
          </p:nvPr>
        </p:nvSpPr>
        <p:spPr>
          <a:ln/>
        </p:spPr>
        <p:txBody>
          <a:bodyPr/>
          <a:lstStyle>
            <a:lvl1pPr>
              <a:defRPr/>
            </a:lvl1pPr>
          </a:lstStyle>
          <a:p>
            <a:pPr>
              <a:defRPr/>
            </a:pPr>
            <a:fld id="{E6FAFCD4-2D65-4B6C-A54B-717311BFF2FA}" type="slidenum">
              <a:rPr lang="fi-FI" altLang="fi-FI"/>
              <a:pPr>
                <a:defRPr/>
              </a:pPr>
              <a:t>‹#›</a:t>
            </a:fld>
            <a:endParaRPr lang="fi-FI" altLang="fi-FI"/>
          </a:p>
        </p:txBody>
      </p:sp>
    </p:spTree>
    <p:extLst>
      <p:ext uri="{BB962C8B-B14F-4D97-AF65-F5344CB8AC3E}">
        <p14:creationId xmlns:p14="http://schemas.microsoft.com/office/powerpoint/2010/main" val="2227005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Rectangle 4"/>
          <p:cNvSpPr>
            <a:spLocks noGrp="1" noChangeArrowheads="1"/>
          </p:cNvSpPr>
          <p:nvPr>
            <p:ph type="dt" sz="half" idx="10"/>
          </p:nvPr>
        </p:nvSpPr>
        <p:spPr>
          <a:ln/>
        </p:spPr>
        <p:txBody>
          <a:bodyPr/>
          <a:lstStyle>
            <a:lvl1pPr>
              <a:defRPr/>
            </a:lvl1pPr>
          </a:lstStyle>
          <a:p>
            <a:pPr>
              <a:defRPr/>
            </a:pPr>
            <a:endParaRPr lang="fi-FI" altLang="fi-FI"/>
          </a:p>
        </p:txBody>
      </p:sp>
      <p:sp>
        <p:nvSpPr>
          <p:cNvPr id="5" name="Rectangle 5"/>
          <p:cNvSpPr>
            <a:spLocks noGrp="1" noChangeArrowheads="1"/>
          </p:cNvSpPr>
          <p:nvPr>
            <p:ph type="ftr" sz="quarter" idx="11"/>
          </p:nvPr>
        </p:nvSpPr>
        <p:spPr>
          <a:ln/>
        </p:spPr>
        <p:txBody>
          <a:bodyPr/>
          <a:lstStyle>
            <a:lvl1pPr>
              <a:defRPr/>
            </a:lvl1pPr>
          </a:lstStyle>
          <a:p>
            <a:pPr>
              <a:defRPr/>
            </a:pPr>
            <a:endParaRPr lang="fi-FI" altLang="fi-FI"/>
          </a:p>
        </p:txBody>
      </p:sp>
      <p:sp>
        <p:nvSpPr>
          <p:cNvPr id="6" name="Rectangle 6"/>
          <p:cNvSpPr>
            <a:spLocks noGrp="1" noChangeArrowheads="1"/>
          </p:cNvSpPr>
          <p:nvPr>
            <p:ph type="sldNum" sz="quarter" idx="12"/>
          </p:nvPr>
        </p:nvSpPr>
        <p:spPr>
          <a:ln/>
        </p:spPr>
        <p:txBody>
          <a:bodyPr/>
          <a:lstStyle>
            <a:lvl1pPr>
              <a:defRPr/>
            </a:lvl1pPr>
          </a:lstStyle>
          <a:p>
            <a:pPr>
              <a:defRPr/>
            </a:pPr>
            <a:fld id="{510F9A53-73F9-4D85-B0D3-D9D0A5E4CAF3}" type="slidenum">
              <a:rPr lang="fi-FI" altLang="fi-FI"/>
              <a:pPr>
                <a:defRPr/>
              </a:pPr>
              <a:t>‹#›</a:t>
            </a:fld>
            <a:endParaRPr lang="fi-FI" altLang="fi-FI"/>
          </a:p>
        </p:txBody>
      </p:sp>
    </p:spTree>
    <p:extLst>
      <p:ext uri="{BB962C8B-B14F-4D97-AF65-F5344CB8AC3E}">
        <p14:creationId xmlns:p14="http://schemas.microsoft.com/office/powerpoint/2010/main" val="25299390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40"/>
            <a:ext cx="2057400" cy="5851525"/>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457200" y="274640"/>
            <a:ext cx="6019800" cy="5851525"/>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Rectangle 4"/>
          <p:cNvSpPr>
            <a:spLocks noGrp="1" noChangeArrowheads="1"/>
          </p:cNvSpPr>
          <p:nvPr>
            <p:ph type="dt" sz="half" idx="10"/>
          </p:nvPr>
        </p:nvSpPr>
        <p:spPr>
          <a:ln/>
        </p:spPr>
        <p:txBody>
          <a:bodyPr/>
          <a:lstStyle>
            <a:lvl1pPr>
              <a:defRPr/>
            </a:lvl1pPr>
          </a:lstStyle>
          <a:p>
            <a:pPr>
              <a:defRPr/>
            </a:pPr>
            <a:endParaRPr lang="fi-FI" altLang="fi-FI"/>
          </a:p>
        </p:txBody>
      </p:sp>
      <p:sp>
        <p:nvSpPr>
          <p:cNvPr id="5" name="Rectangle 5"/>
          <p:cNvSpPr>
            <a:spLocks noGrp="1" noChangeArrowheads="1"/>
          </p:cNvSpPr>
          <p:nvPr>
            <p:ph type="ftr" sz="quarter" idx="11"/>
          </p:nvPr>
        </p:nvSpPr>
        <p:spPr>
          <a:ln/>
        </p:spPr>
        <p:txBody>
          <a:bodyPr/>
          <a:lstStyle>
            <a:lvl1pPr>
              <a:defRPr/>
            </a:lvl1pPr>
          </a:lstStyle>
          <a:p>
            <a:pPr>
              <a:defRPr/>
            </a:pPr>
            <a:endParaRPr lang="fi-FI" altLang="fi-FI"/>
          </a:p>
        </p:txBody>
      </p:sp>
      <p:sp>
        <p:nvSpPr>
          <p:cNvPr id="6" name="Rectangle 6"/>
          <p:cNvSpPr>
            <a:spLocks noGrp="1" noChangeArrowheads="1"/>
          </p:cNvSpPr>
          <p:nvPr>
            <p:ph type="sldNum" sz="quarter" idx="12"/>
          </p:nvPr>
        </p:nvSpPr>
        <p:spPr>
          <a:ln/>
        </p:spPr>
        <p:txBody>
          <a:bodyPr/>
          <a:lstStyle>
            <a:lvl1pPr>
              <a:defRPr/>
            </a:lvl1pPr>
          </a:lstStyle>
          <a:p>
            <a:pPr>
              <a:defRPr/>
            </a:pPr>
            <a:fld id="{49ADD31B-096A-4189-8498-D681C540DA92}" type="slidenum">
              <a:rPr lang="fi-FI" altLang="fi-FI"/>
              <a:pPr>
                <a:defRPr/>
              </a:pPr>
              <a:t>‹#›</a:t>
            </a:fld>
            <a:endParaRPr lang="fi-FI" altLang="fi-FI"/>
          </a:p>
        </p:txBody>
      </p:sp>
    </p:spTree>
    <p:extLst>
      <p:ext uri="{BB962C8B-B14F-4D97-AF65-F5344CB8AC3E}">
        <p14:creationId xmlns:p14="http://schemas.microsoft.com/office/powerpoint/2010/main" val="128612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623888" y="1709738"/>
            <a:ext cx="7886700" cy="2852737"/>
          </a:xfrm>
        </p:spPr>
        <p:txBody>
          <a:bodyPr anchor="b"/>
          <a:lstStyle>
            <a:lvl1pPr>
              <a:defRPr sz="6000"/>
            </a:lvl1pPr>
          </a:lstStyle>
          <a:p>
            <a:r>
              <a:rPr lang="fi-FI"/>
              <a:t>Muokkaa perustyyl. napsautt.</a:t>
            </a:r>
          </a:p>
        </p:txBody>
      </p:sp>
      <p:sp>
        <p:nvSpPr>
          <p:cNvPr id="3" name="Tekstin paikkamerkki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fi-FI"/>
              <a:t>Muokkaa tekstin perustyylejä napsauttamalla</a:t>
            </a:r>
          </a:p>
        </p:txBody>
      </p:sp>
      <p:sp>
        <p:nvSpPr>
          <p:cNvPr id="4" name="Rectangle 4"/>
          <p:cNvSpPr>
            <a:spLocks noGrp="1" noChangeArrowheads="1"/>
          </p:cNvSpPr>
          <p:nvPr>
            <p:ph type="dt" sz="half" idx="10"/>
          </p:nvPr>
        </p:nvSpPr>
        <p:spPr>
          <a:ln/>
        </p:spPr>
        <p:txBody>
          <a:bodyPr/>
          <a:lstStyle>
            <a:lvl1pPr>
              <a:defRPr/>
            </a:lvl1pPr>
          </a:lstStyle>
          <a:p>
            <a:pPr>
              <a:defRPr/>
            </a:pPr>
            <a:endParaRPr lang="fi-FI" altLang="fi-FI"/>
          </a:p>
        </p:txBody>
      </p:sp>
      <p:sp>
        <p:nvSpPr>
          <p:cNvPr id="5" name="Rectangle 5"/>
          <p:cNvSpPr>
            <a:spLocks noGrp="1" noChangeArrowheads="1"/>
          </p:cNvSpPr>
          <p:nvPr>
            <p:ph type="ftr" sz="quarter" idx="11"/>
          </p:nvPr>
        </p:nvSpPr>
        <p:spPr>
          <a:ln/>
        </p:spPr>
        <p:txBody>
          <a:bodyPr/>
          <a:lstStyle>
            <a:lvl1pPr>
              <a:defRPr/>
            </a:lvl1pPr>
          </a:lstStyle>
          <a:p>
            <a:pPr>
              <a:defRPr/>
            </a:pPr>
            <a:endParaRPr lang="fi-FI" altLang="fi-FI"/>
          </a:p>
        </p:txBody>
      </p:sp>
      <p:sp>
        <p:nvSpPr>
          <p:cNvPr id="6" name="Rectangle 6"/>
          <p:cNvSpPr>
            <a:spLocks noGrp="1" noChangeArrowheads="1"/>
          </p:cNvSpPr>
          <p:nvPr>
            <p:ph type="sldNum" sz="quarter" idx="12"/>
          </p:nvPr>
        </p:nvSpPr>
        <p:spPr>
          <a:ln/>
        </p:spPr>
        <p:txBody>
          <a:bodyPr/>
          <a:lstStyle>
            <a:lvl1pPr>
              <a:defRPr/>
            </a:lvl1pPr>
          </a:lstStyle>
          <a:p>
            <a:pPr>
              <a:defRPr/>
            </a:pPr>
            <a:fld id="{0E882013-911F-495C-A4AD-52ACE73352EB}" type="slidenum">
              <a:rPr lang="fi-FI" altLang="fi-FI"/>
              <a:pPr>
                <a:defRPr/>
              </a:pPr>
              <a:t>‹#›</a:t>
            </a:fld>
            <a:endParaRPr lang="fi-FI" altLang="fi-FI"/>
          </a:p>
        </p:txBody>
      </p:sp>
    </p:spTree>
    <p:extLst>
      <p:ext uri="{BB962C8B-B14F-4D97-AF65-F5344CB8AC3E}">
        <p14:creationId xmlns:p14="http://schemas.microsoft.com/office/powerpoint/2010/main" val="16608698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2555875" y="1600200"/>
            <a:ext cx="2989263" cy="4525963"/>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5697538" y="1600200"/>
            <a:ext cx="2989262" cy="4525963"/>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Rectangle 4"/>
          <p:cNvSpPr>
            <a:spLocks noGrp="1" noChangeArrowheads="1"/>
          </p:cNvSpPr>
          <p:nvPr>
            <p:ph type="dt" sz="half" idx="10"/>
          </p:nvPr>
        </p:nvSpPr>
        <p:spPr>
          <a:ln/>
        </p:spPr>
        <p:txBody>
          <a:bodyPr/>
          <a:lstStyle>
            <a:lvl1pPr>
              <a:defRPr/>
            </a:lvl1pPr>
          </a:lstStyle>
          <a:p>
            <a:pPr>
              <a:defRPr/>
            </a:pPr>
            <a:endParaRPr lang="fi-FI" altLang="fi-FI"/>
          </a:p>
        </p:txBody>
      </p:sp>
      <p:sp>
        <p:nvSpPr>
          <p:cNvPr id="6" name="Rectangle 5"/>
          <p:cNvSpPr>
            <a:spLocks noGrp="1" noChangeArrowheads="1"/>
          </p:cNvSpPr>
          <p:nvPr>
            <p:ph type="ftr" sz="quarter" idx="11"/>
          </p:nvPr>
        </p:nvSpPr>
        <p:spPr>
          <a:ln/>
        </p:spPr>
        <p:txBody>
          <a:bodyPr/>
          <a:lstStyle>
            <a:lvl1pPr>
              <a:defRPr/>
            </a:lvl1pPr>
          </a:lstStyle>
          <a:p>
            <a:pPr>
              <a:defRPr/>
            </a:pPr>
            <a:endParaRPr lang="fi-FI" altLang="fi-FI"/>
          </a:p>
        </p:txBody>
      </p:sp>
      <p:sp>
        <p:nvSpPr>
          <p:cNvPr id="7" name="Rectangle 6"/>
          <p:cNvSpPr>
            <a:spLocks noGrp="1" noChangeArrowheads="1"/>
          </p:cNvSpPr>
          <p:nvPr>
            <p:ph type="sldNum" sz="quarter" idx="12"/>
          </p:nvPr>
        </p:nvSpPr>
        <p:spPr>
          <a:ln/>
        </p:spPr>
        <p:txBody>
          <a:bodyPr/>
          <a:lstStyle>
            <a:lvl1pPr>
              <a:defRPr/>
            </a:lvl1pPr>
          </a:lstStyle>
          <a:p>
            <a:pPr>
              <a:defRPr/>
            </a:pPr>
            <a:fld id="{2FA6BECA-3AE3-4F33-91E1-BFC453F77250}" type="slidenum">
              <a:rPr lang="fi-FI" altLang="fi-FI"/>
              <a:pPr>
                <a:defRPr/>
              </a:pPr>
              <a:t>‹#›</a:t>
            </a:fld>
            <a:endParaRPr lang="fi-FI" altLang="fi-FI"/>
          </a:p>
        </p:txBody>
      </p:sp>
    </p:spTree>
    <p:extLst>
      <p:ext uri="{BB962C8B-B14F-4D97-AF65-F5344CB8AC3E}">
        <p14:creationId xmlns:p14="http://schemas.microsoft.com/office/powerpoint/2010/main" val="17142855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630238" y="365125"/>
            <a:ext cx="7886700" cy="1325563"/>
          </a:xfrm>
        </p:spPr>
        <p:txBody>
          <a:bodyPr/>
          <a:lstStyle/>
          <a:p>
            <a:r>
              <a:rPr lang="fi-FI"/>
              <a:t>Muokkaa perustyyl. napsautt.</a:t>
            </a:r>
          </a:p>
        </p:txBody>
      </p:sp>
      <p:sp>
        <p:nvSpPr>
          <p:cNvPr id="3" name="Tekstin paikkamerkki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630238" y="2505075"/>
            <a:ext cx="386873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4629150" y="2505075"/>
            <a:ext cx="38877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Rectangle 4"/>
          <p:cNvSpPr>
            <a:spLocks noGrp="1" noChangeArrowheads="1"/>
          </p:cNvSpPr>
          <p:nvPr>
            <p:ph type="dt" sz="half" idx="10"/>
          </p:nvPr>
        </p:nvSpPr>
        <p:spPr>
          <a:ln/>
        </p:spPr>
        <p:txBody>
          <a:bodyPr/>
          <a:lstStyle>
            <a:lvl1pPr>
              <a:defRPr/>
            </a:lvl1pPr>
          </a:lstStyle>
          <a:p>
            <a:pPr>
              <a:defRPr/>
            </a:pPr>
            <a:endParaRPr lang="fi-FI" altLang="fi-FI"/>
          </a:p>
        </p:txBody>
      </p:sp>
      <p:sp>
        <p:nvSpPr>
          <p:cNvPr id="8" name="Rectangle 5"/>
          <p:cNvSpPr>
            <a:spLocks noGrp="1" noChangeArrowheads="1"/>
          </p:cNvSpPr>
          <p:nvPr>
            <p:ph type="ftr" sz="quarter" idx="11"/>
          </p:nvPr>
        </p:nvSpPr>
        <p:spPr>
          <a:ln/>
        </p:spPr>
        <p:txBody>
          <a:bodyPr/>
          <a:lstStyle>
            <a:lvl1pPr>
              <a:defRPr/>
            </a:lvl1pPr>
          </a:lstStyle>
          <a:p>
            <a:pPr>
              <a:defRPr/>
            </a:pPr>
            <a:endParaRPr lang="fi-FI" altLang="fi-FI"/>
          </a:p>
        </p:txBody>
      </p:sp>
      <p:sp>
        <p:nvSpPr>
          <p:cNvPr id="9" name="Rectangle 6"/>
          <p:cNvSpPr>
            <a:spLocks noGrp="1" noChangeArrowheads="1"/>
          </p:cNvSpPr>
          <p:nvPr>
            <p:ph type="sldNum" sz="quarter" idx="12"/>
          </p:nvPr>
        </p:nvSpPr>
        <p:spPr>
          <a:ln/>
        </p:spPr>
        <p:txBody>
          <a:bodyPr/>
          <a:lstStyle>
            <a:lvl1pPr>
              <a:defRPr/>
            </a:lvl1pPr>
          </a:lstStyle>
          <a:p>
            <a:pPr>
              <a:defRPr/>
            </a:pPr>
            <a:fld id="{80179C32-8B64-4845-9975-2930EE643039}" type="slidenum">
              <a:rPr lang="fi-FI" altLang="fi-FI"/>
              <a:pPr>
                <a:defRPr/>
              </a:pPr>
              <a:t>‹#›</a:t>
            </a:fld>
            <a:endParaRPr lang="fi-FI" altLang="fi-FI"/>
          </a:p>
        </p:txBody>
      </p:sp>
    </p:spTree>
    <p:extLst>
      <p:ext uri="{BB962C8B-B14F-4D97-AF65-F5344CB8AC3E}">
        <p14:creationId xmlns:p14="http://schemas.microsoft.com/office/powerpoint/2010/main" val="1730955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Rectangle 4"/>
          <p:cNvSpPr>
            <a:spLocks noGrp="1" noChangeArrowheads="1"/>
          </p:cNvSpPr>
          <p:nvPr>
            <p:ph type="dt" sz="half" idx="10"/>
          </p:nvPr>
        </p:nvSpPr>
        <p:spPr>
          <a:ln/>
        </p:spPr>
        <p:txBody>
          <a:bodyPr/>
          <a:lstStyle>
            <a:lvl1pPr>
              <a:defRPr/>
            </a:lvl1pPr>
          </a:lstStyle>
          <a:p>
            <a:pPr>
              <a:defRPr/>
            </a:pPr>
            <a:endParaRPr lang="fi-FI" altLang="fi-FI"/>
          </a:p>
        </p:txBody>
      </p:sp>
      <p:sp>
        <p:nvSpPr>
          <p:cNvPr id="4" name="Rectangle 5"/>
          <p:cNvSpPr>
            <a:spLocks noGrp="1" noChangeArrowheads="1"/>
          </p:cNvSpPr>
          <p:nvPr>
            <p:ph type="ftr" sz="quarter" idx="11"/>
          </p:nvPr>
        </p:nvSpPr>
        <p:spPr>
          <a:ln/>
        </p:spPr>
        <p:txBody>
          <a:bodyPr/>
          <a:lstStyle>
            <a:lvl1pPr>
              <a:defRPr/>
            </a:lvl1pPr>
          </a:lstStyle>
          <a:p>
            <a:pPr>
              <a:defRPr/>
            </a:pPr>
            <a:endParaRPr lang="fi-FI" altLang="fi-FI"/>
          </a:p>
        </p:txBody>
      </p:sp>
      <p:sp>
        <p:nvSpPr>
          <p:cNvPr id="5" name="Rectangle 6"/>
          <p:cNvSpPr>
            <a:spLocks noGrp="1" noChangeArrowheads="1"/>
          </p:cNvSpPr>
          <p:nvPr>
            <p:ph type="sldNum" sz="quarter" idx="12"/>
          </p:nvPr>
        </p:nvSpPr>
        <p:spPr>
          <a:ln/>
        </p:spPr>
        <p:txBody>
          <a:bodyPr/>
          <a:lstStyle>
            <a:lvl1pPr>
              <a:defRPr/>
            </a:lvl1pPr>
          </a:lstStyle>
          <a:p>
            <a:pPr>
              <a:defRPr/>
            </a:pPr>
            <a:fld id="{C60C0163-D66D-40E7-B471-CF94E05C8643}" type="slidenum">
              <a:rPr lang="fi-FI" altLang="fi-FI"/>
              <a:pPr>
                <a:defRPr/>
              </a:pPr>
              <a:t>‹#›</a:t>
            </a:fld>
            <a:endParaRPr lang="fi-FI" altLang="fi-FI"/>
          </a:p>
        </p:txBody>
      </p:sp>
    </p:spTree>
    <p:extLst>
      <p:ext uri="{BB962C8B-B14F-4D97-AF65-F5344CB8AC3E}">
        <p14:creationId xmlns:p14="http://schemas.microsoft.com/office/powerpoint/2010/main" val="1722925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i-FI" altLang="fi-FI"/>
          </a:p>
        </p:txBody>
      </p:sp>
      <p:sp>
        <p:nvSpPr>
          <p:cNvPr id="3" name="Rectangle 5"/>
          <p:cNvSpPr>
            <a:spLocks noGrp="1" noChangeArrowheads="1"/>
          </p:cNvSpPr>
          <p:nvPr>
            <p:ph type="ftr" sz="quarter" idx="11"/>
          </p:nvPr>
        </p:nvSpPr>
        <p:spPr>
          <a:ln/>
        </p:spPr>
        <p:txBody>
          <a:bodyPr/>
          <a:lstStyle>
            <a:lvl1pPr>
              <a:defRPr/>
            </a:lvl1pPr>
          </a:lstStyle>
          <a:p>
            <a:pPr>
              <a:defRPr/>
            </a:pPr>
            <a:endParaRPr lang="fi-FI" altLang="fi-FI"/>
          </a:p>
        </p:txBody>
      </p:sp>
      <p:sp>
        <p:nvSpPr>
          <p:cNvPr id="4" name="Rectangle 6"/>
          <p:cNvSpPr>
            <a:spLocks noGrp="1" noChangeArrowheads="1"/>
          </p:cNvSpPr>
          <p:nvPr>
            <p:ph type="sldNum" sz="quarter" idx="12"/>
          </p:nvPr>
        </p:nvSpPr>
        <p:spPr>
          <a:ln/>
        </p:spPr>
        <p:txBody>
          <a:bodyPr/>
          <a:lstStyle>
            <a:lvl1pPr>
              <a:defRPr/>
            </a:lvl1pPr>
          </a:lstStyle>
          <a:p>
            <a:pPr>
              <a:defRPr/>
            </a:pPr>
            <a:fld id="{71088A0E-63DD-4100-A81E-08FAF0B40E46}" type="slidenum">
              <a:rPr lang="fi-FI" altLang="fi-FI"/>
              <a:pPr>
                <a:defRPr/>
              </a:pPr>
              <a:t>‹#›</a:t>
            </a:fld>
            <a:endParaRPr lang="fi-FI" altLang="fi-FI"/>
          </a:p>
        </p:txBody>
      </p:sp>
    </p:spTree>
    <p:extLst>
      <p:ext uri="{BB962C8B-B14F-4D97-AF65-F5344CB8AC3E}">
        <p14:creationId xmlns:p14="http://schemas.microsoft.com/office/powerpoint/2010/main" val="2130543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630238" y="457200"/>
            <a:ext cx="2949575" cy="1600200"/>
          </a:xfrm>
        </p:spPr>
        <p:txBody>
          <a:bodyPr anchor="b"/>
          <a:lstStyle>
            <a:lvl1pPr>
              <a:defRPr sz="3200"/>
            </a:lvl1pPr>
          </a:lstStyle>
          <a:p>
            <a:r>
              <a:rPr lang="fi-FI"/>
              <a:t>Muokkaa perustyyl. napsautt.</a:t>
            </a:r>
          </a:p>
        </p:txBody>
      </p:sp>
      <p:sp>
        <p:nvSpPr>
          <p:cNvPr id="3" name="Sisällön paikkamerkki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Rectangle 4"/>
          <p:cNvSpPr>
            <a:spLocks noGrp="1" noChangeArrowheads="1"/>
          </p:cNvSpPr>
          <p:nvPr>
            <p:ph type="dt" sz="half" idx="10"/>
          </p:nvPr>
        </p:nvSpPr>
        <p:spPr>
          <a:ln/>
        </p:spPr>
        <p:txBody>
          <a:bodyPr/>
          <a:lstStyle>
            <a:lvl1pPr>
              <a:defRPr/>
            </a:lvl1pPr>
          </a:lstStyle>
          <a:p>
            <a:pPr>
              <a:defRPr/>
            </a:pPr>
            <a:endParaRPr lang="fi-FI" altLang="fi-FI"/>
          </a:p>
        </p:txBody>
      </p:sp>
      <p:sp>
        <p:nvSpPr>
          <p:cNvPr id="6" name="Rectangle 5"/>
          <p:cNvSpPr>
            <a:spLocks noGrp="1" noChangeArrowheads="1"/>
          </p:cNvSpPr>
          <p:nvPr>
            <p:ph type="ftr" sz="quarter" idx="11"/>
          </p:nvPr>
        </p:nvSpPr>
        <p:spPr>
          <a:ln/>
        </p:spPr>
        <p:txBody>
          <a:bodyPr/>
          <a:lstStyle>
            <a:lvl1pPr>
              <a:defRPr/>
            </a:lvl1pPr>
          </a:lstStyle>
          <a:p>
            <a:pPr>
              <a:defRPr/>
            </a:pPr>
            <a:endParaRPr lang="fi-FI" altLang="fi-FI"/>
          </a:p>
        </p:txBody>
      </p:sp>
      <p:sp>
        <p:nvSpPr>
          <p:cNvPr id="7" name="Rectangle 6"/>
          <p:cNvSpPr>
            <a:spLocks noGrp="1" noChangeArrowheads="1"/>
          </p:cNvSpPr>
          <p:nvPr>
            <p:ph type="sldNum" sz="quarter" idx="12"/>
          </p:nvPr>
        </p:nvSpPr>
        <p:spPr>
          <a:ln/>
        </p:spPr>
        <p:txBody>
          <a:bodyPr/>
          <a:lstStyle>
            <a:lvl1pPr>
              <a:defRPr/>
            </a:lvl1pPr>
          </a:lstStyle>
          <a:p>
            <a:pPr>
              <a:defRPr/>
            </a:pPr>
            <a:fld id="{577636F0-6C8A-4C5C-B11D-7412E44B547E}" type="slidenum">
              <a:rPr lang="fi-FI" altLang="fi-FI"/>
              <a:pPr>
                <a:defRPr/>
              </a:pPr>
              <a:t>‹#›</a:t>
            </a:fld>
            <a:endParaRPr lang="fi-FI" altLang="fi-FI"/>
          </a:p>
        </p:txBody>
      </p:sp>
    </p:spTree>
    <p:extLst>
      <p:ext uri="{BB962C8B-B14F-4D97-AF65-F5344CB8AC3E}">
        <p14:creationId xmlns:p14="http://schemas.microsoft.com/office/powerpoint/2010/main" val="4217592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630238" y="457200"/>
            <a:ext cx="2949575" cy="1600200"/>
          </a:xfrm>
        </p:spPr>
        <p:txBody>
          <a:bodyPr anchor="b"/>
          <a:lstStyle>
            <a:lvl1pPr>
              <a:defRPr sz="3200"/>
            </a:lvl1pPr>
          </a:lstStyle>
          <a:p>
            <a:r>
              <a:rPr lang="fi-FI"/>
              <a:t>Muokkaa perustyyl. napsautt.</a:t>
            </a:r>
          </a:p>
        </p:txBody>
      </p:sp>
      <p:sp>
        <p:nvSpPr>
          <p:cNvPr id="3" name="Kuvan paikkamerkki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i-FI" noProof="0"/>
          </a:p>
        </p:txBody>
      </p:sp>
      <p:sp>
        <p:nvSpPr>
          <p:cNvPr id="4" name="Tekstin paikkamerkki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Rectangle 4"/>
          <p:cNvSpPr>
            <a:spLocks noGrp="1" noChangeArrowheads="1"/>
          </p:cNvSpPr>
          <p:nvPr>
            <p:ph type="dt" sz="half" idx="10"/>
          </p:nvPr>
        </p:nvSpPr>
        <p:spPr>
          <a:ln/>
        </p:spPr>
        <p:txBody>
          <a:bodyPr/>
          <a:lstStyle>
            <a:lvl1pPr>
              <a:defRPr/>
            </a:lvl1pPr>
          </a:lstStyle>
          <a:p>
            <a:pPr>
              <a:defRPr/>
            </a:pPr>
            <a:endParaRPr lang="fi-FI" altLang="fi-FI"/>
          </a:p>
        </p:txBody>
      </p:sp>
      <p:sp>
        <p:nvSpPr>
          <p:cNvPr id="6" name="Rectangle 5"/>
          <p:cNvSpPr>
            <a:spLocks noGrp="1" noChangeArrowheads="1"/>
          </p:cNvSpPr>
          <p:nvPr>
            <p:ph type="ftr" sz="quarter" idx="11"/>
          </p:nvPr>
        </p:nvSpPr>
        <p:spPr>
          <a:ln/>
        </p:spPr>
        <p:txBody>
          <a:bodyPr/>
          <a:lstStyle>
            <a:lvl1pPr>
              <a:defRPr/>
            </a:lvl1pPr>
          </a:lstStyle>
          <a:p>
            <a:pPr>
              <a:defRPr/>
            </a:pPr>
            <a:endParaRPr lang="fi-FI" altLang="fi-FI"/>
          </a:p>
        </p:txBody>
      </p:sp>
      <p:sp>
        <p:nvSpPr>
          <p:cNvPr id="7" name="Rectangle 6"/>
          <p:cNvSpPr>
            <a:spLocks noGrp="1" noChangeArrowheads="1"/>
          </p:cNvSpPr>
          <p:nvPr>
            <p:ph type="sldNum" sz="quarter" idx="12"/>
          </p:nvPr>
        </p:nvSpPr>
        <p:spPr>
          <a:ln/>
        </p:spPr>
        <p:txBody>
          <a:bodyPr/>
          <a:lstStyle>
            <a:lvl1pPr>
              <a:defRPr/>
            </a:lvl1pPr>
          </a:lstStyle>
          <a:p>
            <a:pPr>
              <a:defRPr/>
            </a:pPr>
            <a:fld id="{0E3FE727-3928-4605-8215-0E9A888718E8}" type="slidenum">
              <a:rPr lang="fi-FI" altLang="fi-FI"/>
              <a:pPr>
                <a:defRPr/>
              </a:pPr>
              <a:t>‹#›</a:t>
            </a:fld>
            <a:endParaRPr lang="fi-FI" altLang="fi-FI"/>
          </a:p>
        </p:txBody>
      </p:sp>
    </p:spTree>
    <p:extLst>
      <p:ext uri="{BB962C8B-B14F-4D97-AF65-F5344CB8AC3E}">
        <p14:creationId xmlns:p14="http://schemas.microsoft.com/office/powerpoint/2010/main" val="2225702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pohja2"/>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4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fi-FI" altLang="fi-FI"/>
              <a:t>Click to edit Master title style</a:t>
            </a:r>
          </a:p>
        </p:txBody>
      </p:sp>
      <p:sp>
        <p:nvSpPr>
          <p:cNvPr id="1028" name="Rectangle 3"/>
          <p:cNvSpPr>
            <a:spLocks noGrp="1" noChangeArrowheads="1"/>
          </p:cNvSpPr>
          <p:nvPr>
            <p:ph type="body" idx="1"/>
          </p:nvPr>
        </p:nvSpPr>
        <p:spPr bwMode="auto">
          <a:xfrm>
            <a:off x="2555875" y="1600200"/>
            <a:ext cx="6130925" cy="4525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i-FI" altLang="fi-FI"/>
              <a:t>Click to edit Master text styles</a:t>
            </a:r>
          </a:p>
          <a:p>
            <a:pPr lvl="1"/>
            <a:r>
              <a:rPr lang="fi-FI" altLang="fi-FI"/>
              <a:t>Second level</a:t>
            </a:r>
          </a:p>
          <a:p>
            <a:pPr lvl="2"/>
            <a:r>
              <a:rPr lang="fi-FI" altLang="fi-FI"/>
              <a:t>Third level</a:t>
            </a:r>
          </a:p>
          <a:p>
            <a:pPr lvl="3"/>
            <a:r>
              <a:rPr lang="fi-FI" altLang="fi-FI"/>
              <a:t>Fourth level</a:t>
            </a:r>
          </a:p>
          <a:p>
            <a:pPr lvl="4"/>
            <a:r>
              <a:rPr lang="fi-FI" altLang="fi-FI"/>
              <a:t>Fifth level</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atin typeface="Arial" panose="020B0604020202020204" pitchFamily="34" charset="0"/>
              </a:defRPr>
            </a:lvl1pPr>
          </a:lstStyle>
          <a:p>
            <a:pPr>
              <a:defRPr/>
            </a:pPr>
            <a:endParaRPr lang="fi-FI" altLang="fi-FI"/>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atin typeface="Arial" panose="020B0604020202020204" pitchFamily="34" charset="0"/>
              </a:defRPr>
            </a:lvl1pPr>
          </a:lstStyle>
          <a:p>
            <a:pPr>
              <a:defRPr/>
            </a:pPr>
            <a:endParaRPr lang="fi-FI" altLang="fi-FI"/>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30964F47-CF3D-45EC-933B-1AB975BEEB54}" type="slidenum">
              <a:rPr lang="fi-FI" altLang="fi-FI"/>
              <a:pPr>
                <a:defRPr/>
              </a:pPr>
              <a:t>‹#›</a:t>
            </a:fld>
            <a:endParaRPr lang="fi-FI" altLang="fi-FI"/>
          </a:p>
        </p:txBody>
      </p:sp>
    </p:spTree>
  </p:cSld>
  <p:clrMap bg1="lt1" tx1="dk1" bg2="lt2" tx2="dk2" accent1="accent1" accent2="accent2" accent3="accent3" accent4="accent4" accent5="accent5" accent6="accent6" hlink="hlink" folHlink="folHlink"/>
  <p:sldLayoutIdLst>
    <p:sldLayoutId id="2147484270" r:id="rId1"/>
    <p:sldLayoutId id="2147484250" r:id="rId2"/>
    <p:sldLayoutId id="2147484251" r:id="rId3"/>
    <p:sldLayoutId id="2147484252" r:id="rId4"/>
    <p:sldLayoutId id="2147484253" r:id="rId5"/>
    <p:sldLayoutId id="2147484254" r:id="rId6"/>
    <p:sldLayoutId id="2147484255" r:id="rId7"/>
    <p:sldLayoutId id="2147484256" r:id="rId8"/>
    <p:sldLayoutId id="2147484257" r:id="rId9"/>
    <p:sldLayoutId id="2147484258" r:id="rId10"/>
    <p:sldLayoutId id="2147484259" r:id="rId11"/>
  </p:sldLayoutIdLst>
  <p:txStyles>
    <p:titleStyle>
      <a:lvl1pPr algn="ctr" rtl="0" eaLnBrk="0" fontAlgn="base" hangingPunct="0">
        <a:spcBef>
          <a:spcPct val="0"/>
        </a:spcBef>
        <a:spcAft>
          <a:spcPct val="0"/>
        </a:spcAft>
        <a:defRPr sz="4400" kern="1200">
          <a:solidFill>
            <a:srgbClr val="4D4D4D"/>
          </a:solidFill>
          <a:latin typeface="+mj-lt"/>
          <a:ea typeface="+mj-ea"/>
          <a:cs typeface="+mj-cs"/>
        </a:defRPr>
      </a:lvl1pPr>
      <a:lvl2pPr algn="ctr" rtl="0" eaLnBrk="0" fontAlgn="base" hangingPunct="0">
        <a:spcBef>
          <a:spcPct val="0"/>
        </a:spcBef>
        <a:spcAft>
          <a:spcPct val="0"/>
        </a:spcAft>
        <a:defRPr sz="4400">
          <a:solidFill>
            <a:srgbClr val="4D4D4D"/>
          </a:solidFill>
          <a:latin typeface="Century Gothic" panose="020B0502020202020204" pitchFamily="34" charset="0"/>
        </a:defRPr>
      </a:lvl2pPr>
      <a:lvl3pPr algn="ctr" rtl="0" eaLnBrk="0" fontAlgn="base" hangingPunct="0">
        <a:spcBef>
          <a:spcPct val="0"/>
        </a:spcBef>
        <a:spcAft>
          <a:spcPct val="0"/>
        </a:spcAft>
        <a:defRPr sz="4400">
          <a:solidFill>
            <a:srgbClr val="4D4D4D"/>
          </a:solidFill>
          <a:latin typeface="Century Gothic" panose="020B0502020202020204" pitchFamily="34" charset="0"/>
        </a:defRPr>
      </a:lvl3pPr>
      <a:lvl4pPr algn="ctr" rtl="0" eaLnBrk="0" fontAlgn="base" hangingPunct="0">
        <a:spcBef>
          <a:spcPct val="0"/>
        </a:spcBef>
        <a:spcAft>
          <a:spcPct val="0"/>
        </a:spcAft>
        <a:defRPr sz="4400">
          <a:solidFill>
            <a:srgbClr val="4D4D4D"/>
          </a:solidFill>
          <a:latin typeface="Century Gothic" panose="020B0502020202020204" pitchFamily="34" charset="0"/>
        </a:defRPr>
      </a:lvl4pPr>
      <a:lvl5pPr algn="ctr" rtl="0" eaLnBrk="0" fontAlgn="base" hangingPunct="0">
        <a:spcBef>
          <a:spcPct val="0"/>
        </a:spcBef>
        <a:spcAft>
          <a:spcPct val="0"/>
        </a:spcAft>
        <a:defRPr sz="4400">
          <a:solidFill>
            <a:srgbClr val="4D4D4D"/>
          </a:solidFill>
          <a:latin typeface="Century Gothic" panose="020B0502020202020204" pitchFamily="34" charset="0"/>
        </a:defRPr>
      </a:lvl5pPr>
      <a:lvl6pPr marL="457200" algn="ctr" rtl="0" fontAlgn="base">
        <a:spcBef>
          <a:spcPct val="0"/>
        </a:spcBef>
        <a:spcAft>
          <a:spcPct val="0"/>
        </a:spcAft>
        <a:defRPr sz="4400">
          <a:solidFill>
            <a:srgbClr val="4D4D4D"/>
          </a:solidFill>
          <a:latin typeface="Century Gothic" panose="020B0502020202020204" pitchFamily="34" charset="0"/>
        </a:defRPr>
      </a:lvl6pPr>
      <a:lvl7pPr marL="914400" algn="ctr" rtl="0" fontAlgn="base">
        <a:spcBef>
          <a:spcPct val="0"/>
        </a:spcBef>
        <a:spcAft>
          <a:spcPct val="0"/>
        </a:spcAft>
        <a:defRPr sz="4400">
          <a:solidFill>
            <a:srgbClr val="4D4D4D"/>
          </a:solidFill>
          <a:latin typeface="Century Gothic" panose="020B0502020202020204" pitchFamily="34" charset="0"/>
        </a:defRPr>
      </a:lvl7pPr>
      <a:lvl8pPr marL="1371600" algn="ctr" rtl="0" fontAlgn="base">
        <a:spcBef>
          <a:spcPct val="0"/>
        </a:spcBef>
        <a:spcAft>
          <a:spcPct val="0"/>
        </a:spcAft>
        <a:defRPr sz="4400">
          <a:solidFill>
            <a:srgbClr val="4D4D4D"/>
          </a:solidFill>
          <a:latin typeface="Century Gothic" panose="020B0502020202020204" pitchFamily="34" charset="0"/>
        </a:defRPr>
      </a:lvl8pPr>
      <a:lvl9pPr marL="1828800" algn="ctr" rtl="0" fontAlgn="base">
        <a:spcBef>
          <a:spcPct val="0"/>
        </a:spcBef>
        <a:spcAft>
          <a:spcPct val="0"/>
        </a:spcAft>
        <a:defRPr sz="4400">
          <a:solidFill>
            <a:srgbClr val="4D4D4D"/>
          </a:solidFill>
          <a:latin typeface="Century Gothic" panose="020B0502020202020204" pitchFamily="34" charset="0"/>
        </a:defRPr>
      </a:lvl9pPr>
    </p:titleStyle>
    <p:bodyStyle>
      <a:lvl1pPr marL="342900" indent="-342900" algn="l" rtl="0" eaLnBrk="0" fontAlgn="base" hangingPunct="0">
        <a:spcBef>
          <a:spcPct val="20000"/>
        </a:spcBef>
        <a:spcAft>
          <a:spcPct val="0"/>
        </a:spcAft>
        <a:buChar char="•"/>
        <a:defRPr sz="3200" kern="1200">
          <a:solidFill>
            <a:srgbClr val="4D4D4D"/>
          </a:solidFill>
          <a:latin typeface="+mn-lt"/>
          <a:ea typeface="+mn-ea"/>
          <a:cs typeface="+mn-cs"/>
        </a:defRPr>
      </a:lvl1pPr>
      <a:lvl2pPr marL="742950" indent="-285750" algn="l" rtl="0" eaLnBrk="0" fontAlgn="base" hangingPunct="0">
        <a:spcBef>
          <a:spcPct val="20000"/>
        </a:spcBef>
        <a:spcAft>
          <a:spcPct val="0"/>
        </a:spcAft>
        <a:buChar char="–"/>
        <a:defRPr sz="2800" kern="1200">
          <a:solidFill>
            <a:srgbClr val="4D4D4D"/>
          </a:solidFill>
          <a:latin typeface="+mn-lt"/>
          <a:ea typeface="+mn-ea"/>
          <a:cs typeface="+mn-cs"/>
        </a:defRPr>
      </a:lvl2pPr>
      <a:lvl3pPr marL="1143000" indent="-228600" algn="l" rtl="0" eaLnBrk="0" fontAlgn="base" hangingPunct="0">
        <a:spcBef>
          <a:spcPct val="20000"/>
        </a:spcBef>
        <a:spcAft>
          <a:spcPct val="0"/>
        </a:spcAft>
        <a:buChar char="•"/>
        <a:defRPr sz="2400" kern="1200">
          <a:solidFill>
            <a:srgbClr val="4D4D4D"/>
          </a:solidFill>
          <a:latin typeface="+mn-lt"/>
          <a:ea typeface="+mn-ea"/>
          <a:cs typeface="+mn-cs"/>
        </a:defRPr>
      </a:lvl3pPr>
      <a:lvl4pPr marL="1600200" indent="-228600" algn="l" rtl="0" eaLnBrk="0" fontAlgn="base" hangingPunct="0">
        <a:spcBef>
          <a:spcPct val="20000"/>
        </a:spcBef>
        <a:spcAft>
          <a:spcPct val="0"/>
        </a:spcAft>
        <a:buChar char="–"/>
        <a:defRPr sz="2000" kern="1200">
          <a:solidFill>
            <a:srgbClr val="4D4D4D"/>
          </a:solidFill>
          <a:latin typeface="+mn-lt"/>
          <a:ea typeface="+mn-ea"/>
          <a:cs typeface="+mn-cs"/>
        </a:defRPr>
      </a:lvl4pPr>
      <a:lvl5pPr marL="2057400" indent="-228600" algn="l" rtl="0" eaLnBrk="0" fontAlgn="base" hangingPunct="0">
        <a:spcBef>
          <a:spcPct val="20000"/>
        </a:spcBef>
        <a:spcAft>
          <a:spcPct val="0"/>
        </a:spcAft>
        <a:buChar char="»"/>
        <a:defRPr sz="2000" kern="1200">
          <a:solidFill>
            <a:srgbClr val="4D4D4D"/>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50" name="Picture 7" descr="pohja2"/>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4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051"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fi-FI" altLang="fi-FI"/>
              <a:t>Click to edit Master title style</a:t>
            </a:r>
          </a:p>
        </p:txBody>
      </p:sp>
      <p:sp>
        <p:nvSpPr>
          <p:cNvPr id="2052" name="Rectangle 3"/>
          <p:cNvSpPr>
            <a:spLocks noGrp="1" noChangeArrowheads="1"/>
          </p:cNvSpPr>
          <p:nvPr>
            <p:ph type="body" idx="1"/>
          </p:nvPr>
        </p:nvSpPr>
        <p:spPr bwMode="auto">
          <a:xfrm>
            <a:off x="2555875" y="1600200"/>
            <a:ext cx="6130925" cy="4525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i-FI" altLang="fi-FI"/>
              <a:t>Click to edit Master text styles</a:t>
            </a:r>
          </a:p>
          <a:p>
            <a:pPr lvl="1"/>
            <a:r>
              <a:rPr lang="fi-FI" altLang="fi-FI"/>
              <a:t>Second level</a:t>
            </a:r>
          </a:p>
          <a:p>
            <a:pPr lvl="2"/>
            <a:r>
              <a:rPr lang="fi-FI" altLang="fi-FI"/>
              <a:t>Third level</a:t>
            </a:r>
          </a:p>
          <a:p>
            <a:pPr lvl="3"/>
            <a:r>
              <a:rPr lang="fi-FI" altLang="fi-FI"/>
              <a:t>Fourth level</a:t>
            </a:r>
          </a:p>
          <a:p>
            <a:pPr lvl="4"/>
            <a:r>
              <a:rPr lang="fi-FI" altLang="fi-FI"/>
              <a:t>Fifth level</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050">
                <a:latin typeface="Arial" panose="020B0604020202020204" pitchFamily="34" charset="0"/>
              </a:defRPr>
            </a:lvl1pPr>
          </a:lstStyle>
          <a:p>
            <a:pPr>
              <a:defRPr/>
            </a:pPr>
            <a:endParaRPr lang="fi-FI" altLang="fi-FI"/>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050">
                <a:latin typeface="Arial" panose="020B0604020202020204" pitchFamily="34" charset="0"/>
              </a:defRPr>
            </a:lvl1pPr>
          </a:lstStyle>
          <a:p>
            <a:pPr>
              <a:defRPr/>
            </a:pPr>
            <a:endParaRPr lang="fi-FI" altLang="fi-FI"/>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000"/>
            </a:lvl1pPr>
          </a:lstStyle>
          <a:p>
            <a:pPr>
              <a:defRPr/>
            </a:pPr>
            <a:fld id="{C91B9A3B-D87B-49D7-BD47-67CFEFE3286F}" type="slidenum">
              <a:rPr lang="fi-FI" altLang="fi-FI"/>
              <a:pPr>
                <a:defRPr/>
              </a:pPr>
              <a:t>‹#›</a:t>
            </a:fld>
            <a:endParaRPr lang="fi-FI" altLang="fi-FI"/>
          </a:p>
        </p:txBody>
      </p:sp>
    </p:spTree>
  </p:cSld>
  <p:clrMap bg1="lt1" tx1="dk1" bg2="lt2" tx2="dk2" accent1="accent1" accent2="accent2" accent3="accent3" accent4="accent4" accent5="accent5" accent6="accent6" hlink="hlink" folHlink="folHlink"/>
  <p:sldLayoutIdLst>
    <p:sldLayoutId id="2147484271" r:id="rId1"/>
    <p:sldLayoutId id="2147484260" r:id="rId2"/>
    <p:sldLayoutId id="2147484261" r:id="rId3"/>
    <p:sldLayoutId id="2147484262" r:id="rId4"/>
    <p:sldLayoutId id="2147484263" r:id="rId5"/>
    <p:sldLayoutId id="2147484264" r:id="rId6"/>
    <p:sldLayoutId id="2147484265" r:id="rId7"/>
    <p:sldLayoutId id="2147484266" r:id="rId8"/>
    <p:sldLayoutId id="2147484267" r:id="rId9"/>
    <p:sldLayoutId id="2147484268" r:id="rId10"/>
    <p:sldLayoutId id="2147484269" r:id="rId11"/>
  </p:sldLayoutIdLst>
  <p:txStyles>
    <p:titleStyle>
      <a:lvl1pPr algn="ctr" rtl="0" eaLnBrk="0" fontAlgn="base" hangingPunct="0">
        <a:spcBef>
          <a:spcPct val="0"/>
        </a:spcBef>
        <a:spcAft>
          <a:spcPct val="0"/>
        </a:spcAft>
        <a:defRPr sz="3300" kern="1200">
          <a:solidFill>
            <a:srgbClr val="4D4D4D"/>
          </a:solidFill>
          <a:latin typeface="+mj-lt"/>
          <a:ea typeface="+mj-ea"/>
          <a:cs typeface="+mj-cs"/>
        </a:defRPr>
      </a:lvl1pPr>
      <a:lvl2pPr algn="ctr" rtl="0" eaLnBrk="0" fontAlgn="base" hangingPunct="0">
        <a:spcBef>
          <a:spcPct val="0"/>
        </a:spcBef>
        <a:spcAft>
          <a:spcPct val="0"/>
        </a:spcAft>
        <a:defRPr sz="3300">
          <a:solidFill>
            <a:srgbClr val="4D4D4D"/>
          </a:solidFill>
          <a:latin typeface="Century Gothic" panose="020B0502020202020204" pitchFamily="34" charset="0"/>
        </a:defRPr>
      </a:lvl2pPr>
      <a:lvl3pPr algn="ctr" rtl="0" eaLnBrk="0" fontAlgn="base" hangingPunct="0">
        <a:spcBef>
          <a:spcPct val="0"/>
        </a:spcBef>
        <a:spcAft>
          <a:spcPct val="0"/>
        </a:spcAft>
        <a:defRPr sz="3300">
          <a:solidFill>
            <a:srgbClr val="4D4D4D"/>
          </a:solidFill>
          <a:latin typeface="Century Gothic" panose="020B0502020202020204" pitchFamily="34" charset="0"/>
        </a:defRPr>
      </a:lvl3pPr>
      <a:lvl4pPr algn="ctr" rtl="0" eaLnBrk="0" fontAlgn="base" hangingPunct="0">
        <a:spcBef>
          <a:spcPct val="0"/>
        </a:spcBef>
        <a:spcAft>
          <a:spcPct val="0"/>
        </a:spcAft>
        <a:defRPr sz="3300">
          <a:solidFill>
            <a:srgbClr val="4D4D4D"/>
          </a:solidFill>
          <a:latin typeface="Century Gothic" panose="020B0502020202020204" pitchFamily="34" charset="0"/>
        </a:defRPr>
      </a:lvl4pPr>
      <a:lvl5pPr algn="ctr" rtl="0" eaLnBrk="0" fontAlgn="base" hangingPunct="0">
        <a:spcBef>
          <a:spcPct val="0"/>
        </a:spcBef>
        <a:spcAft>
          <a:spcPct val="0"/>
        </a:spcAft>
        <a:defRPr sz="3300">
          <a:solidFill>
            <a:srgbClr val="4D4D4D"/>
          </a:solidFill>
          <a:latin typeface="Century Gothic" panose="020B0502020202020204" pitchFamily="34" charset="0"/>
        </a:defRPr>
      </a:lvl5pPr>
      <a:lvl6pPr marL="342900" algn="ctr" rtl="0" fontAlgn="base">
        <a:spcBef>
          <a:spcPct val="0"/>
        </a:spcBef>
        <a:spcAft>
          <a:spcPct val="0"/>
        </a:spcAft>
        <a:defRPr sz="3300">
          <a:solidFill>
            <a:srgbClr val="4D4D4D"/>
          </a:solidFill>
          <a:latin typeface="Century Gothic" panose="020B0502020202020204" pitchFamily="34" charset="0"/>
        </a:defRPr>
      </a:lvl6pPr>
      <a:lvl7pPr marL="685800" algn="ctr" rtl="0" fontAlgn="base">
        <a:spcBef>
          <a:spcPct val="0"/>
        </a:spcBef>
        <a:spcAft>
          <a:spcPct val="0"/>
        </a:spcAft>
        <a:defRPr sz="3300">
          <a:solidFill>
            <a:srgbClr val="4D4D4D"/>
          </a:solidFill>
          <a:latin typeface="Century Gothic" panose="020B0502020202020204" pitchFamily="34" charset="0"/>
        </a:defRPr>
      </a:lvl7pPr>
      <a:lvl8pPr marL="1028700" algn="ctr" rtl="0" fontAlgn="base">
        <a:spcBef>
          <a:spcPct val="0"/>
        </a:spcBef>
        <a:spcAft>
          <a:spcPct val="0"/>
        </a:spcAft>
        <a:defRPr sz="3300">
          <a:solidFill>
            <a:srgbClr val="4D4D4D"/>
          </a:solidFill>
          <a:latin typeface="Century Gothic" panose="020B0502020202020204" pitchFamily="34" charset="0"/>
        </a:defRPr>
      </a:lvl8pPr>
      <a:lvl9pPr marL="1371600" algn="ctr" rtl="0" fontAlgn="base">
        <a:spcBef>
          <a:spcPct val="0"/>
        </a:spcBef>
        <a:spcAft>
          <a:spcPct val="0"/>
        </a:spcAft>
        <a:defRPr sz="3300">
          <a:solidFill>
            <a:srgbClr val="4D4D4D"/>
          </a:solidFill>
          <a:latin typeface="Century Gothic" panose="020B0502020202020204" pitchFamily="34" charset="0"/>
        </a:defRPr>
      </a:lvl9pPr>
    </p:titleStyle>
    <p:bodyStyle>
      <a:lvl1pPr marL="257175" indent="-257175" algn="l" rtl="0" eaLnBrk="0" fontAlgn="base" hangingPunct="0">
        <a:spcBef>
          <a:spcPct val="20000"/>
        </a:spcBef>
        <a:spcAft>
          <a:spcPct val="0"/>
        </a:spcAft>
        <a:buChar char="•"/>
        <a:defRPr sz="2400" kern="1200">
          <a:solidFill>
            <a:srgbClr val="4D4D4D"/>
          </a:solidFill>
          <a:latin typeface="+mn-lt"/>
          <a:ea typeface="+mn-ea"/>
          <a:cs typeface="+mn-cs"/>
        </a:defRPr>
      </a:lvl1pPr>
      <a:lvl2pPr marL="557213" indent="-214313" algn="l" rtl="0" eaLnBrk="0" fontAlgn="base" hangingPunct="0">
        <a:spcBef>
          <a:spcPct val="20000"/>
        </a:spcBef>
        <a:spcAft>
          <a:spcPct val="0"/>
        </a:spcAft>
        <a:buChar char="–"/>
        <a:defRPr sz="2100" kern="1200">
          <a:solidFill>
            <a:srgbClr val="4D4D4D"/>
          </a:solidFill>
          <a:latin typeface="+mn-lt"/>
          <a:ea typeface="+mn-ea"/>
          <a:cs typeface="+mn-cs"/>
        </a:defRPr>
      </a:lvl2pPr>
      <a:lvl3pPr marL="857250" indent="-171450" algn="l" rtl="0" eaLnBrk="0" fontAlgn="base" hangingPunct="0">
        <a:spcBef>
          <a:spcPct val="20000"/>
        </a:spcBef>
        <a:spcAft>
          <a:spcPct val="0"/>
        </a:spcAft>
        <a:buChar char="•"/>
        <a:defRPr kern="1200">
          <a:solidFill>
            <a:srgbClr val="4D4D4D"/>
          </a:solidFill>
          <a:latin typeface="+mn-lt"/>
          <a:ea typeface="+mn-ea"/>
          <a:cs typeface="+mn-cs"/>
        </a:defRPr>
      </a:lvl3pPr>
      <a:lvl4pPr marL="1200150" indent="-171450" algn="l" rtl="0" eaLnBrk="0" fontAlgn="base" hangingPunct="0">
        <a:spcBef>
          <a:spcPct val="20000"/>
        </a:spcBef>
        <a:spcAft>
          <a:spcPct val="0"/>
        </a:spcAft>
        <a:buChar char="–"/>
        <a:defRPr sz="1500" kern="1200">
          <a:solidFill>
            <a:srgbClr val="4D4D4D"/>
          </a:solidFill>
          <a:latin typeface="+mn-lt"/>
          <a:ea typeface="+mn-ea"/>
          <a:cs typeface="+mn-cs"/>
        </a:defRPr>
      </a:lvl4pPr>
      <a:lvl5pPr marL="1543050" indent="-171450" algn="l" rtl="0" eaLnBrk="0" fontAlgn="base" hangingPunct="0">
        <a:spcBef>
          <a:spcPct val="20000"/>
        </a:spcBef>
        <a:spcAft>
          <a:spcPct val="0"/>
        </a:spcAft>
        <a:buChar char="»"/>
        <a:defRPr sz="1500" kern="1200">
          <a:solidFill>
            <a:srgbClr val="4D4D4D"/>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i-FI"/>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hyperlink" Target="https://wiki.uef.fi/pages/viewpage.action?pageId=33656978" TargetMode="External"/><Relationship Id="rId2" Type="http://schemas.openxmlformats.org/officeDocument/2006/relationships/hyperlink" Target="https://www.norssi.jyu.fi/ohjattu-harjoittelu/luokanopettajaharjoittelu/oh4" TargetMode="External"/><Relationship Id="rId1" Type="http://schemas.openxmlformats.org/officeDocument/2006/relationships/slideLayout" Target="../slideLayouts/slideLayout2.xml"/><Relationship Id="rId4" Type="http://schemas.openxmlformats.org/officeDocument/2006/relationships/hyperlink" Target="https://www.kieliverkosto.fi/fi/journals/kieli-koulutus-ja-yhteiskunta-huhtikuu-2017/language-considerations-for-every-teacher"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jyx.jyu.fi/bitstream/handle/123456789/50856/maahanmuuttajataustaistenoppilaidenkotoutumisenjaosallistumisenmahdollisuuksiaperusopetuksessa.pdf?sequence=1&amp;isAllowed=y" TargetMode="External"/><Relationship Id="rId2" Type="http://schemas.openxmlformats.org/officeDocument/2006/relationships/hyperlink" Target="https://eur03.safelinks.protection.outlook.com/?url=https://peda.net/jyu/okl/koo/9.-askel-opetusharjoittelu-4/kielitietoinen-kouluyhteiso/living-between-two-educational-systems-m%23top&amp;data=04%7C01%7C%7Ce871220379974c062b9308d95cb41f63%7Ce9662d58caa44bc1b138c8b1acab5a11%7C1%7C0%7C637642750945845363%7CUnknown%7CTWFpbGZsb3d8eyJWIjoiMC4wLjAwMDAiLCJQIjoiV2luMzIiLCJBTiI6Ik1haWwiLCJXVCI6Mn0=%7C1000&amp;sdata=FcHj+bMc91A54CwqsNPttBoADobDaUdyau2goBebp80=&amp;reserved=0"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peda.net/jyu/okl/prope-ty%C3%B6skentely/po"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norssi.jyu.fi/ohjattu-harjoittelu/luokanopettajaharjoittelu" TargetMode="External"/><Relationship Id="rId2" Type="http://schemas.openxmlformats.org/officeDocument/2006/relationships/hyperlink" Target="http://www.norssi.jyu.fi/"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jyvaskyla.fi/terveys/korona" TargetMode="External"/><Relationship Id="rId2" Type="http://schemas.openxmlformats.org/officeDocument/2006/relationships/hyperlink" Target="https://www.jyu.fi/fi/ajankohtaista/koronavirusohjeistus-jyvaskylan-yliopistossa" TargetMode="External"/><Relationship Id="rId1" Type="http://schemas.openxmlformats.org/officeDocument/2006/relationships/slideLayout" Target="../slideLayouts/slideLayout2.xml"/><Relationship Id="rId4" Type="http://schemas.openxmlformats.org/officeDocument/2006/relationships/hyperlink" Target="https://thl.fi/fi/web/infektiotaudit-ja-rokotukset/ajankohtaista/ajankohtaista-koronaviruksesta-covid-19"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www.norssi.jyu.fi/ohjattu-harjoittelu/luokanopettajaharjoittelu/palautteet/oh4arviointipalaut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defRPr/>
            </a:pPr>
            <a:r>
              <a:rPr lang="en-US" altLang="fi-FI" dirty="0">
                <a:latin typeface="Arial" panose="020B0604020202020204" pitchFamily="34" charset="0"/>
                <a:cs typeface="Arial" panose="020B0604020202020204" pitchFamily="34" charset="0"/>
              </a:rPr>
              <a:t>OKLS3149 (10 op)</a:t>
            </a:r>
            <a:br>
              <a:rPr lang="en-US" altLang="fi-FI" dirty="0">
                <a:latin typeface="Arial" panose="020B0604020202020204" pitchFamily="34" charset="0"/>
                <a:cs typeface="Arial" panose="020B0604020202020204" pitchFamily="34" charset="0"/>
              </a:rPr>
            </a:br>
            <a:r>
              <a:rPr lang="en-US" altLang="fi-FI" dirty="0" err="1">
                <a:latin typeface="Arial" panose="020B0604020202020204" pitchFamily="34" charset="0"/>
                <a:cs typeface="Arial" panose="020B0604020202020204" pitchFamily="34" charset="0"/>
              </a:rPr>
              <a:t>Opetusharjoittelu</a:t>
            </a:r>
            <a:r>
              <a:rPr lang="en-US" altLang="fi-FI" dirty="0">
                <a:latin typeface="Arial" panose="020B0604020202020204" pitchFamily="34" charset="0"/>
                <a:cs typeface="Arial" panose="020B0604020202020204" pitchFamily="34" charset="0"/>
              </a:rPr>
              <a:t> 4</a:t>
            </a:r>
          </a:p>
        </p:txBody>
      </p:sp>
      <p:sp>
        <p:nvSpPr>
          <p:cNvPr id="2051" name="Rectangle 3"/>
          <p:cNvSpPr>
            <a:spLocks noGrp="1" noChangeArrowheads="1"/>
          </p:cNvSpPr>
          <p:nvPr>
            <p:ph type="subTitle" idx="1"/>
          </p:nvPr>
        </p:nvSpPr>
        <p:spPr>
          <a:xfrm>
            <a:off x="466725" y="2780928"/>
            <a:ext cx="8207375" cy="1871663"/>
          </a:xfrm>
        </p:spPr>
        <p:txBody>
          <a:bodyPr/>
          <a:lstStyle/>
          <a:p>
            <a:pPr eaLnBrk="1" hangingPunct="1">
              <a:defRPr/>
            </a:pPr>
            <a:r>
              <a:rPr lang="en-US" altLang="fi-FI" dirty="0" err="1">
                <a:latin typeface="Arial" panose="020B0604020202020204" pitchFamily="34" charset="0"/>
                <a:cs typeface="Arial" panose="020B0604020202020204" pitchFamily="34" charset="0"/>
              </a:rPr>
              <a:t>Informaatiota</a:t>
            </a:r>
            <a:r>
              <a:rPr lang="en-US" altLang="fi-FI" dirty="0">
                <a:latin typeface="Arial" panose="020B0604020202020204" pitchFamily="34" charset="0"/>
                <a:cs typeface="Arial" panose="020B0604020202020204" pitchFamily="34" charset="0"/>
              </a:rPr>
              <a:t> </a:t>
            </a:r>
            <a:r>
              <a:rPr lang="en-US" altLang="fi-FI" dirty="0" err="1">
                <a:latin typeface="Arial" panose="020B0604020202020204" pitchFamily="34" charset="0"/>
                <a:cs typeface="Arial" panose="020B0604020202020204" pitchFamily="34" charset="0"/>
              </a:rPr>
              <a:t>lukuvuodelle</a:t>
            </a:r>
            <a:r>
              <a:rPr lang="en-US" altLang="fi-FI" dirty="0">
                <a:latin typeface="Arial" panose="020B0604020202020204" pitchFamily="34" charset="0"/>
                <a:cs typeface="Arial" panose="020B0604020202020204" pitchFamily="34" charset="0"/>
              </a:rPr>
              <a:t> 2021– 2022</a:t>
            </a:r>
          </a:p>
          <a:p>
            <a:pPr eaLnBrk="1" hangingPunct="1">
              <a:defRPr/>
            </a:pPr>
            <a:r>
              <a:rPr lang="en-US" altLang="fi-FI" b="0" dirty="0" err="1">
                <a:latin typeface="Arial" panose="020B0604020202020204" pitchFamily="34" charset="0"/>
                <a:cs typeface="Arial" panose="020B0604020202020204" pitchFamily="34" charset="0"/>
              </a:rPr>
              <a:t>Ryhmä</a:t>
            </a:r>
            <a:r>
              <a:rPr lang="en-US" altLang="fi-FI" b="0" dirty="0">
                <a:latin typeface="Arial" panose="020B0604020202020204" pitchFamily="34" charset="0"/>
                <a:cs typeface="Arial" panose="020B0604020202020204" pitchFamily="34" charset="0"/>
              </a:rPr>
              <a:t> C, </a:t>
            </a:r>
            <a:r>
              <a:rPr lang="en-US" altLang="fi-FI" b="0" dirty="0" err="1">
                <a:latin typeface="Arial" panose="020B0604020202020204" pitchFamily="34" charset="0"/>
                <a:cs typeface="Arial" panose="020B0604020202020204" pitchFamily="34" charset="0"/>
              </a:rPr>
              <a:t>viikot</a:t>
            </a:r>
            <a:r>
              <a:rPr lang="en-US" altLang="fi-FI" b="0" dirty="0">
                <a:latin typeface="Arial" panose="020B0604020202020204" pitchFamily="34" charset="0"/>
                <a:cs typeface="Arial" panose="020B0604020202020204" pitchFamily="34" charset="0"/>
              </a:rPr>
              <a:t> 2-8/10</a:t>
            </a:r>
          </a:p>
          <a:p>
            <a:pPr eaLnBrk="1" hangingPunct="1">
              <a:defRPr/>
            </a:pPr>
            <a:r>
              <a:rPr lang="en-US" altLang="fi-FI" b="0" dirty="0">
                <a:latin typeface="Arial" panose="020B0604020202020204" pitchFamily="34" charset="0"/>
                <a:cs typeface="Arial" panose="020B0604020202020204" pitchFamily="34" charset="0"/>
              </a:rPr>
              <a:t>Anna-Mari Kyyrä (</a:t>
            </a:r>
            <a:r>
              <a:rPr lang="en-US" altLang="fi-FI" b="0" dirty="0" err="1">
                <a:latin typeface="Arial" panose="020B0604020202020204" pitchFamily="34" charset="0"/>
                <a:cs typeface="Arial" panose="020B0604020202020204" pitchFamily="34" charset="0"/>
              </a:rPr>
              <a:t>Norssin</a:t>
            </a:r>
            <a:r>
              <a:rPr lang="en-US" altLang="fi-FI" b="0" dirty="0">
                <a:latin typeface="Arial" panose="020B0604020202020204" pitchFamily="34" charset="0"/>
                <a:cs typeface="Arial" panose="020B0604020202020204" pitchFamily="34" charset="0"/>
              </a:rPr>
              <a:t> OH4-vastuuhenkilö)</a:t>
            </a:r>
          </a:p>
          <a:p>
            <a:pPr eaLnBrk="1" hangingPunct="1">
              <a:defRPr/>
            </a:pPr>
            <a:r>
              <a:rPr lang="en-US" altLang="fi-FI" b="0" dirty="0" err="1">
                <a:latin typeface="Arial" panose="020B0604020202020204" pitchFamily="34" charset="0"/>
                <a:cs typeface="Arial" panose="020B0604020202020204" pitchFamily="34" charset="0"/>
              </a:rPr>
              <a:t>Marja</a:t>
            </a:r>
            <a:r>
              <a:rPr lang="en-US" altLang="fi-FI" b="0" dirty="0">
                <a:latin typeface="Arial" panose="020B0604020202020204" pitchFamily="34" charset="0"/>
                <a:cs typeface="Arial" panose="020B0604020202020204" pitchFamily="34" charset="0"/>
              </a:rPr>
              <a:t> </a:t>
            </a:r>
            <a:r>
              <a:rPr lang="en-US" altLang="fi-FI" b="0" dirty="0" err="1">
                <a:latin typeface="Arial" panose="020B0604020202020204" pitchFamily="34" charset="0"/>
                <a:cs typeface="Arial" panose="020B0604020202020204" pitchFamily="34" charset="0"/>
              </a:rPr>
              <a:t>Mäensivu</a:t>
            </a:r>
            <a:r>
              <a:rPr lang="en-US" altLang="fi-FI" b="0" dirty="0">
                <a:latin typeface="Arial" panose="020B0604020202020204" pitchFamily="34" charset="0"/>
                <a:cs typeface="Arial" panose="020B0604020202020204" pitchFamily="34" charset="0"/>
              </a:rPr>
              <a:t> (OH4C, </a:t>
            </a:r>
            <a:r>
              <a:rPr lang="en-US" altLang="fi-FI" b="0" dirty="0" err="1">
                <a:latin typeface="Arial" panose="020B0604020202020204" pitchFamily="34" charset="0"/>
                <a:cs typeface="Arial" panose="020B0604020202020204" pitchFamily="34" charset="0"/>
              </a:rPr>
              <a:t>OKL:n</a:t>
            </a:r>
            <a:r>
              <a:rPr lang="en-US" altLang="fi-FI" b="0" dirty="0">
                <a:latin typeface="Arial" panose="020B0604020202020204" pitchFamily="34" charset="0"/>
                <a:cs typeface="Arial" panose="020B0604020202020204" pitchFamily="34" charset="0"/>
              </a:rPr>
              <a:t> OH4-vastuuhenkilö)</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fi-FI" sz="3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Lukupiirityöskentely</a:t>
            </a:r>
          </a:p>
        </p:txBody>
      </p:sp>
      <p:sp>
        <p:nvSpPr>
          <p:cNvPr id="18435" name="Content Placeholder 2"/>
          <p:cNvSpPr>
            <a:spLocks noGrp="1" noChangeArrowheads="1"/>
          </p:cNvSpPr>
          <p:nvPr>
            <p:ph idx="1"/>
          </p:nvPr>
        </p:nvSpPr>
        <p:spPr>
          <a:xfrm>
            <a:off x="1006475" y="1196975"/>
            <a:ext cx="7129463" cy="4824413"/>
          </a:xfrm>
        </p:spPr>
        <p:txBody>
          <a:bodyPr/>
          <a:lstStyle/>
          <a:p>
            <a:r>
              <a:rPr lang="fi-FI" altLang="fi-FI" sz="2000" dirty="0">
                <a:latin typeface="Arial" panose="020B0604020202020204" pitchFamily="34" charset="0"/>
                <a:cs typeface="Arial" panose="020B0604020202020204" pitchFamily="34" charset="0"/>
              </a:rPr>
              <a:t>Lukupiirikirjallisuuden tarkoitus on syventää ymmärrystä harjoittelun keskeisistä sisällöistä. Lukupiirikirjallisuutta kannattaa lukea harjoittelun alusta asti, jopa ennen harjoittelua, jotta sisäistää sen riittävän hyvin ja jotta voi hyödyntää sitä harjoittelussa.</a:t>
            </a:r>
          </a:p>
          <a:p>
            <a:r>
              <a:rPr lang="fi-FI" altLang="fi-FI" sz="2000" dirty="0">
                <a:latin typeface="Arial" panose="020B0604020202020204" pitchFamily="34" charset="0"/>
                <a:cs typeface="Arial" panose="020B0604020202020204" pitchFamily="34" charset="0"/>
              </a:rPr>
              <a:t>Pienryhmän lukupiiritapaaminen opiskelijoiden kesken (4h):</a:t>
            </a:r>
          </a:p>
          <a:p>
            <a:pPr lvl="1"/>
            <a:r>
              <a:rPr lang="fi-FI" altLang="fi-FI" sz="1700" dirty="0">
                <a:latin typeface="Arial" panose="020B0604020202020204" pitchFamily="34" charset="0"/>
                <a:cs typeface="Arial" panose="020B0604020202020204" pitchFamily="34" charset="0"/>
              </a:rPr>
              <a:t>Sopikaa pienryhmässänne, miten ja milloin lukupiiri järjestetään.</a:t>
            </a:r>
          </a:p>
          <a:p>
            <a:pPr lvl="1"/>
            <a:r>
              <a:rPr lang="fi-FI" altLang="fi-FI" sz="1700" dirty="0">
                <a:latin typeface="Arial" panose="020B0604020202020204" pitchFamily="34" charset="0"/>
                <a:cs typeface="Arial" panose="020B0604020202020204" pitchFamily="34" charset="0"/>
              </a:rPr>
              <a:t>Jokainen lukee koko kirjallisuuden ja kirjaa itselleen luetun pohjalta yhteensä kaksi kysymystä, jotka nostaa yhteiseen keskusteluun lukupiirissä (esim. kaikki kysymykset kirjoitetaan aluksi näkyville). Pienryhmän lukupiiritapaamisessa neuvottelette, missä järjestyksessä keskustelette kysymyksistä.</a:t>
            </a:r>
          </a:p>
          <a:p>
            <a:pPr lvl="1"/>
            <a:r>
              <a:rPr lang="fi-FI" altLang="fi-FI" sz="1700" dirty="0">
                <a:latin typeface="Arial" panose="020B0604020202020204" pitchFamily="34" charset="0"/>
                <a:cs typeface="Arial" panose="020B0604020202020204" pitchFamily="34" charset="0"/>
              </a:rPr>
              <a:t>Kysymykset lähetetään OKL:n ohjaajalle tiedoksi lukupiiritapaamisen jälkeen.</a:t>
            </a:r>
          </a:p>
          <a:p>
            <a:r>
              <a:rPr lang="fi-FI" altLang="fi-FI" sz="2000" dirty="0">
                <a:solidFill>
                  <a:schemeClr val="tx1"/>
                </a:solidFill>
                <a:latin typeface="Arial" panose="020B0604020202020204" pitchFamily="34" charset="0"/>
                <a:cs typeface="Arial" panose="020B0604020202020204" pitchFamily="34" charset="0"/>
              </a:rPr>
              <a:t>Suurryhmän lukupiiritapaaminen (2h), jossa OKL:n ohjaaja mukana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313" y="188913"/>
            <a:ext cx="8229600" cy="1079500"/>
          </a:xfrm>
        </p:spPr>
        <p:txBody>
          <a:bodyPr/>
          <a:lstStyle/>
          <a:p>
            <a:pPr>
              <a:defRPr/>
            </a:pPr>
            <a:r>
              <a:rPr lang="fi-FI" sz="3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Lukupiirikirjallisuus OKLS3149 (10 op)</a:t>
            </a:r>
            <a:br>
              <a:rPr lang="fi-FI" sz="3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endParaRPr lang="fi-FI" sz="3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19459" name="Content Placeholder 2"/>
          <p:cNvSpPr>
            <a:spLocks noGrp="1" noChangeArrowheads="1"/>
          </p:cNvSpPr>
          <p:nvPr>
            <p:ph idx="1"/>
          </p:nvPr>
        </p:nvSpPr>
        <p:spPr>
          <a:xfrm>
            <a:off x="633413" y="1052736"/>
            <a:ext cx="8064500" cy="4525962"/>
          </a:xfrm>
        </p:spPr>
        <p:txBody>
          <a:bodyPr/>
          <a:lstStyle/>
          <a:p>
            <a:pPr marL="0" indent="0">
              <a:buNone/>
            </a:pPr>
            <a:r>
              <a:rPr lang="fi-FI" altLang="fi-FI" sz="1200" dirty="0">
                <a:solidFill>
                  <a:srgbClr val="212529"/>
                </a:solidFill>
                <a:latin typeface="Arial" panose="020B0604020202020204" pitchFamily="34" charset="0"/>
                <a:cs typeface="Arial" panose="020B0604020202020204" pitchFamily="34" charset="0"/>
              </a:rPr>
              <a:t>1) Tirri, K. &amp; Kuusisto, E. 2019. Opettajan ammattietiikkaa oppimassa. Helsinki: Gaudeamus, luvut 2-3, 4 (soveltuvin osin), 7-8 (s. 13-70, 82-83, 139-156). ISBN 978-952-345-041-7.</a:t>
            </a:r>
          </a:p>
          <a:p>
            <a:pPr marL="0" indent="0">
              <a:buNone/>
            </a:pPr>
            <a:r>
              <a:rPr lang="fi-FI" altLang="fi-FI" sz="1200" dirty="0">
                <a:solidFill>
                  <a:srgbClr val="212529"/>
                </a:solidFill>
                <a:latin typeface="Arial" panose="020B0604020202020204" pitchFamily="34" charset="0"/>
                <a:cs typeface="Arial" panose="020B0604020202020204" pitchFamily="34" charset="0"/>
              </a:rPr>
              <a:t>2) Moilanen, P. 2005. Opettaja kasvattajana. Johdatusta opettajan ammatin eettisiin kysymyksiin. Opetusmoniste. OKL. Jyväskylän yliopisto, luvut 4-8 ja 10 (s. 13-32, 36-38) (norssin sivuilla). </a:t>
            </a:r>
            <a:r>
              <a:rPr lang="fi-FI" altLang="fi-FI" sz="1200" dirty="0">
                <a:solidFill>
                  <a:srgbClr val="212529"/>
                </a:solidFill>
                <a:latin typeface="Arial" panose="020B0604020202020204" pitchFamily="34" charset="0"/>
                <a:cs typeface="Arial" panose="020B0604020202020204" pitchFamily="34" charset="0"/>
                <a:hlinkClick r:id="rId2"/>
              </a:rPr>
              <a:t>https://www.norssi.jyu.fi/ohjattu-harjoittelu/luokanopettajaharjoittelu/oh4</a:t>
            </a:r>
            <a:r>
              <a:rPr lang="fi-FI" altLang="fi-FI" sz="1200" dirty="0">
                <a:solidFill>
                  <a:srgbClr val="212529"/>
                </a:solidFill>
                <a:latin typeface="Arial" panose="020B0604020202020204" pitchFamily="34" charset="0"/>
                <a:cs typeface="Arial" panose="020B0604020202020204" pitchFamily="34" charset="0"/>
              </a:rPr>
              <a:t> </a:t>
            </a:r>
          </a:p>
          <a:p>
            <a:pPr marL="0" indent="0">
              <a:buNone/>
            </a:pPr>
            <a:r>
              <a:rPr lang="fi-FI" altLang="fi-FI" sz="1200" dirty="0">
                <a:solidFill>
                  <a:srgbClr val="212529"/>
                </a:solidFill>
                <a:latin typeface="Arial" panose="020B0604020202020204" pitchFamily="34" charset="0"/>
                <a:cs typeface="Arial" panose="020B0604020202020204" pitchFamily="34" charset="0"/>
              </a:rPr>
              <a:t>3) Lapinoja, K-P. 2006. Opettajan kadonnutta autonomiaa etsimässä. Chydenius—instituutin tutkimuksia 2/2006. Jyväskylän yliopisto, s. 26-28, 130-131 (listaus 5 kohdasta), 135-140 (kohdasta Alistamista?), 145-168. (netissä). ISBN 951-39-2541-2.</a:t>
            </a:r>
          </a:p>
          <a:p>
            <a:pPr marL="0" indent="0">
              <a:buNone/>
            </a:pPr>
            <a:r>
              <a:rPr lang="fi-FI" altLang="fi-FI" sz="1200" dirty="0">
                <a:solidFill>
                  <a:srgbClr val="212529"/>
                </a:solidFill>
                <a:latin typeface="Arial" panose="020B0604020202020204" pitchFamily="34" charset="0"/>
                <a:cs typeface="Arial" panose="020B0604020202020204" pitchFamily="34" charset="0"/>
              </a:rPr>
              <a:t>4) Tynjälä, P. 2006. Opettajan asiantuntijuus ja työkulttuurit. Teoksessa M. </a:t>
            </a:r>
            <a:r>
              <a:rPr lang="fi-FI" altLang="fi-FI" sz="1200" dirty="0" err="1">
                <a:solidFill>
                  <a:srgbClr val="212529"/>
                </a:solidFill>
                <a:latin typeface="Arial" panose="020B0604020202020204" pitchFamily="34" charset="0"/>
                <a:cs typeface="Arial" panose="020B0604020202020204" pitchFamily="34" charset="0"/>
              </a:rPr>
              <a:t>Hillilä</a:t>
            </a:r>
            <a:r>
              <a:rPr lang="fi-FI" altLang="fi-FI" sz="1200" dirty="0">
                <a:solidFill>
                  <a:srgbClr val="212529"/>
                </a:solidFill>
                <a:latin typeface="Arial" panose="020B0604020202020204" pitchFamily="34" charset="0"/>
                <a:cs typeface="Arial" panose="020B0604020202020204" pitchFamily="34" charset="0"/>
              </a:rPr>
              <a:t> &amp; P. Räihä (toim.). Samalta viivalta 2. Jyväskylä: PS-Kustannus, 83-113. (netissä)</a:t>
            </a:r>
          </a:p>
          <a:p>
            <a:pPr marL="0" indent="0">
              <a:buNone/>
            </a:pPr>
            <a:r>
              <a:rPr lang="fi-FI" altLang="fi-FI" sz="1200" dirty="0">
                <a:solidFill>
                  <a:srgbClr val="212529"/>
                </a:solidFill>
                <a:latin typeface="Arial" panose="020B0604020202020204" pitchFamily="34" charset="0"/>
                <a:cs typeface="Arial" panose="020B0604020202020204" pitchFamily="34" charset="0"/>
              </a:rPr>
              <a:t>5) </a:t>
            </a:r>
            <a:r>
              <a:rPr lang="fi-FI" altLang="fi-FI" sz="1200" dirty="0" err="1">
                <a:solidFill>
                  <a:srgbClr val="212529"/>
                </a:solidFill>
                <a:latin typeface="Arial" panose="020B0604020202020204" pitchFamily="34" charset="0"/>
                <a:cs typeface="Arial" panose="020B0604020202020204" pitchFamily="34" charset="0"/>
              </a:rPr>
              <a:t>Atjonen</a:t>
            </a:r>
            <a:r>
              <a:rPr lang="fi-FI" altLang="fi-FI" sz="1200" dirty="0">
                <a:solidFill>
                  <a:srgbClr val="212529"/>
                </a:solidFill>
                <a:latin typeface="Arial" panose="020B0604020202020204" pitchFamily="34" charset="0"/>
                <a:cs typeface="Arial" panose="020B0604020202020204" pitchFamily="34" charset="0"/>
              </a:rPr>
              <a:t>, P. 2007. Hyvä, paha arviointi. Helsinki: Tammi, s. 171-217. Saatavissa: </a:t>
            </a:r>
            <a:r>
              <a:rPr lang="fi-FI" altLang="fi-FI" sz="1200" dirty="0">
                <a:solidFill>
                  <a:srgbClr val="002957"/>
                </a:solidFill>
                <a:latin typeface="Arial" panose="020B0604020202020204" pitchFamily="34" charset="0"/>
                <a:cs typeface="Arial" panose="020B0604020202020204" pitchFamily="34" charset="0"/>
                <a:hlinkClick r:id="rId3"/>
              </a:rPr>
              <a:t>https://wiki.uef.fi/pages/viewpage.action?pageId=33656978</a:t>
            </a:r>
            <a:endParaRPr lang="fi-FI" altLang="fi-FI" sz="1200" dirty="0">
              <a:solidFill>
                <a:srgbClr val="212529"/>
              </a:solidFill>
              <a:latin typeface="Arial" panose="020B0604020202020204" pitchFamily="34" charset="0"/>
              <a:cs typeface="Arial" panose="020B0604020202020204" pitchFamily="34" charset="0"/>
            </a:endParaRPr>
          </a:p>
          <a:p>
            <a:pPr marL="0" indent="0">
              <a:buNone/>
            </a:pPr>
            <a:r>
              <a:rPr lang="fi-FI" altLang="fi-FI" sz="1200" dirty="0">
                <a:solidFill>
                  <a:srgbClr val="212529"/>
                </a:solidFill>
                <a:latin typeface="Arial" panose="020B0604020202020204" pitchFamily="34" charset="0"/>
                <a:cs typeface="Arial" panose="020B0604020202020204" pitchFamily="34" charset="0"/>
              </a:rPr>
              <a:t>6) Mikola, M. 2011. Pedagogista rajankäyntiä koulussa. Inkluusioreitit ja yhdessä oppimisen edellytykset. Jyväskylä </a:t>
            </a:r>
            <a:r>
              <a:rPr lang="fi-FI" altLang="fi-FI" sz="1200" dirty="0" err="1">
                <a:solidFill>
                  <a:srgbClr val="212529"/>
                </a:solidFill>
                <a:latin typeface="Arial" panose="020B0604020202020204" pitchFamily="34" charset="0"/>
                <a:cs typeface="Arial" panose="020B0604020202020204" pitchFamily="34" charset="0"/>
              </a:rPr>
              <a:t>Studies</a:t>
            </a:r>
            <a:r>
              <a:rPr lang="fi-FI" altLang="fi-FI" sz="1200" dirty="0">
                <a:solidFill>
                  <a:srgbClr val="212529"/>
                </a:solidFill>
                <a:latin typeface="Arial" panose="020B0604020202020204" pitchFamily="34" charset="0"/>
                <a:cs typeface="Arial" panose="020B0604020202020204" pitchFamily="34" charset="0"/>
              </a:rPr>
              <a:t> in </a:t>
            </a:r>
            <a:r>
              <a:rPr lang="fi-FI" altLang="fi-FI" sz="1200" dirty="0" err="1">
                <a:solidFill>
                  <a:srgbClr val="212529"/>
                </a:solidFill>
                <a:latin typeface="Arial" panose="020B0604020202020204" pitchFamily="34" charset="0"/>
                <a:cs typeface="Arial" panose="020B0604020202020204" pitchFamily="34" charset="0"/>
              </a:rPr>
              <a:t>Education</a:t>
            </a:r>
            <a:r>
              <a:rPr lang="fi-FI" altLang="fi-FI" sz="1200" dirty="0">
                <a:solidFill>
                  <a:srgbClr val="212529"/>
                </a:solidFill>
                <a:latin typeface="Arial" panose="020B0604020202020204" pitchFamily="34" charset="0"/>
                <a:cs typeface="Arial" panose="020B0604020202020204" pitchFamily="34" charset="0"/>
              </a:rPr>
              <a:t>, </a:t>
            </a:r>
            <a:r>
              <a:rPr lang="fi-FI" altLang="fi-FI" sz="1200" dirty="0" err="1">
                <a:solidFill>
                  <a:srgbClr val="212529"/>
                </a:solidFill>
                <a:latin typeface="Arial" panose="020B0604020202020204" pitchFamily="34" charset="0"/>
                <a:cs typeface="Arial" panose="020B0604020202020204" pitchFamily="34" charset="0"/>
              </a:rPr>
              <a:t>Psychology</a:t>
            </a:r>
            <a:r>
              <a:rPr lang="fi-FI" altLang="fi-FI" sz="1200" dirty="0">
                <a:solidFill>
                  <a:srgbClr val="212529"/>
                </a:solidFill>
                <a:latin typeface="Arial" panose="020B0604020202020204" pitchFamily="34" charset="0"/>
                <a:cs typeface="Arial" panose="020B0604020202020204" pitchFamily="34" charset="0"/>
              </a:rPr>
              <a:t> And </a:t>
            </a:r>
            <a:r>
              <a:rPr lang="fi-FI" altLang="fi-FI" sz="1200" dirty="0" err="1">
                <a:solidFill>
                  <a:srgbClr val="212529"/>
                </a:solidFill>
                <a:latin typeface="Arial" panose="020B0604020202020204" pitchFamily="34" charset="0"/>
                <a:cs typeface="Arial" panose="020B0604020202020204" pitchFamily="34" charset="0"/>
              </a:rPr>
              <a:t>Social</a:t>
            </a:r>
            <a:r>
              <a:rPr lang="fi-FI" altLang="fi-FI" sz="1200" dirty="0">
                <a:solidFill>
                  <a:srgbClr val="212529"/>
                </a:solidFill>
                <a:latin typeface="Arial" panose="020B0604020202020204" pitchFamily="34" charset="0"/>
                <a:cs typeface="Arial" panose="020B0604020202020204" pitchFamily="34" charset="0"/>
              </a:rPr>
              <a:t> </a:t>
            </a:r>
            <a:r>
              <a:rPr lang="fi-FI" altLang="fi-FI" sz="1200" dirty="0" err="1">
                <a:solidFill>
                  <a:srgbClr val="212529"/>
                </a:solidFill>
                <a:latin typeface="Arial" panose="020B0604020202020204" pitchFamily="34" charset="0"/>
                <a:cs typeface="Arial" panose="020B0604020202020204" pitchFamily="34" charset="0"/>
              </a:rPr>
              <a:t>Research</a:t>
            </a:r>
            <a:r>
              <a:rPr lang="fi-FI" altLang="fi-FI" sz="1200" dirty="0">
                <a:solidFill>
                  <a:srgbClr val="212529"/>
                </a:solidFill>
                <a:latin typeface="Arial" panose="020B0604020202020204" pitchFamily="34" charset="0"/>
                <a:cs typeface="Arial" panose="020B0604020202020204" pitchFamily="34" charset="0"/>
              </a:rPr>
              <a:t> 412. Jyväskylän yliopisto, luvut 2.3, 2.4, 3.2, 4.7, 5.6, 6.3 ja 7 (s. 35-49, 72-74, 168-169, 202-203, 232-233, 234-257). (netissä). ISBN 978-951-39-4348-6.</a:t>
            </a:r>
          </a:p>
          <a:p>
            <a:pPr marL="0" indent="0">
              <a:buNone/>
            </a:pPr>
            <a:r>
              <a:rPr lang="fi-FI" altLang="fi-FI" sz="1200" dirty="0">
                <a:solidFill>
                  <a:srgbClr val="212529"/>
                </a:solidFill>
                <a:latin typeface="Arial" panose="020B0604020202020204" pitchFamily="34" charset="0"/>
                <a:cs typeface="Arial" panose="020B0604020202020204" pitchFamily="34" charset="0"/>
              </a:rPr>
              <a:t>7) Moate, J. 2017. Language </a:t>
            </a:r>
            <a:r>
              <a:rPr lang="fi-FI" altLang="fi-FI" sz="1200" dirty="0" err="1">
                <a:solidFill>
                  <a:srgbClr val="212529"/>
                </a:solidFill>
                <a:latin typeface="Arial" panose="020B0604020202020204" pitchFamily="34" charset="0"/>
                <a:cs typeface="Arial" panose="020B0604020202020204" pitchFamily="34" charset="0"/>
              </a:rPr>
              <a:t>considerations</a:t>
            </a:r>
            <a:r>
              <a:rPr lang="fi-FI" altLang="fi-FI" sz="1200" dirty="0">
                <a:solidFill>
                  <a:srgbClr val="212529"/>
                </a:solidFill>
                <a:latin typeface="Arial" panose="020B0604020202020204" pitchFamily="34" charset="0"/>
                <a:cs typeface="Arial" panose="020B0604020202020204" pitchFamily="34" charset="0"/>
              </a:rPr>
              <a:t> for </a:t>
            </a:r>
            <a:r>
              <a:rPr lang="fi-FI" altLang="fi-FI" sz="1200" dirty="0" err="1">
                <a:solidFill>
                  <a:srgbClr val="212529"/>
                </a:solidFill>
                <a:latin typeface="Arial" panose="020B0604020202020204" pitchFamily="34" charset="0"/>
                <a:cs typeface="Arial" panose="020B0604020202020204" pitchFamily="34" charset="0"/>
              </a:rPr>
              <a:t>every</a:t>
            </a:r>
            <a:r>
              <a:rPr lang="fi-FI" altLang="fi-FI" sz="1200" dirty="0">
                <a:solidFill>
                  <a:srgbClr val="212529"/>
                </a:solidFill>
                <a:latin typeface="Arial" panose="020B0604020202020204" pitchFamily="34" charset="0"/>
                <a:cs typeface="Arial" panose="020B0604020202020204" pitchFamily="34" charset="0"/>
              </a:rPr>
              <a:t> </a:t>
            </a:r>
            <a:r>
              <a:rPr lang="fi-FI" altLang="fi-FI" sz="1200" dirty="0" err="1">
                <a:solidFill>
                  <a:srgbClr val="212529"/>
                </a:solidFill>
                <a:latin typeface="Arial" panose="020B0604020202020204" pitchFamily="34" charset="0"/>
                <a:cs typeface="Arial" panose="020B0604020202020204" pitchFamily="34" charset="0"/>
              </a:rPr>
              <a:t>teacher</a:t>
            </a:r>
            <a:r>
              <a:rPr lang="fi-FI" altLang="fi-FI" sz="1200" dirty="0">
                <a:solidFill>
                  <a:srgbClr val="212529"/>
                </a:solidFill>
                <a:latin typeface="Arial" panose="020B0604020202020204" pitchFamily="34" charset="0"/>
                <a:cs typeface="Arial" panose="020B0604020202020204" pitchFamily="34" charset="0"/>
              </a:rPr>
              <a:t>. Kieli, koulutus ja yhteiskunta, 8(2). Saatavilla: </a:t>
            </a:r>
            <a:r>
              <a:rPr lang="fi-FI" altLang="fi-FI" sz="1200" dirty="0">
                <a:solidFill>
                  <a:srgbClr val="002957"/>
                </a:solidFill>
                <a:latin typeface="Arial" panose="020B0604020202020204" pitchFamily="34" charset="0"/>
                <a:cs typeface="Arial" panose="020B0604020202020204" pitchFamily="34" charset="0"/>
                <a:hlinkClick r:id="rId4"/>
              </a:rPr>
              <a:t>https://www.kieliverkosto.fi/fi/journals/kieli-koulutus-ja-yhteiskunta-huhtikuu-2017/language-considerations-for-every-teacher</a:t>
            </a:r>
            <a:br>
              <a:rPr lang="fi-FI" altLang="fi-FI" sz="1200" dirty="0">
                <a:solidFill>
                  <a:srgbClr val="212529"/>
                </a:solidFill>
                <a:latin typeface="Arial" panose="020B0604020202020204" pitchFamily="34" charset="0"/>
                <a:cs typeface="Arial" panose="020B0604020202020204" pitchFamily="34" charset="0"/>
              </a:rPr>
            </a:br>
            <a:r>
              <a:rPr lang="fi-FI" altLang="fi-FI" sz="1200" dirty="0">
                <a:solidFill>
                  <a:srgbClr val="212529"/>
                </a:solidFill>
                <a:latin typeface="Arial" panose="020B0604020202020204" pitchFamily="34" charset="0"/>
                <a:cs typeface="Arial" panose="020B0604020202020204" pitchFamily="34" charset="0"/>
              </a:rPr>
              <a:t>JA</a:t>
            </a:r>
            <a:br>
              <a:rPr lang="fi-FI" altLang="fi-FI" sz="1200" dirty="0">
                <a:solidFill>
                  <a:srgbClr val="212529"/>
                </a:solidFill>
                <a:latin typeface="Arial" panose="020B0604020202020204" pitchFamily="34" charset="0"/>
                <a:cs typeface="Arial" panose="020B0604020202020204" pitchFamily="34" charset="0"/>
              </a:rPr>
            </a:br>
            <a:r>
              <a:rPr lang="fi-FI" altLang="fi-FI" sz="1200" dirty="0">
                <a:solidFill>
                  <a:srgbClr val="212529"/>
                </a:solidFill>
                <a:latin typeface="Arial" panose="020B0604020202020204" pitchFamily="34" charset="0"/>
                <a:cs typeface="Arial" panose="020B0604020202020204" pitchFamily="34" charset="0"/>
              </a:rPr>
              <a:t>Helot, C., &amp; Young, A. 2002. </a:t>
            </a:r>
            <a:r>
              <a:rPr lang="fi-FI" altLang="fi-FI" sz="1200" dirty="0" err="1">
                <a:solidFill>
                  <a:srgbClr val="212529"/>
                </a:solidFill>
                <a:latin typeface="Arial" panose="020B0604020202020204" pitchFamily="34" charset="0"/>
                <a:cs typeface="Arial" panose="020B0604020202020204" pitchFamily="34" charset="0"/>
              </a:rPr>
              <a:t>Bilingualism</a:t>
            </a:r>
            <a:r>
              <a:rPr lang="fi-FI" altLang="fi-FI" sz="1200" dirty="0">
                <a:solidFill>
                  <a:srgbClr val="212529"/>
                </a:solidFill>
                <a:latin typeface="Arial" panose="020B0604020202020204" pitchFamily="34" charset="0"/>
                <a:cs typeface="Arial" panose="020B0604020202020204" pitchFamily="34" charset="0"/>
              </a:rPr>
              <a:t> and </a:t>
            </a:r>
            <a:r>
              <a:rPr lang="fi-FI" altLang="fi-FI" sz="1200" dirty="0" err="1">
                <a:solidFill>
                  <a:srgbClr val="212529"/>
                </a:solidFill>
                <a:latin typeface="Arial" panose="020B0604020202020204" pitchFamily="34" charset="0"/>
                <a:cs typeface="Arial" panose="020B0604020202020204" pitchFamily="34" charset="0"/>
              </a:rPr>
              <a:t>language</a:t>
            </a:r>
            <a:r>
              <a:rPr lang="fi-FI" altLang="fi-FI" sz="1200" dirty="0">
                <a:solidFill>
                  <a:srgbClr val="212529"/>
                </a:solidFill>
                <a:latin typeface="Arial" panose="020B0604020202020204" pitchFamily="34" charset="0"/>
                <a:cs typeface="Arial" panose="020B0604020202020204" pitchFamily="34" charset="0"/>
              </a:rPr>
              <a:t> </a:t>
            </a:r>
            <a:r>
              <a:rPr lang="fi-FI" altLang="fi-FI" sz="1200" dirty="0" err="1">
                <a:solidFill>
                  <a:srgbClr val="212529"/>
                </a:solidFill>
                <a:latin typeface="Arial" panose="020B0604020202020204" pitchFamily="34" charset="0"/>
                <a:cs typeface="Arial" panose="020B0604020202020204" pitchFamily="34" charset="0"/>
              </a:rPr>
              <a:t>education</a:t>
            </a:r>
            <a:r>
              <a:rPr lang="fi-FI" altLang="fi-FI" sz="1200" dirty="0">
                <a:solidFill>
                  <a:srgbClr val="212529"/>
                </a:solidFill>
                <a:latin typeface="Arial" panose="020B0604020202020204" pitchFamily="34" charset="0"/>
                <a:cs typeface="Arial" panose="020B0604020202020204" pitchFamily="34" charset="0"/>
              </a:rPr>
              <a:t> in </a:t>
            </a:r>
            <a:r>
              <a:rPr lang="fi-FI" altLang="fi-FI" sz="1200" dirty="0" err="1">
                <a:solidFill>
                  <a:srgbClr val="212529"/>
                </a:solidFill>
                <a:latin typeface="Arial" panose="020B0604020202020204" pitchFamily="34" charset="0"/>
                <a:cs typeface="Arial" panose="020B0604020202020204" pitchFamily="34" charset="0"/>
              </a:rPr>
              <a:t>French</a:t>
            </a:r>
            <a:r>
              <a:rPr lang="fi-FI" altLang="fi-FI" sz="1200" dirty="0">
                <a:solidFill>
                  <a:srgbClr val="212529"/>
                </a:solidFill>
                <a:latin typeface="Arial" panose="020B0604020202020204" pitchFamily="34" charset="0"/>
                <a:cs typeface="Arial" panose="020B0604020202020204" pitchFamily="34" charset="0"/>
              </a:rPr>
              <a:t> </a:t>
            </a:r>
            <a:r>
              <a:rPr lang="fi-FI" altLang="fi-FI" sz="1200" dirty="0" err="1">
                <a:solidFill>
                  <a:srgbClr val="212529"/>
                </a:solidFill>
                <a:latin typeface="Arial" panose="020B0604020202020204" pitchFamily="34" charset="0"/>
                <a:cs typeface="Arial" panose="020B0604020202020204" pitchFamily="34" charset="0"/>
              </a:rPr>
              <a:t>primary</a:t>
            </a:r>
            <a:r>
              <a:rPr lang="fi-FI" altLang="fi-FI" sz="1200" dirty="0">
                <a:solidFill>
                  <a:srgbClr val="212529"/>
                </a:solidFill>
                <a:latin typeface="Arial" panose="020B0604020202020204" pitchFamily="34" charset="0"/>
                <a:cs typeface="Arial" panose="020B0604020202020204" pitchFamily="34" charset="0"/>
              </a:rPr>
              <a:t> </a:t>
            </a:r>
            <a:r>
              <a:rPr lang="fi-FI" altLang="fi-FI" sz="1200" dirty="0" err="1">
                <a:solidFill>
                  <a:srgbClr val="212529"/>
                </a:solidFill>
                <a:latin typeface="Arial" panose="020B0604020202020204" pitchFamily="34" charset="0"/>
                <a:cs typeface="Arial" panose="020B0604020202020204" pitchFamily="34" charset="0"/>
              </a:rPr>
              <a:t>schools</a:t>
            </a:r>
            <a:r>
              <a:rPr lang="fi-FI" altLang="fi-FI" sz="1200" dirty="0">
                <a:solidFill>
                  <a:srgbClr val="212529"/>
                </a:solidFill>
                <a:latin typeface="Arial" panose="020B0604020202020204" pitchFamily="34" charset="0"/>
                <a:cs typeface="Arial" panose="020B0604020202020204" pitchFamily="34" charset="0"/>
              </a:rPr>
              <a:t>: </a:t>
            </a:r>
            <a:r>
              <a:rPr lang="fi-FI" altLang="fi-FI" sz="1200" dirty="0" err="1">
                <a:solidFill>
                  <a:srgbClr val="212529"/>
                </a:solidFill>
                <a:latin typeface="Arial" panose="020B0604020202020204" pitchFamily="34" charset="0"/>
                <a:cs typeface="Arial" panose="020B0604020202020204" pitchFamily="34" charset="0"/>
              </a:rPr>
              <a:t>Why</a:t>
            </a:r>
            <a:r>
              <a:rPr lang="fi-FI" altLang="fi-FI" sz="1200" dirty="0">
                <a:solidFill>
                  <a:srgbClr val="212529"/>
                </a:solidFill>
                <a:latin typeface="Arial" panose="020B0604020202020204" pitchFamily="34" charset="0"/>
                <a:cs typeface="Arial" panose="020B0604020202020204" pitchFamily="34" charset="0"/>
              </a:rPr>
              <a:t> and </a:t>
            </a:r>
            <a:r>
              <a:rPr lang="fi-FI" altLang="fi-FI" sz="1200" dirty="0" err="1">
                <a:solidFill>
                  <a:srgbClr val="212529"/>
                </a:solidFill>
                <a:latin typeface="Arial" panose="020B0604020202020204" pitchFamily="34" charset="0"/>
                <a:cs typeface="Arial" panose="020B0604020202020204" pitchFamily="34" charset="0"/>
              </a:rPr>
              <a:t>how</a:t>
            </a:r>
            <a:r>
              <a:rPr lang="fi-FI" altLang="fi-FI" sz="1200" dirty="0">
                <a:solidFill>
                  <a:srgbClr val="212529"/>
                </a:solidFill>
                <a:latin typeface="Arial" panose="020B0604020202020204" pitchFamily="34" charset="0"/>
                <a:cs typeface="Arial" panose="020B0604020202020204" pitchFamily="34" charset="0"/>
              </a:rPr>
              <a:t> </a:t>
            </a:r>
            <a:r>
              <a:rPr lang="fi-FI" altLang="fi-FI" sz="1200" dirty="0" err="1">
                <a:solidFill>
                  <a:srgbClr val="212529"/>
                </a:solidFill>
                <a:latin typeface="Arial" panose="020B0604020202020204" pitchFamily="34" charset="0"/>
                <a:cs typeface="Arial" panose="020B0604020202020204" pitchFamily="34" charset="0"/>
              </a:rPr>
              <a:t>should</a:t>
            </a:r>
            <a:r>
              <a:rPr lang="fi-FI" altLang="fi-FI" sz="1200" dirty="0">
                <a:solidFill>
                  <a:srgbClr val="212529"/>
                </a:solidFill>
                <a:latin typeface="Arial" panose="020B0604020202020204" pitchFamily="34" charset="0"/>
                <a:cs typeface="Arial" panose="020B0604020202020204" pitchFamily="34" charset="0"/>
              </a:rPr>
              <a:t> </a:t>
            </a:r>
            <a:r>
              <a:rPr lang="fi-FI" altLang="fi-FI" sz="1200" dirty="0" err="1">
                <a:solidFill>
                  <a:srgbClr val="212529"/>
                </a:solidFill>
                <a:latin typeface="Arial" panose="020B0604020202020204" pitchFamily="34" charset="0"/>
                <a:cs typeface="Arial" panose="020B0604020202020204" pitchFamily="34" charset="0"/>
              </a:rPr>
              <a:t>migrant</a:t>
            </a:r>
            <a:r>
              <a:rPr lang="fi-FI" altLang="fi-FI" sz="1200" dirty="0">
                <a:solidFill>
                  <a:srgbClr val="212529"/>
                </a:solidFill>
                <a:latin typeface="Arial" panose="020B0604020202020204" pitchFamily="34" charset="0"/>
                <a:cs typeface="Arial" panose="020B0604020202020204" pitchFamily="34" charset="0"/>
              </a:rPr>
              <a:t> </a:t>
            </a:r>
            <a:r>
              <a:rPr lang="fi-FI" altLang="fi-FI" sz="1200" dirty="0" err="1">
                <a:solidFill>
                  <a:srgbClr val="212529"/>
                </a:solidFill>
                <a:latin typeface="Arial" panose="020B0604020202020204" pitchFamily="34" charset="0"/>
                <a:cs typeface="Arial" panose="020B0604020202020204" pitchFamily="34" charset="0"/>
              </a:rPr>
              <a:t>languages</a:t>
            </a:r>
            <a:r>
              <a:rPr lang="fi-FI" altLang="fi-FI" sz="1200" dirty="0">
                <a:solidFill>
                  <a:srgbClr val="212529"/>
                </a:solidFill>
                <a:latin typeface="Arial" panose="020B0604020202020204" pitchFamily="34" charset="0"/>
                <a:cs typeface="Arial" panose="020B0604020202020204" pitchFamily="34" charset="0"/>
              </a:rPr>
              <a:t> </a:t>
            </a:r>
            <a:r>
              <a:rPr lang="fi-FI" altLang="fi-FI" sz="1200" dirty="0" err="1">
                <a:solidFill>
                  <a:srgbClr val="212529"/>
                </a:solidFill>
                <a:latin typeface="Arial" panose="020B0604020202020204" pitchFamily="34" charset="0"/>
                <a:cs typeface="Arial" panose="020B0604020202020204" pitchFamily="34" charset="0"/>
              </a:rPr>
              <a:t>be</a:t>
            </a:r>
            <a:r>
              <a:rPr lang="fi-FI" altLang="fi-FI" sz="1200" dirty="0">
                <a:solidFill>
                  <a:srgbClr val="212529"/>
                </a:solidFill>
                <a:latin typeface="Arial" panose="020B0604020202020204" pitchFamily="34" charset="0"/>
                <a:cs typeface="Arial" panose="020B0604020202020204" pitchFamily="34" charset="0"/>
              </a:rPr>
              <a:t> </a:t>
            </a:r>
            <a:r>
              <a:rPr lang="fi-FI" altLang="fi-FI" sz="1200" dirty="0" err="1">
                <a:solidFill>
                  <a:srgbClr val="212529"/>
                </a:solidFill>
                <a:latin typeface="Arial" panose="020B0604020202020204" pitchFamily="34" charset="0"/>
                <a:cs typeface="Arial" panose="020B0604020202020204" pitchFamily="34" charset="0"/>
              </a:rPr>
              <a:t>valued</a:t>
            </a:r>
            <a:r>
              <a:rPr lang="fi-FI" altLang="fi-FI" sz="1200" dirty="0">
                <a:solidFill>
                  <a:srgbClr val="212529"/>
                </a:solidFill>
                <a:latin typeface="Arial" panose="020B0604020202020204" pitchFamily="34" charset="0"/>
                <a:cs typeface="Arial" panose="020B0604020202020204" pitchFamily="34" charset="0"/>
              </a:rPr>
              <a:t>?. International Journal of </a:t>
            </a:r>
            <a:r>
              <a:rPr lang="fi-FI" altLang="fi-FI" sz="1200" dirty="0" err="1">
                <a:solidFill>
                  <a:srgbClr val="212529"/>
                </a:solidFill>
                <a:latin typeface="Arial" panose="020B0604020202020204" pitchFamily="34" charset="0"/>
                <a:cs typeface="Arial" panose="020B0604020202020204" pitchFamily="34" charset="0"/>
              </a:rPr>
              <a:t>Bilingual</a:t>
            </a:r>
            <a:r>
              <a:rPr lang="fi-FI" altLang="fi-FI" sz="1200" dirty="0">
                <a:solidFill>
                  <a:srgbClr val="212529"/>
                </a:solidFill>
                <a:latin typeface="Arial" panose="020B0604020202020204" pitchFamily="34" charset="0"/>
                <a:cs typeface="Arial" panose="020B0604020202020204" pitchFamily="34" charset="0"/>
              </a:rPr>
              <a:t> </a:t>
            </a:r>
            <a:r>
              <a:rPr lang="fi-FI" altLang="fi-FI" sz="1200" dirty="0" err="1">
                <a:solidFill>
                  <a:srgbClr val="212529"/>
                </a:solidFill>
                <a:latin typeface="Arial" panose="020B0604020202020204" pitchFamily="34" charset="0"/>
                <a:cs typeface="Arial" panose="020B0604020202020204" pitchFamily="34" charset="0"/>
              </a:rPr>
              <a:t>Education</a:t>
            </a:r>
            <a:r>
              <a:rPr lang="fi-FI" altLang="fi-FI" sz="1200" dirty="0">
                <a:solidFill>
                  <a:srgbClr val="212529"/>
                </a:solidFill>
                <a:latin typeface="Arial" panose="020B0604020202020204" pitchFamily="34" charset="0"/>
                <a:cs typeface="Arial" panose="020B0604020202020204" pitchFamily="34" charset="0"/>
              </a:rPr>
              <a:t> and </a:t>
            </a:r>
            <a:r>
              <a:rPr lang="fi-FI" altLang="fi-FI" sz="1200" dirty="0" err="1">
                <a:solidFill>
                  <a:srgbClr val="212529"/>
                </a:solidFill>
                <a:latin typeface="Arial" panose="020B0604020202020204" pitchFamily="34" charset="0"/>
                <a:cs typeface="Arial" panose="020B0604020202020204" pitchFamily="34" charset="0"/>
              </a:rPr>
              <a:t>Bilingualism</a:t>
            </a:r>
            <a:r>
              <a:rPr lang="fi-FI" altLang="fi-FI" sz="1200" dirty="0">
                <a:solidFill>
                  <a:srgbClr val="212529"/>
                </a:solidFill>
                <a:latin typeface="Arial" panose="020B0604020202020204" pitchFamily="34" charset="0"/>
                <a:cs typeface="Arial" panose="020B0604020202020204" pitchFamily="34" charset="0"/>
              </a:rPr>
              <a:t>, 5(2), 96-112.</a:t>
            </a:r>
          </a:p>
          <a:p>
            <a:pPr marL="0" indent="0">
              <a:buNone/>
            </a:pPr>
            <a:r>
              <a:rPr lang="fi-FI" altLang="fi-FI" sz="1200" dirty="0">
                <a:solidFill>
                  <a:srgbClr val="212529"/>
                </a:solidFill>
                <a:latin typeface="Arial" panose="020B0604020202020204" pitchFamily="34" charset="0"/>
                <a:cs typeface="Arial" panose="020B0604020202020204" pitchFamily="34" charset="0"/>
              </a:rPr>
              <a:t>TAI</a:t>
            </a:r>
          </a:p>
          <a:p>
            <a:pPr marL="0" indent="0">
              <a:buNone/>
            </a:pPr>
            <a:r>
              <a:rPr lang="fi-FI" altLang="fi-FI" sz="1200" dirty="0">
                <a:solidFill>
                  <a:srgbClr val="212529"/>
                </a:solidFill>
                <a:latin typeface="Arial" panose="020B0604020202020204" pitchFamily="34" charset="0"/>
                <a:cs typeface="Arial" panose="020B0604020202020204" pitchFamily="34" charset="0"/>
              </a:rPr>
              <a:t>Young, A. 2018. Language </a:t>
            </a:r>
            <a:r>
              <a:rPr lang="fi-FI" altLang="fi-FI" sz="1200" dirty="0" err="1">
                <a:solidFill>
                  <a:srgbClr val="212529"/>
                </a:solidFill>
                <a:latin typeface="Arial" panose="020B0604020202020204" pitchFamily="34" charset="0"/>
                <a:cs typeface="Arial" panose="020B0604020202020204" pitchFamily="34" charset="0"/>
              </a:rPr>
              <a:t>awareness</a:t>
            </a:r>
            <a:r>
              <a:rPr lang="fi-FI" altLang="fi-FI" sz="1200" dirty="0">
                <a:solidFill>
                  <a:srgbClr val="212529"/>
                </a:solidFill>
                <a:latin typeface="Arial" panose="020B0604020202020204" pitchFamily="34" charset="0"/>
                <a:cs typeface="Arial" panose="020B0604020202020204" pitchFamily="34" charset="0"/>
              </a:rPr>
              <a:t>, </a:t>
            </a:r>
            <a:r>
              <a:rPr lang="fi-FI" altLang="fi-FI" sz="1200" dirty="0" err="1">
                <a:solidFill>
                  <a:srgbClr val="212529"/>
                </a:solidFill>
                <a:latin typeface="Arial" panose="020B0604020202020204" pitchFamily="34" charset="0"/>
                <a:cs typeface="Arial" panose="020B0604020202020204" pitchFamily="34" charset="0"/>
              </a:rPr>
              <a:t>language</a:t>
            </a:r>
            <a:r>
              <a:rPr lang="fi-FI" altLang="fi-FI" sz="1200" dirty="0">
                <a:solidFill>
                  <a:srgbClr val="212529"/>
                </a:solidFill>
                <a:latin typeface="Arial" panose="020B0604020202020204" pitchFamily="34" charset="0"/>
                <a:cs typeface="Arial" panose="020B0604020202020204" pitchFamily="34" charset="0"/>
              </a:rPr>
              <a:t> </a:t>
            </a:r>
            <a:r>
              <a:rPr lang="fi-FI" altLang="fi-FI" sz="1200" dirty="0" err="1">
                <a:solidFill>
                  <a:srgbClr val="212529"/>
                </a:solidFill>
                <a:latin typeface="Arial" panose="020B0604020202020204" pitchFamily="34" charset="0"/>
                <a:cs typeface="Arial" panose="020B0604020202020204" pitchFamily="34" charset="0"/>
              </a:rPr>
              <a:t>diversity</a:t>
            </a:r>
            <a:r>
              <a:rPr lang="fi-FI" altLang="fi-FI" sz="1200" dirty="0">
                <a:solidFill>
                  <a:srgbClr val="212529"/>
                </a:solidFill>
                <a:latin typeface="Arial" panose="020B0604020202020204" pitchFamily="34" charset="0"/>
                <a:cs typeface="Arial" panose="020B0604020202020204" pitchFamily="34" charset="0"/>
              </a:rPr>
              <a:t>, and </a:t>
            </a:r>
            <a:r>
              <a:rPr lang="fi-FI" altLang="fi-FI" sz="1200" dirty="0" err="1">
                <a:solidFill>
                  <a:srgbClr val="212529"/>
                </a:solidFill>
                <a:latin typeface="Arial" panose="020B0604020202020204" pitchFamily="34" charset="0"/>
                <a:cs typeface="Arial" panose="020B0604020202020204" pitchFamily="34" charset="0"/>
              </a:rPr>
              <a:t>migrant</a:t>
            </a:r>
            <a:r>
              <a:rPr lang="fi-FI" altLang="fi-FI" sz="1200" dirty="0">
                <a:solidFill>
                  <a:srgbClr val="212529"/>
                </a:solidFill>
                <a:latin typeface="Arial" panose="020B0604020202020204" pitchFamily="34" charset="0"/>
                <a:cs typeface="Arial" panose="020B0604020202020204" pitchFamily="34" charset="0"/>
              </a:rPr>
              <a:t> </a:t>
            </a:r>
            <a:r>
              <a:rPr lang="fi-FI" altLang="fi-FI" sz="1200" dirty="0" err="1">
                <a:solidFill>
                  <a:srgbClr val="212529"/>
                </a:solidFill>
                <a:latin typeface="Arial" panose="020B0604020202020204" pitchFamily="34" charset="0"/>
                <a:cs typeface="Arial" panose="020B0604020202020204" pitchFamily="34" charset="0"/>
              </a:rPr>
              <a:t>languages</a:t>
            </a:r>
            <a:r>
              <a:rPr lang="fi-FI" altLang="fi-FI" sz="1200" dirty="0">
                <a:solidFill>
                  <a:srgbClr val="212529"/>
                </a:solidFill>
                <a:latin typeface="Arial" panose="020B0604020202020204" pitchFamily="34" charset="0"/>
                <a:cs typeface="Arial" panose="020B0604020202020204" pitchFamily="34" charset="0"/>
              </a:rPr>
              <a:t> in </a:t>
            </a:r>
            <a:r>
              <a:rPr lang="fi-FI" altLang="fi-FI" sz="1200" dirty="0" err="1">
                <a:solidFill>
                  <a:srgbClr val="212529"/>
                </a:solidFill>
                <a:latin typeface="Arial" panose="020B0604020202020204" pitchFamily="34" charset="0"/>
                <a:cs typeface="Arial" panose="020B0604020202020204" pitchFamily="34" charset="0"/>
              </a:rPr>
              <a:t>primary</a:t>
            </a:r>
            <a:r>
              <a:rPr lang="fi-FI" altLang="fi-FI" sz="1200" dirty="0">
                <a:solidFill>
                  <a:srgbClr val="212529"/>
                </a:solidFill>
                <a:latin typeface="Arial" panose="020B0604020202020204" pitchFamily="34" charset="0"/>
                <a:cs typeface="Arial" panose="020B0604020202020204" pitchFamily="34" charset="0"/>
              </a:rPr>
              <a:t> </a:t>
            </a:r>
            <a:r>
              <a:rPr lang="fi-FI" altLang="fi-FI" sz="1200" dirty="0" err="1">
                <a:solidFill>
                  <a:srgbClr val="212529"/>
                </a:solidFill>
                <a:latin typeface="Arial" panose="020B0604020202020204" pitchFamily="34" charset="0"/>
                <a:cs typeface="Arial" panose="020B0604020202020204" pitchFamily="34" charset="0"/>
              </a:rPr>
              <a:t>school</a:t>
            </a:r>
            <a:r>
              <a:rPr lang="fi-FI" altLang="fi-FI" sz="1200" dirty="0">
                <a:solidFill>
                  <a:srgbClr val="212529"/>
                </a:solidFill>
                <a:latin typeface="Arial" panose="020B0604020202020204" pitchFamily="34" charset="0"/>
                <a:cs typeface="Arial" panose="020B0604020202020204" pitchFamily="34" charset="0"/>
              </a:rPr>
              <a:t>. </a:t>
            </a:r>
            <a:r>
              <a:rPr lang="fi-FI" altLang="fi-FI" sz="1200" dirty="0" err="1">
                <a:solidFill>
                  <a:srgbClr val="212529"/>
                </a:solidFill>
                <a:latin typeface="Arial" panose="020B0604020202020204" pitchFamily="34" charset="0"/>
                <a:cs typeface="Arial" panose="020B0604020202020204" pitchFamily="34" charset="0"/>
              </a:rPr>
              <a:t>The</a:t>
            </a:r>
            <a:r>
              <a:rPr lang="fi-FI" altLang="fi-FI" sz="1200" dirty="0">
                <a:solidFill>
                  <a:srgbClr val="212529"/>
                </a:solidFill>
                <a:latin typeface="Arial" panose="020B0604020202020204" pitchFamily="34" charset="0"/>
                <a:cs typeface="Arial" panose="020B0604020202020204" pitchFamily="34" charset="0"/>
              </a:rPr>
              <a:t> </a:t>
            </a:r>
            <a:r>
              <a:rPr lang="fi-FI" altLang="fi-FI" sz="1200" dirty="0" err="1">
                <a:solidFill>
                  <a:srgbClr val="212529"/>
                </a:solidFill>
                <a:latin typeface="Arial" panose="020B0604020202020204" pitchFamily="34" charset="0"/>
                <a:cs typeface="Arial" panose="020B0604020202020204" pitchFamily="34" charset="0"/>
              </a:rPr>
              <a:t>Routledge</a:t>
            </a:r>
            <a:r>
              <a:rPr lang="fi-FI" altLang="fi-FI" sz="1200" dirty="0">
                <a:solidFill>
                  <a:srgbClr val="212529"/>
                </a:solidFill>
                <a:latin typeface="Arial" panose="020B0604020202020204" pitchFamily="34" charset="0"/>
                <a:cs typeface="Arial" panose="020B0604020202020204" pitchFamily="34" charset="0"/>
              </a:rPr>
              <a:t> </a:t>
            </a:r>
            <a:r>
              <a:rPr lang="fi-FI" altLang="fi-FI" sz="1200" dirty="0" err="1">
                <a:solidFill>
                  <a:srgbClr val="212529"/>
                </a:solidFill>
                <a:latin typeface="Arial" panose="020B0604020202020204" pitchFamily="34" charset="0"/>
                <a:cs typeface="Arial" panose="020B0604020202020204" pitchFamily="34" charset="0"/>
              </a:rPr>
              <a:t>Handbook</a:t>
            </a:r>
            <a:r>
              <a:rPr lang="fi-FI" altLang="fi-FI" sz="1200" dirty="0">
                <a:solidFill>
                  <a:srgbClr val="212529"/>
                </a:solidFill>
                <a:latin typeface="Arial" panose="020B0604020202020204" pitchFamily="34" charset="0"/>
                <a:cs typeface="Arial" panose="020B0604020202020204" pitchFamily="34" charset="0"/>
              </a:rPr>
              <a:t> of Language </a:t>
            </a:r>
            <a:r>
              <a:rPr lang="fi-FI" altLang="fi-FI" sz="1200" dirty="0" err="1">
                <a:solidFill>
                  <a:srgbClr val="212529"/>
                </a:solidFill>
                <a:latin typeface="Arial" panose="020B0604020202020204" pitchFamily="34" charset="0"/>
                <a:cs typeface="Arial" panose="020B0604020202020204" pitchFamily="34" charset="0"/>
              </a:rPr>
              <a:t>Awareness</a:t>
            </a:r>
            <a:r>
              <a:rPr lang="fi-FI" altLang="fi-FI" sz="1200" dirty="0">
                <a:solidFill>
                  <a:srgbClr val="212529"/>
                </a:solidFill>
                <a:latin typeface="Arial" panose="020B0604020202020204" pitchFamily="34" charset="0"/>
                <a:cs typeface="Arial" panose="020B0604020202020204" pitchFamily="34" charset="0"/>
              </a:rPr>
              <a:t>, 23-39.</a:t>
            </a:r>
          </a:p>
          <a:p>
            <a:pPr marL="0" indent="0">
              <a:buNone/>
            </a:pPr>
            <a:r>
              <a:rPr lang="fi-FI" altLang="fi-FI" sz="1200" dirty="0">
                <a:solidFill>
                  <a:srgbClr val="212529"/>
                </a:solidFill>
                <a:latin typeface="Arial" panose="020B0604020202020204" pitchFamily="34" charset="0"/>
                <a:cs typeface="Arial" panose="020B0604020202020204" pitchFamily="34" charset="0"/>
              </a:rPr>
              <a:t>8) Jokinen, S &amp; Piipponen, S. 2009. Erilaisen oppijan tukeminen koulussa. Opetusmoniste. Normaalikoulu. Jyväskylän yliopisto. (norssin sivuilla) </a:t>
            </a:r>
            <a:r>
              <a:rPr lang="fi-FI" altLang="fi-FI" sz="1200" dirty="0">
                <a:solidFill>
                  <a:srgbClr val="212529"/>
                </a:solidFill>
                <a:latin typeface="Arial" panose="020B0604020202020204" pitchFamily="34" charset="0"/>
                <a:cs typeface="Arial" panose="020B0604020202020204" pitchFamily="34" charset="0"/>
                <a:hlinkClick r:id="rId2"/>
              </a:rPr>
              <a:t>https://www.norssi.jyu.fi/ohjattu-harjoittelu/luokanopettajaharjoittelu/oh4</a:t>
            </a:r>
            <a:r>
              <a:rPr lang="fi-FI" altLang="fi-FI" sz="1200" dirty="0">
                <a:solidFill>
                  <a:srgbClr val="212529"/>
                </a:solidFill>
                <a:latin typeface="Arial" panose="020B0604020202020204" pitchFamily="34" charset="0"/>
                <a:cs typeface="Arial" panose="020B0604020202020204" pitchFamily="34" charset="0"/>
              </a:rPr>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Otsikko 1">
            <a:extLst>
              <a:ext uri="{FF2B5EF4-FFF2-40B4-BE49-F238E27FC236}">
                <a16:creationId xmlns:a16="http://schemas.microsoft.com/office/drawing/2014/main" id="{E5022102-AAD0-4958-B7E9-34CCEBCC4F52}"/>
              </a:ext>
            </a:extLst>
          </p:cNvPr>
          <p:cNvSpPr>
            <a:spLocks noGrp="1" noChangeArrowheads="1"/>
          </p:cNvSpPr>
          <p:nvPr>
            <p:ph type="title"/>
          </p:nvPr>
        </p:nvSpPr>
        <p:spPr/>
        <p:txBody>
          <a:bodyPr/>
          <a:lstStyle/>
          <a:p>
            <a:r>
              <a:rPr lang="fi-FI" altLang="fi-FI" sz="3200" b="1" dirty="0">
                <a:solidFill>
                  <a:schemeClr val="tx1"/>
                </a:solidFill>
                <a:latin typeface="Arial" panose="020B0604020202020204" pitchFamily="34" charset="0"/>
                <a:cs typeface="Arial" panose="020B0604020202020204" pitchFamily="34" charset="0"/>
              </a:rPr>
              <a:t>VOPA-työskentely </a:t>
            </a:r>
            <a:r>
              <a:rPr lang="fi-FI" altLang="fi-FI" sz="2800" b="1" dirty="0">
                <a:solidFill>
                  <a:schemeClr val="tx1"/>
                </a:solidFill>
                <a:latin typeface="Arial" panose="020B0604020202020204" pitchFamily="34" charset="0"/>
                <a:cs typeface="Arial" panose="020B0604020202020204" pitchFamily="34" charset="0"/>
              </a:rPr>
              <a:t>(kun ei koronarajoitetta)</a:t>
            </a:r>
          </a:p>
        </p:txBody>
      </p:sp>
      <p:sp>
        <p:nvSpPr>
          <p:cNvPr id="20483" name="Sisällön paikkamerkki 2">
            <a:extLst>
              <a:ext uri="{FF2B5EF4-FFF2-40B4-BE49-F238E27FC236}">
                <a16:creationId xmlns:a16="http://schemas.microsoft.com/office/drawing/2014/main" id="{498E2598-CFAC-4859-8242-07590E737E41}"/>
              </a:ext>
            </a:extLst>
          </p:cNvPr>
          <p:cNvSpPr>
            <a:spLocks noGrp="1" noChangeArrowheads="1"/>
          </p:cNvSpPr>
          <p:nvPr>
            <p:ph idx="1"/>
          </p:nvPr>
        </p:nvSpPr>
        <p:spPr>
          <a:xfrm>
            <a:off x="539750" y="1196975"/>
            <a:ext cx="8229600" cy="4454525"/>
          </a:xfrm>
        </p:spPr>
        <p:txBody>
          <a:bodyPr/>
          <a:lstStyle/>
          <a:p>
            <a:pPr>
              <a:buFont typeface="Century Gothic" panose="020B0502020202020204" pitchFamily="34" charset="0"/>
              <a:buAutoNum type="arabicPeriod"/>
            </a:pPr>
            <a:r>
              <a:rPr lang="fi-FI" altLang="fi-FI" sz="2200" dirty="0">
                <a:solidFill>
                  <a:schemeClr val="tx1"/>
                </a:solidFill>
                <a:latin typeface="Arial" panose="020B0604020202020204" pitchFamily="34" charset="0"/>
                <a:cs typeface="Arial" panose="020B0604020202020204" pitchFamily="34" charset="0"/>
              </a:rPr>
              <a:t>Suurryhmän yhteinen tapaaminen: </a:t>
            </a:r>
            <a:r>
              <a:rPr lang="fi-FI" altLang="fi-FI" sz="2200" dirty="0" err="1">
                <a:solidFill>
                  <a:schemeClr val="tx1"/>
                </a:solidFill>
                <a:latin typeface="Arial" panose="020B0604020202020204" pitchFamily="34" charset="0"/>
                <a:cs typeface="Arial" panose="020B0604020202020204" pitchFamily="34" charset="0"/>
              </a:rPr>
              <a:t>VOPAn</a:t>
            </a:r>
            <a:r>
              <a:rPr lang="fi-FI" altLang="fi-FI" sz="2200" dirty="0">
                <a:solidFill>
                  <a:schemeClr val="tx1"/>
                </a:solidFill>
                <a:latin typeface="Arial" panose="020B0604020202020204" pitchFamily="34" charset="0"/>
                <a:cs typeface="Arial" panose="020B0604020202020204" pitchFamily="34" charset="0"/>
              </a:rPr>
              <a:t> perusta ja käytännön työskentely. OKL:n ohjaaja mukana. (1 h) </a:t>
            </a:r>
          </a:p>
          <a:p>
            <a:pPr>
              <a:buFont typeface="Century Gothic" panose="020B0502020202020204" pitchFamily="34" charset="0"/>
              <a:buAutoNum type="arabicPeriod"/>
            </a:pPr>
            <a:r>
              <a:rPr lang="fi-FI" altLang="fi-FI" sz="2200" dirty="0">
                <a:solidFill>
                  <a:schemeClr val="tx1"/>
                </a:solidFill>
                <a:latin typeface="Arial" panose="020B0604020202020204" pitchFamily="34" charset="0"/>
                <a:cs typeface="Arial" panose="020B0604020202020204" pitchFamily="34" charset="0"/>
              </a:rPr>
              <a:t>Suurryhmän yhteinen tapaaminen, jossa käsitellään osa-alueen teoreettista perustaa sekä perehdytään VOPA-havainnointilomakkeen sisältöön ja käyttöön. OKL:n ohjaaja mukana. (2 h)</a:t>
            </a:r>
          </a:p>
          <a:p>
            <a:pPr>
              <a:buFont typeface="Century Gothic" panose="020B0502020202020204" pitchFamily="34" charset="0"/>
              <a:buAutoNum type="arabicPeriod"/>
            </a:pPr>
            <a:r>
              <a:rPr lang="fi-FI" altLang="fi-FI" sz="2200" dirty="0">
                <a:solidFill>
                  <a:schemeClr val="tx1"/>
                </a:solidFill>
                <a:latin typeface="Arial" panose="020B0604020202020204" pitchFamily="34" charset="0"/>
                <a:cs typeface="Arial" panose="020B0604020202020204" pitchFamily="34" charset="0"/>
              </a:rPr>
              <a:t>Oman opetuksen videointi (yksi oppitunti)</a:t>
            </a:r>
          </a:p>
          <a:p>
            <a:pPr>
              <a:buFont typeface="Century Gothic" panose="020B0502020202020204" pitchFamily="34" charset="0"/>
              <a:buAutoNum type="arabicPeriod"/>
            </a:pPr>
            <a:r>
              <a:rPr lang="fi-FI" altLang="fi-FI" sz="2200" dirty="0">
                <a:solidFill>
                  <a:schemeClr val="tx1"/>
                </a:solidFill>
                <a:latin typeface="Arial" panose="020B0604020202020204" pitchFamily="34" charset="0"/>
                <a:cs typeface="Arial" panose="020B0604020202020204" pitchFamily="34" charset="0"/>
              </a:rPr>
              <a:t>Videotallenteen itsenäinen tarkastelu VOPA-havainnointilomakkeen ohjaamana muistiinpanoja kirjaten sekä muille esitettävän näytteen valinta. (4 h itsenäistä työskentelyä)</a:t>
            </a:r>
          </a:p>
          <a:p>
            <a:pPr>
              <a:buFont typeface="Century Gothic" panose="020B0502020202020204" pitchFamily="34" charset="0"/>
              <a:buAutoNum type="arabicPeriod"/>
            </a:pPr>
            <a:r>
              <a:rPr lang="fi-FI" altLang="fi-FI" sz="2200" dirty="0">
                <a:solidFill>
                  <a:schemeClr val="tx1"/>
                </a:solidFill>
                <a:latin typeface="Arial" panose="020B0604020202020204" pitchFamily="34" charset="0"/>
                <a:cs typeface="Arial" panose="020B0604020202020204" pitchFamily="34" charset="0"/>
              </a:rPr>
              <a:t>Pienryhmätapaaminen, jossa tarkastellaan dialogisuutta opiskelijoiden valitsemien videonäytteiden pohjalta yhteistä ymmärrystä rakentaen. OKL:n ohjaaja mukana. (4 h)</a:t>
            </a:r>
          </a:p>
          <a:p>
            <a:endParaRPr lang="fi-FI" altLang="fi-FI"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Otsikko 1"/>
          <p:cNvSpPr>
            <a:spLocks noGrp="1" noChangeArrowheads="1"/>
          </p:cNvSpPr>
          <p:nvPr>
            <p:ph type="title"/>
          </p:nvPr>
        </p:nvSpPr>
        <p:spPr>
          <a:xfrm>
            <a:off x="457200" y="53975"/>
            <a:ext cx="8229600" cy="1143000"/>
          </a:xfrm>
        </p:spPr>
        <p:txBody>
          <a:bodyPr/>
          <a:lstStyle/>
          <a:p>
            <a:r>
              <a:rPr lang="fi-FI" altLang="fi-FI" sz="3200" b="1" dirty="0">
                <a:solidFill>
                  <a:schemeClr val="tx1"/>
                </a:solidFill>
                <a:latin typeface="Arial" panose="020B0604020202020204" pitchFamily="34" charset="0"/>
                <a:cs typeface="Arial" panose="020B0604020202020204" pitchFamily="34" charset="0"/>
              </a:rPr>
              <a:t>VOPA –työskentely </a:t>
            </a:r>
            <a:r>
              <a:rPr lang="fi-FI" altLang="fi-FI" sz="2800" b="1" dirty="0">
                <a:solidFill>
                  <a:schemeClr val="tx1"/>
                </a:solidFill>
                <a:latin typeface="Arial" panose="020B0604020202020204" pitchFamily="34" charset="0"/>
                <a:cs typeface="Arial" panose="020B0604020202020204" pitchFamily="34" charset="0"/>
              </a:rPr>
              <a:t>(jos koronarajoite)</a:t>
            </a:r>
          </a:p>
        </p:txBody>
      </p:sp>
      <p:sp>
        <p:nvSpPr>
          <p:cNvPr id="20483" name="Sisällön paikkamerkki 2"/>
          <p:cNvSpPr>
            <a:spLocks noGrp="1" noChangeArrowheads="1"/>
          </p:cNvSpPr>
          <p:nvPr>
            <p:ph idx="1"/>
          </p:nvPr>
        </p:nvSpPr>
        <p:spPr>
          <a:xfrm>
            <a:off x="539552" y="980728"/>
            <a:ext cx="8064896" cy="5328369"/>
          </a:xfrm>
        </p:spPr>
        <p:txBody>
          <a:bodyPr/>
          <a:lstStyle/>
          <a:p>
            <a:pPr>
              <a:buFont typeface="Century Gothic" panose="020B0502020202020204" pitchFamily="34" charset="0"/>
              <a:buAutoNum type="arabicPeriod"/>
            </a:pPr>
            <a:r>
              <a:rPr lang="fi-FI" altLang="fi-FI" sz="1300" b="1" dirty="0">
                <a:solidFill>
                  <a:schemeClr val="tx1"/>
                </a:solidFill>
                <a:latin typeface="Arial" panose="020B0604020202020204" pitchFamily="34" charset="0"/>
                <a:cs typeface="Arial" panose="020B0604020202020204" pitchFamily="34" charset="0"/>
              </a:rPr>
              <a:t>Ennakkotehtävät </a:t>
            </a:r>
          </a:p>
          <a:p>
            <a:pPr marL="457200" lvl="1" indent="0">
              <a:buNone/>
            </a:pPr>
            <a:r>
              <a:rPr lang="fi-FI" altLang="fi-FI" sz="1300" dirty="0">
                <a:solidFill>
                  <a:schemeClr val="tx1"/>
                </a:solidFill>
                <a:latin typeface="Arial" panose="020B0604020202020204" pitchFamily="34" charset="0"/>
                <a:cs typeface="Arial" panose="020B0604020202020204" pitchFamily="34" charset="0"/>
              </a:rPr>
              <a:t>-</a:t>
            </a:r>
            <a:r>
              <a:rPr lang="fi-FI" altLang="fi-FI" sz="1300" dirty="0" err="1">
                <a:solidFill>
                  <a:schemeClr val="tx1"/>
                </a:solidFill>
                <a:latin typeface="Arial" panose="020B0604020202020204" pitchFamily="34" charset="0"/>
                <a:cs typeface="Arial" panose="020B0604020202020204" pitchFamily="34" charset="0"/>
              </a:rPr>
              <a:t>Pedanet</a:t>
            </a:r>
            <a:r>
              <a:rPr lang="fi-FI" altLang="fi-FI" sz="1300" dirty="0">
                <a:solidFill>
                  <a:schemeClr val="tx1"/>
                </a:solidFill>
                <a:latin typeface="Arial" panose="020B0604020202020204" pitchFamily="34" charset="0"/>
                <a:cs typeface="Arial" panose="020B0604020202020204" pitchFamily="34" charset="0"/>
              </a:rPr>
              <a:t>: teksti &amp;  Moniviestin: kaksi videota </a:t>
            </a:r>
          </a:p>
          <a:p>
            <a:pPr>
              <a:buFont typeface="Century Gothic" panose="020B0502020202020204" pitchFamily="34" charset="0"/>
              <a:buAutoNum type="arabicPeriod"/>
            </a:pPr>
            <a:r>
              <a:rPr lang="fi-FI" altLang="fi-FI" sz="1300" b="1" dirty="0">
                <a:solidFill>
                  <a:schemeClr val="tx1"/>
                </a:solidFill>
                <a:latin typeface="Arial" panose="020B0604020202020204" pitchFamily="34" charset="0"/>
                <a:cs typeface="Arial" panose="020B0604020202020204" pitchFamily="34" charset="0"/>
              </a:rPr>
              <a:t>OKL:n ohjaajan ohjauskerta: VOPA &amp; </a:t>
            </a:r>
            <a:r>
              <a:rPr lang="fi-FI" altLang="fi-FI" sz="1300" b="1" dirty="0" err="1">
                <a:solidFill>
                  <a:schemeClr val="tx1"/>
                </a:solidFill>
                <a:latin typeface="Arial" panose="020B0604020202020204" pitchFamily="34" charset="0"/>
                <a:cs typeface="Arial" panose="020B0604020202020204" pitchFamily="34" charset="0"/>
              </a:rPr>
              <a:t>PROpe</a:t>
            </a:r>
            <a:endParaRPr lang="fi-FI" altLang="fi-FI" sz="1300" b="1" dirty="0">
              <a:solidFill>
                <a:schemeClr val="tx1"/>
              </a:solidFill>
              <a:latin typeface="Arial" panose="020B0604020202020204" pitchFamily="34" charset="0"/>
              <a:cs typeface="Arial" panose="020B0604020202020204" pitchFamily="34" charset="0"/>
            </a:endParaRPr>
          </a:p>
          <a:p>
            <a:pPr marL="457200" lvl="1" indent="0">
              <a:buNone/>
            </a:pPr>
            <a:r>
              <a:rPr lang="fi-FI" altLang="fi-FI" sz="1300" dirty="0">
                <a:solidFill>
                  <a:schemeClr val="tx1"/>
                </a:solidFill>
                <a:latin typeface="Arial" panose="020B0604020202020204" pitchFamily="34" charset="0"/>
                <a:cs typeface="Arial" panose="020B0604020202020204" pitchFamily="34" charset="0"/>
              </a:rPr>
              <a:t>-VOPAN perusta ja käytännön työskentely &amp; Dialogisuus -osa-alueen taustoitusta ja VOPA-havainnointilomakkeen sisältö ja käyttö (3 h)</a:t>
            </a:r>
          </a:p>
          <a:p>
            <a:pPr marL="457200" lvl="1" indent="0">
              <a:buNone/>
            </a:pPr>
            <a:r>
              <a:rPr lang="fi-FI" altLang="fi-FI" sz="1300" dirty="0">
                <a:solidFill>
                  <a:schemeClr val="tx1"/>
                </a:solidFill>
                <a:latin typeface="Arial" panose="020B0604020202020204" pitchFamily="34" charset="0"/>
                <a:cs typeface="Arial" panose="020B0604020202020204" pitchFamily="34" charset="0"/>
              </a:rPr>
              <a:t>-</a:t>
            </a:r>
            <a:r>
              <a:rPr lang="fi-FI" altLang="fi-FI" sz="1300" dirty="0" err="1">
                <a:solidFill>
                  <a:schemeClr val="tx1"/>
                </a:solidFill>
                <a:latin typeface="Arial" panose="020B0604020202020204" pitchFamily="34" charset="0"/>
                <a:cs typeface="Arial" panose="020B0604020202020204" pitchFamily="34" charset="0"/>
              </a:rPr>
              <a:t>PROpe</a:t>
            </a:r>
            <a:r>
              <a:rPr lang="fi-FI" altLang="fi-FI" sz="1300" dirty="0">
                <a:solidFill>
                  <a:schemeClr val="tx1"/>
                </a:solidFill>
                <a:latin typeface="Arial" panose="020B0604020202020204" pitchFamily="34" charset="0"/>
                <a:cs typeface="Arial" panose="020B0604020202020204" pitchFamily="34" charset="0"/>
              </a:rPr>
              <a:t>  harjoittelun raportoinnissa (2 h)</a:t>
            </a:r>
          </a:p>
          <a:p>
            <a:pPr>
              <a:buFont typeface="Century Gothic" panose="020B0502020202020204" pitchFamily="34" charset="0"/>
              <a:buAutoNum type="arabicPeriod"/>
            </a:pPr>
            <a:r>
              <a:rPr lang="fi-FI" altLang="fi-FI" sz="1300" b="1" dirty="0">
                <a:solidFill>
                  <a:schemeClr val="tx1"/>
                </a:solidFill>
                <a:latin typeface="Arial" panose="020B0604020202020204" pitchFamily="34" charset="0"/>
                <a:cs typeface="Arial" panose="020B0604020202020204" pitchFamily="34" charset="0"/>
              </a:rPr>
              <a:t>Tapaamisen jälkeen pidät omia oppitunteja</a:t>
            </a:r>
          </a:p>
          <a:p>
            <a:pPr lvl="1">
              <a:buFontTx/>
              <a:buChar char="-"/>
            </a:pPr>
            <a:r>
              <a:rPr lang="fi-FI" altLang="fi-FI" sz="1300" dirty="0">
                <a:solidFill>
                  <a:schemeClr val="tx1"/>
                </a:solidFill>
                <a:latin typeface="Arial" panose="020B0604020202020204" pitchFamily="34" charset="0"/>
                <a:cs typeface="Arial" panose="020B0604020202020204" pitchFamily="34" charset="0"/>
              </a:rPr>
              <a:t>Valitse </a:t>
            </a:r>
            <a:r>
              <a:rPr lang="fi-FI" altLang="fi-FI" sz="1300" b="1" dirty="0">
                <a:solidFill>
                  <a:schemeClr val="tx1"/>
                </a:solidFill>
                <a:latin typeface="Arial" panose="020B0604020202020204" pitchFamily="34" charset="0"/>
                <a:cs typeface="Arial" panose="020B0604020202020204" pitchFamily="34" charset="0"/>
              </a:rPr>
              <a:t>vähintään 5</a:t>
            </a:r>
            <a:r>
              <a:rPr lang="fi-FI" altLang="fi-FI" sz="1300" dirty="0">
                <a:solidFill>
                  <a:schemeClr val="tx1"/>
                </a:solidFill>
                <a:latin typeface="Arial" panose="020B0604020202020204" pitchFamily="34" charset="0"/>
                <a:cs typeface="Arial" panose="020B0604020202020204" pitchFamily="34" charset="0"/>
              </a:rPr>
              <a:t> itse pidettyä tuntia ja kirjaa </a:t>
            </a:r>
            <a:r>
              <a:rPr lang="fi-FI" altLang="fi-FI" sz="1300" b="1" dirty="0">
                <a:solidFill>
                  <a:schemeClr val="tx1"/>
                </a:solidFill>
                <a:latin typeface="Arial" panose="020B0604020202020204" pitchFamily="34" charset="0"/>
                <a:cs typeface="Arial" panose="020B0604020202020204" pitchFamily="34" charset="0"/>
              </a:rPr>
              <a:t>muistiinpano-lomakkeeseen</a:t>
            </a:r>
            <a:r>
              <a:rPr lang="fi-FI" altLang="fi-FI" sz="1300" dirty="0">
                <a:solidFill>
                  <a:schemeClr val="tx1"/>
                </a:solidFill>
                <a:latin typeface="Arial" panose="020B0604020202020204" pitchFamily="34" charset="0"/>
                <a:cs typeface="Arial" panose="020B0604020202020204" pitchFamily="34" charset="0"/>
              </a:rPr>
              <a:t> omaa toimintaasi heti oppitunnin jälkeen</a:t>
            </a:r>
          </a:p>
          <a:p>
            <a:pPr lvl="1">
              <a:buFontTx/>
              <a:buChar char="-"/>
            </a:pPr>
            <a:r>
              <a:rPr lang="fi-FI" altLang="fi-FI" sz="1300" dirty="0">
                <a:solidFill>
                  <a:schemeClr val="tx1"/>
                </a:solidFill>
                <a:latin typeface="Arial" panose="020B0604020202020204" pitchFamily="34" charset="0"/>
                <a:cs typeface="Arial" panose="020B0604020202020204" pitchFamily="34" charset="0"/>
              </a:rPr>
              <a:t>Reflektoi VOPA-</a:t>
            </a:r>
            <a:r>
              <a:rPr lang="fi-FI" altLang="fi-FI" sz="1300" b="1" dirty="0">
                <a:solidFill>
                  <a:schemeClr val="tx1"/>
                </a:solidFill>
                <a:latin typeface="Arial" panose="020B0604020202020204" pitchFamily="34" charset="0"/>
                <a:cs typeface="Arial" panose="020B0604020202020204" pitchFamily="34" charset="0"/>
              </a:rPr>
              <a:t>havainnointilomakkeen</a:t>
            </a:r>
            <a:r>
              <a:rPr lang="fi-FI" altLang="fi-FI" sz="1300" dirty="0">
                <a:solidFill>
                  <a:schemeClr val="tx1"/>
                </a:solidFill>
                <a:latin typeface="Arial" panose="020B0604020202020204" pitchFamily="34" charset="0"/>
                <a:cs typeface="Arial" panose="020B0604020202020204" pitchFamily="34" charset="0"/>
              </a:rPr>
              <a:t> ohjaamana oppitunnin tapahtumia</a:t>
            </a:r>
          </a:p>
          <a:p>
            <a:pPr lvl="1">
              <a:buFontTx/>
              <a:buChar char="-"/>
            </a:pPr>
            <a:r>
              <a:rPr lang="fi-FI" altLang="fi-FI" sz="1300" dirty="0">
                <a:solidFill>
                  <a:schemeClr val="tx1"/>
                </a:solidFill>
                <a:latin typeface="Arial" panose="020B0604020202020204" pitchFamily="34" charset="0"/>
                <a:cs typeface="Arial" panose="020B0604020202020204" pitchFamily="34" charset="0"/>
              </a:rPr>
              <a:t>Valitse muille esitettävä näyte ja valmistaudu kertomaan siitä analyyttisesti </a:t>
            </a:r>
            <a:r>
              <a:rPr lang="fi-FI" altLang="fi-FI" sz="1300" b="1" dirty="0">
                <a:solidFill>
                  <a:schemeClr val="tx1"/>
                </a:solidFill>
                <a:latin typeface="Arial" panose="020B0604020202020204" pitchFamily="34" charset="0"/>
                <a:cs typeface="Arial" panose="020B0604020202020204" pitchFamily="34" charset="0"/>
              </a:rPr>
              <a:t>(4 h itsenäistä työskentelyä)</a:t>
            </a:r>
            <a:r>
              <a:rPr lang="fi-FI" sz="1300" b="1" dirty="0">
                <a:latin typeface="Arial" panose="020B0604020202020204" pitchFamily="34" charset="0"/>
                <a:cs typeface="Arial" panose="020B0604020202020204" pitchFamily="34" charset="0"/>
              </a:rPr>
              <a:t> </a:t>
            </a:r>
          </a:p>
          <a:p>
            <a:pPr lvl="1">
              <a:buFontTx/>
              <a:buChar char="-"/>
            </a:pPr>
            <a:r>
              <a:rPr lang="fi-FI" sz="1300" dirty="0">
                <a:solidFill>
                  <a:schemeClr val="tx1"/>
                </a:solidFill>
                <a:latin typeface="Arial" panose="020B0604020202020204" pitchFamily="34" charset="0"/>
                <a:cs typeface="Arial" panose="020B0604020202020204" pitchFamily="34" charset="0"/>
              </a:rPr>
              <a:t>Valitse tehtävän toteuttamiseen sellainen oppitunti, jonka jälkeen uskot pystyväsi käyttämään tovin aikaa </a:t>
            </a:r>
            <a:r>
              <a:rPr lang="fi-FI" sz="1300" b="1" dirty="0">
                <a:solidFill>
                  <a:schemeClr val="tx1"/>
                </a:solidFill>
                <a:latin typeface="Arial" panose="020B0604020202020204" pitchFamily="34" charset="0"/>
                <a:cs typeface="Arial" panose="020B0604020202020204" pitchFamily="34" charset="0"/>
              </a:rPr>
              <a:t>muistiinpanojen</a:t>
            </a:r>
            <a:r>
              <a:rPr lang="fi-FI" sz="1300" dirty="0">
                <a:solidFill>
                  <a:schemeClr val="tx1"/>
                </a:solidFill>
                <a:latin typeface="Arial" panose="020B0604020202020204" pitchFamily="34" charset="0"/>
                <a:cs typeface="Arial" panose="020B0604020202020204" pitchFamily="34" charset="0"/>
              </a:rPr>
              <a:t> kirjoittamiseen rauhassa. Kaikki oppiaineet ja oppitunnin sisällöt soveltuvat tähän tarkoitukseen. </a:t>
            </a:r>
          </a:p>
          <a:p>
            <a:pPr lvl="1">
              <a:buFontTx/>
              <a:buChar char="-"/>
            </a:pPr>
            <a:r>
              <a:rPr lang="fi-FI" sz="1300" dirty="0">
                <a:solidFill>
                  <a:schemeClr val="tx1"/>
                </a:solidFill>
                <a:latin typeface="Arial" panose="020B0604020202020204" pitchFamily="34" charset="0"/>
                <a:cs typeface="Arial" panose="020B0604020202020204" pitchFamily="34" charset="0"/>
              </a:rPr>
              <a:t>Opeta oppitunti suunnitelmiesi mukaan. Kirjaa </a:t>
            </a:r>
            <a:r>
              <a:rPr lang="fi-FI" sz="1300" b="1" dirty="0">
                <a:solidFill>
                  <a:schemeClr val="tx1"/>
                </a:solidFill>
                <a:latin typeface="Arial" panose="020B0604020202020204" pitchFamily="34" charset="0"/>
                <a:cs typeface="Arial" panose="020B0604020202020204" pitchFamily="34" charset="0"/>
              </a:rPr>
              <a:t>muistiinpano-lomakkeen </a:t>
            </a:r>
            <a:r>
              <a:rPr lang="fi-FI" sz="1300" dirty="0">
                <a:solidFill>
                  <a:schemeClr val="tx1"/>
                </a:solidFill>
                <a:latin typeface="Arial" panose="020B0604020202020204" pitchFamily="34" charset="0"/>
                <a:cs typeface="Arial" panose="020B0604020202020204" pitchFamily="34" charset="0"/>
              </a:rPr>
              <a:t>yläreunaan oppiaine ja oppitunnin aihe ym. tiedot. Muistele objektiivisesti ja tarkasti!</a:t>
            </a:r>
          </a:p>
          <a:p>
            <a:pPr lvl="1">
              <a:buFontTx/>
              <a:buChar char="-"/>
            </a:pPr>
            <a:r>
              <a:rPr lang="fi-FI" sz="1300" dirty="0">
                <a:solidFill>
                  <a:schemeClr val="tx1"/>
                </a:solidFill>
                <a:latin typeface="Arial" panose="020B0604020202020204" pitchFamily="34" charset="0"/>
                <a:cs typeface="Arial" panose="020B0604020202020204" pitchFamily="34" charset="0"/>
              </a:rPr>
              <a:t>Oppitunnin jälkeen tarkastele oppituntia </a:t>
            </a:r>
            <a:r>
              <a:rPr lang="fi-FI" sz="1300" b="1" dirty="0">
                <a:solidFill>
                  <a:schemeClr val="tx1"/>
                </a:solidFill>
                <a:latin typeface="Arial" panose="020B0604020202020204" pitchFamily="34" charset="0"/>
                <a:cs typeface="Arial" panose="020B0604020202020204" pitchFamily="34" charset="0"/>
              </a:rPr>
              <a:t>havainnointilomaketta </a:t>
            </a:r>
            <a:r>
              <a:rPr lang="fi-FI" sz="1300" dirty="0">
                <a:solidFill>
                  <a:schemeClr val="tx1"/>
                </a:solidFill>
                <a:latin typeface="Arial" panose="020B0604020202020204" pitchFamily="34" charset="0"/>
                <a:cs typeface="Arial" panose="020B0604020202020204" pitchFamily="34" charset="0"/>
              </a:rPr>
              <a:t>hyödyntäen. Pohdi oppitunnin vuorovaikutustilanteita kutakin </a:t>
            </a:r>
            <a:r>
              <a:rPr lang="fi-FI" sz="1300" b="1" dirty="0">
                <a:solidFill>
                  <a:schemeClr val="tx1"/>
                </a:solidFill>
                <a:latin typeface="Arial" panose="020B0604020202020204" pitchFamily="34" charset="0"/>
                <a:cs typeface="Arial" panose="020B0604020202020204" pitchFamily="34" charset="0"/>
              </a:rPr>
              <a:t>lomakkeen vaakariviä seuraten</a:t>
            </a:r>
            <a:r>
              <a:rPr lang="fi-FI" sz="1300" dirty="0">
                <a:solidFill>
                  <a:schemeClr val="tx1"/>
                </a:solidFill>
                <a:latin typeface="Arial" panose="020B0604020202020204" pitchFamily="34" charset="0"/>
                <a:cs typeface="Arial" panose="020B0604020202020204" pitchFamily="34" charset="0"/>
              </a:rPr>
              <a:t>.</a:t>
            </a:r>
          </a:p>
          <a:p>
            <a:pPr lvl="1">
              <a:buFontTx/>
              <a:buChar char="-"/>
            </a:pPr>
            <a:r>
              <a:rPr lang="fi-FI" sz="1300" dirty="0">
                <a:solidFill>
                  <a:schemeClr val="tx1"/>
                </a:solidFill>
                <a:latin typeface="Arial" panose="020B0604020202020204" pitchFamily="34" charset="0"/>
                <a:cs typeface="Arial" panose="020B0604020202020204" pitchFamily="34" charset="0"/>
              </a:rPr>
              <a:t>Kirjaa </a:t>
            </a:r>
            <a:r>
              <a:rPr lang="fi-FI" sz="1300" b="1" dirty="0">
                <a:solidFill>
                  <a:schemeClr val="tx1"/>
                </a:solidFill>
                <a:latin typeface="Arial" panose="020B0604020202020204" pitchFamily="34" charset="0"/>
                <a:cs typeface="Arial" panose="020B0604020202020204" pitchFamily="34" charset="0"/>
              </a:rPr>
              <a:t>muistiin konkreettisia esimerkkejä </a:t>
            </a:r>
            <a:r>
              <a:rPr lang="fi-FI" sz="1300" dirty="0">
                <a:solidFill>
                  <a:schemeClr val="tx1"/>
                </a:solidFill>
                <a:latin typeface="Arial" panose="020B0604020202020204" pitchFamily="34" charset="0"/>
                <a:cs typeface="Arial" panose="020B0604020202020204" pitchFamily="34" charset="0"/>
              </a:rPr>
              <a:t>siitä, missä tilanteissa ja miten nämä kohdat nousivat oppitunnilla esille. </a:t>
            </a:r>
          </a:p>
          <a:p>
            <a:pPr lvl="1">
              <a:buFontTx/>
              <a:buChar char="-"/>
            </a:pPr>
            <a:r>
              <a:rPr lang="fi-FI" sz="1300" dirty="0">
                <a:solidFill>
                  <a:schemeClr val="tx1"/>
                </a:solidFill>
                <a:latin typeface="Arial" panose="020B0604020202020204" pitchFamily="34" charset="0"/>
                <a:cs typeface="Arial" panose="020B0604020202020204" pitchFamily="34" charset="0"/>
              </a:rPr>
              <a:t>Kuvaa tilanteita ja nosta niiden pohjalta näkökulmia esille myöhemmin OKL:n ohjaustapaamisessa.</a:t>
            </a:r>
            <a:endParaRPr lang="fi-FI" sz="1300" dirty="0">
              <a:solidFill>
                <a:schemeClr val="tx1"/>
              </a:solidFill>
            </a:endParaRPr>
          </a:p>
          <a:p>
            <a:pPr>
              <a:buFont typeface="Century Gothic" panose="020B0502020202020204" pitchFamily="34" charset="0"/>
              <a:buAutoNum type="arabicPeriod"/>
            </a:pPr>
            <a:r>
              <a:rPr lang="fi-FI" altLang="fi-FI" sz="1300" b="1" dirty="0">
                <a:solidFill>
                  <a:schemeClr val="tx1"/>
                </a:solidFill>
                <a:latin typeface="Arial" panose="020B0604020202020204" pitchFamily="34" charset="0"/>
                <a:cs typeface="Arial" panose="020B0604020202020204" pitchFamily="34" charset="0"/>
              </a:rPr>
              <a:t>OKL:n ohjaajan ohjauskerta pienryhmissä (4 h)</a:t>
            </a:r>
          </a:p>
          <a:p>
            <a:pPr marL="457200" lvl="1" indent="0">
              <a:buNone/>
            </a:pPr>
            <a:r>
              <a:rPr lang="fi-FI" altLang="fi-FI" sz="1300" dirty="0">
                <a:solidFill>
                  <a:schemeClr val="tx1"/>
                </a:solidFill>
                <a:latin typeface="Arial" panose="020B0604020202020204" pitchFamily="34" charset="0"/>
                <a:cs typeface="Arial" panose="020B0604020202020204" pitchFamily="34" charset="0"/>
              </a:rPr>
              <a:t>-Tarkastellaan dialogisuutta opiskelijoiden VOPA –näytteiden pohjalta yhteistä ymmärrystä rakentaen</a:t>
            </a:r>
          </a:p>
          <a:p>
            <a:pPr lvl="1">
              <a:buFont typeface="Century Gothic" panose="020B0502020202020204" pitchFamily="34" charset="0"/>
              <a:buAutoNum type="arabicPeriod"/>
            </a:pPr>
            <a:endParaRPr lang="fi-FI" altLang="fi-FI" sz="1800" dirty="0">
              <a:solidFill>
                <a:schemeClr val="tx1"/>
              </a:solidFill>
              <a:latin typeface="Arial" panose="020B0604020202020204" pitchFamily="34" charset="0"/>
              <a:cs typeface="Arial" panose="020B0604020202020204" pitchFamily="34" charset="0"/>
            </a:endParaRPr>
          </a:p>
          <a:p>
            <a:pPr lvl="1">
              <a:buFont typeface="Century Gothic" panose="020B0502020202020204" pitchFamily="34" charset="0"/>
              <a:buAutoNum type="arabicPeriod"/>
            </a:pPr>
            <a:endParaRPr lang="fi-FI" altLang="fi-FI" sz="1800" dirty="0">
              <a:solidFill>
                <a:schemeClr val="tx1"/>
              </a:solidFill>
              <a:latin typeface="Arial" panose="020B0604020202020204" pitchFamily="34" charset="0"/>
              <a:cs typeface="Arial" panose="020B0604020202020204" pitchFamily="34" charset="0"/>
            </a:endParaRPr>
          </a:p>
          <a:p>
            <a:pPr lvl="1">
              <a:buFont typeface="Century Gothic" panose="020B0502020202020204" pitchFamily="34" charset="0"/>
              <a:buAutoNum type="arabicPeriod"/>
            </a:pPr>
            <a:endParaRPr lang="fi-FI" altLang="fi-FI" sz="1800" dirty="0">
              <a:solidFill>
                <a:schemeClr val="tx1"/>
              </a:solidFill>
              <a:latin typeface="Arial" panose="020B0604020202020204" pitchFamily="34" charset="0"/>
              <a:cs typeface="Arial" panose="020B0604020202020204" pitchFamily="34" charset="0"/>
            </a:endParaRPr>
          </a:p>
          <a:p>
            <a:pPr>
              <a:buFont typeface="Century Gothic" panose="020B0502020202020204" pitchFamily="34" charset="0"/>
              <a:buAutoNum type="arabicPeriod"/>
            </a:pPr>
            <a:endParaRPr lang="fi-FI" altLang="fi-FI" sz="2200" dirty="0">
              <a:solidFill>
                <a:schemeClr val="tx1"/>
              </a:solidFill>
              <a:latin typeface="Arial" panose="020B0604020202020204" pitchFamily="34" charset="0"/>
              <a:cs typeface="Arial" panose="020B0604020202020204" pitchFamily="34" charset="0"/>
            </a:endParaRPr>
          </a:p>
          <a:p>
            <a:endParaRPr lang="fi-FI" altLang="fi-FI" dirty="0"/>
          </a:p>
        </p:txBody>
      </p:sp>
    </p:spTree>
    <p:extLst>
      <p:ext uri="{BB962C8B-B14F-4D97-AF65-F5344CB8AC3E}">
        <p14:creationId xmlns:p14="http://schemas.microsoft.com/office/powerpoint/2010/main" val="19465882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Otsikko 1"/>
          <p:cNvSpPr>
            <a:spLocks noGrp="1" noChangeArrowheads="1"/>
          </p:cNvSpPr>
          <p:nvPr>
            <p:ph type="title"/>
          </p:nvPr>
        </p:nvSpPr>
        <p:spPr/>
        <p:txBody>
          <a:bodyPr/>
          <a:lstStyle/>
          <a:p>
            <a:r>
              <a:rPr lang="fi-FI" altLang="fi-FI" sz="3200" b="1" dirty="0">
                <a:solidFill>
                  <a:schemeClr val="tx1"/>
                </a:solidFill>
                <a:latin typeface="Arial" panose="020B0604020202020204" pitchFamily="34" charset="0"/>
                <a:cs typeface="Arial" panose="020B0604020202020204" pitchFamily="34" charset="0"/>
              </a:rPr>
              <a:t>Kielitietoisuus-tehtävä (10 h)</a:t>
            </a:r>
          </a:p>
        </p:txBody>
      </p:sp>
      <p:sp>
        <p:nvSpPr>
          <p:cNvPr id="3" name="Sisällön paikkamerkki 2"/>
          <p:cNvSpPr>
            <a:spLocks noGrp="1"/>
          </p:cNvSpPr>
          <p:nvPr>
            <p:ph idx="1"/>
          </p:nvPr>
        </p:nvSpPr>
        <p:spPr>
          <a:xfrm>
            <a:off x="461963" y="1165225"/>
            <a:ext cx="8229600" cy="5418137"/>
          </a:xfrm>
        </p:spPr>
        <p:txBody>
          <a:bodyPr/>
          <a:lstStyle/>
          <a:p>
            <a:pPr marL="0" indent="0">
              <a:buNone/>
              <a:defRPr/>
            </a:pPr>
            <a:r>
              <a:rPr lang="fi-FI" sz="1400" b="1" i="1" dirty="0">
                <a:solidFill>
                  <a:srgbClr val="222222"/>
                </a:solidFill>
                <a:latin typeface="Arial" panose="020B0604020202020204" pitchFamily="34" charset="0"/>
                <a:cs typeface="Arial" panose="020B0604020202020204" pitchFamily="34" charset="0"/>
              </a:rPr>
              <a:t>Kielitietoisuus </a:t>
            </a:r>
            <a:r>
              <a:rPr lang="fi-FI" sz="1400" b="1" dirty="0">
                <a:solidFill>
                  <a:srgbClr val="222222"/>
                </a:solidFill>
                <a:latin typeface="Arial" panose="020B0604020202020204" pitchFamily="34" charset="0"/>
                <a:cs typeface="Arial" panose="020B0604020202020204" pitchFamily="34" charset="0"/>
              </a:rPr>
              <a:t>tarkoittaa kielenkäytön tilanteiden, tekstien ja kielen piirteiden tietoista havainnoimista. Tämän mallin avulla tuetaan etenkin ensimmäisen ja toisen polven maahanmuuttajaoppilaita kiinnittämällä huomiota opetuksen kielenkäytön tilanteisiin. (https://hundred.org/en/innovations/kielitietoinen-opetus) </a:t>
            </a:r>
          </a:p>
          <a:p>
            <a:pPr>
              <a:defRPr/>
            </a:pPr>
            <a:endParaRPr lang="fi-FI" sz="1400" b="1" dirty="0">
              <a:solidFill>
                <a:srgbClr val="222222"/>
              </a:solidFill>
              <a:latin typeface="Arial" panose="020B0604020202020204" pitchFamily="34" charset="0"/>
              <a:cs typeface="Arial" panose="020B0604020202020204" pitchFamily="34" charset="0"/>
            </a:endParaRPr>
          </a:p>
          <a:p>
            <a:pPr marL="0" indent="0">
              <a:buNone/>
            </a:pPr>
            <a:r>
              <a:rPr lang="fi-FI" sz="1400" b="1" dirty="0">
                <a:latin typeface="Arial" panose="020B0604020202020204" pitchFamily="34" charset="0"/>
                <a:cs typeface="Arial" panose="020B0604020202020204" pitchFamily="34" charset="0"/>
              </a:rPr>
              <a:t>KIELITIETOISUUS-TEHTÄVÄ: </a:t>
            </a:r>
            <a:endParaRPr lang="fi-FI" sz="1400" dirty="0">
              <a:latin typeface="Arial" panose="020B0604020202020204" pitchFamily="34" charset="0"/>
              <a:cs typeface="Arial" panose="020B0604020202020204" pitchFamily="34" charset="0"/>
            </a:endParaRPr>
          </a:p>
          <a:p>
            <a:pPr marL="0" indent="0">
              <a:buNone/>
            </a:pPr>
            <a:r>
              <a:rPr lang="fi-FI" sz="1400" dirty="0">
                <a:latin typeface="Arial" panose="020B0604020202020204" pitchFamily="34" charset="0"/>
                <a:cs typeface="Arial" panose="020B0604020202020204" pitchFamily="34" charset="0"/>
              </a:rPr>
              <a:t>Jyväskylään tulee vieraskielinen perhe, jonka lapset tulevat luokkaanne Normaalikouluun. Pohtikaa,  </a:t>
            </a:r>
          </a:p>
          <a:p>
            <a:r>
              <a:rPr lang="fi-FI" sz="1400" dirty="0">
                <a:latin typeface="Arial" panose="020B0604020202020204" pitchFamily="34" charset="0"/>
                <a:cs typeface="Arial" panose="020B0604020202020204" pitchFamily="34" charset="0"/>
              </a:rPr>
              <a:t>mitä vasta Jyväskylään saapuneiden </a:t>
            </a:r>
            <a:r>
              <a:rPr lang="fi-FI" sz="1400" u="sng" dirty="0">
                <a:latin typeface="Arial" panose="020B0604020202020204" pitchFamily="34" charset="0"/>
                <a:cs typeface="Arial" panose="020B0604020202020204" pitchFamily="34" charset="0"/>
              </a:rPr>
              <a:t>perheiden</a:t>
            </a:r>
            <a:r>
              <a:rPr lang="fi-FI" sz="1400" dirty="0">
                <a:latin typeface="Arial" panose="020B0604020202020204" pitchFamily="34" charset="0"/>
                <a:cs typeface="Arial" panose="020B0604020202020204" pitchFamily="34" charset="0"/>
              </a:rPr>
              <a:t> pitäisi tietää kouluelämästä ja mitä tietoja heidän olisi hyödyllistä jakaa opettajalle </a:t>
            </a:r>
          </a:p>
          <a:p>
            <a:r>
              <a:rPr lang="fi-FI" sz="1400" dirty="0">
                <a:latin typeface="Arial" panose="020B0604020202020204" pitchFamily="34" charset="0"/>
                <a:cs typeface="Arial" panose="020B0604020202020204" pitchFamily="34" charset="0"/>
              </a:rPr>
              <a:t>mitä </a:t>
            </a:r>
            <a:r>
              <a:rPr lang="fi-FI" sz="1400" u="sng" dirty="0">
                <a:latin typeface="Arial" panose="020B0604020202020204" pitchFamily="34" charset="0"/>
                <a:cs typeface="Arial" panose="020B0604020202020204" pitchFamily="34" charset="0"/>
              </a:rPr>
              <a:t>opettajien</a:t>
            </a:r>
            <a:r>
              <a:rPr lang="fi-FI" sz="1400" dirty="0">
                <a:latin typeface="Arial" panose="020B0604020202020204" pitchFamily="34" charset="0"/>
                <a:cs typeface="Arial" panose="020B0604020202020204" pitchFamily="34" charset="0"/>
              </a:rPr>
              <a:t> tulisi selvittää perheen ja oppilaan taustoista (esim. aiemmista oppimiskokemuksista ja kieliresursseista). Miten tarvittavia tietoja olisi paras hankkia? </a:t>
            </a:r>
          </a:p>
          <a:p>
            <a:r>
              <a:rPr lang="fi-FI" sz="1400" dirty="0">
                <a:latin typeface="Arial" panose="020B0604020202020204" pitchFamily="34" charset="0"/>
                <a:cs typeface="Arial" panose="020B0604020202020204" pitchFamily="34" charset="0"/>
              </a:rPr>
              <a:t>miten opettajien tulisi huolehtia siitä, että oppilas pääsee mukaan luokan vuorovaikutustoimintaan ja tasavertaisesti osallistumaan.</a:t>
            </a:r>
          </a:p>
          <a:p>
            <a:pPr marL="0" indent="0">
              <a:buNone/>
            </a:pPr>
            <a:endParaRPr lang="fi-FI" sz="1400" dirty="0">
              <a:latin typeface="Arial" panose="020B0604020202020204" pitchFamily="34" charset="0"/>
              <a:cs typeface="Arial" panose="020B0604020202020204" pitchFamily="34" charset="0"/>
            </a:endParaRPr>
          </a:p>
          <a:p>
            <a:pPr marL="0" indent="0">
              <a:buNone/>
            </a:pPr>
            <a:r>
              <a:rPr lang="fi-FI" sz="1400" dirty="0">
                <a:latin typeface="Arial" panose="020B0604020202020204" pitchFamily="34" charset="0"/>
                <a:cs typeface="Arial" panose="020B0604020202020204" pitchFamily="34" charset="0"/>
              </a:rPr>
              <a:t>Laatikaa pienryhmässänne kirjallisuuden ja pohdintanne perusteella noin 2 sivun info perheelle ja työkalupakki opettajalle. Liittäkää mukaan pieni metateksti, jossa avaatte toimintaperiaatteidenne eettistä tausta-ajattelua (noin 1 sivu). Hyödyntäkää kirjallisuutta ja nettilähteitä sekä OH3:n materiaaleja ja saamianne kokemuksia. Halutessanne voitte myös haastatella perheitä heidän kokemuksistaan (perheisiin voi saada yhteyden esim. Monikulttuurikeskus Glorian kautta). </a:t>
            </a:r>
            <a:br>
              <a:rPr lang="fi-FI" sz="1400" dirty="0">
                <a:latin typeface="Arial" panose="020B0604020202020204" pitchFamily="34" charset="0"/>
                <a:cs typeface="Arial" panose="020B0604020202020204" pitchFamily="34" charset="0"/>
              </a:rPr>
            </a:br>
            <a:br>
              <a:rPr lang="fi-FI" sz="1400" dirty="0">
                <a:latin typeface="Arial" panose="020B0604020202020204" pitchFamily="34" charset="0"/>
                <a:cs typeface="Arial" panose="020B0604020202020204" pitchFamily="34" charset="0"/>
              </a:rPr>
            </a:br>
            <a:r>
              <a:rPr lang="fi-FI" sz="1400" dirty="0">
                <a:latin typeface="Arial" panose="020B0604020202020204" pitchFamily="34" charset="0"/>
                <a:cs typeface="Arial" panose="020B0604020202020204" pitchFamily="34" charset="0"/>
              </a:rPr>
              <a:t>Tehtävä puretaan </a:t>
            </a:r>
            <a:r>
              <a:rPr lang="fi-FI" sz="1400" dirty="0" err="1">
                <a:latin typeface="Arial" panose="020B0604020202020204" pitchFamily="34" charset="0"/>
                <a:cs typeface="Arial" panose="020B0604020202020204" pitchFamily="34" charset="0"/>
              </a:rPr>
              <a:t>PROpe</a:t>
            </a:r>
            <a:r>
              <a:rPr lang="fi-FI" sz="1400" dirty="0">
                <a:latin typeface="Arial" panose="020B0604020202020204" pitchFamily="34" charset="0"/>
                <a:cs typeface="Arial" panose="020B0604020202020204" pitchFamily="34" charset="0"/>
              </a:rPr>
              <a:t>-lopputapaamisessa. </a:t>
            </a:r>
            <a:br>
              <a:rPr lang="fi-FI" sz="1400" dirty="0">
                <a:latin typeface="Arial" panose="020B0604020202020204" pitchFamily="34" charset="0"/>
                <a:cs typeface="Arial" panose="020B0604020202020204" pitchFamily="34" charset="0"/>
              </a:rPr>
            </a:br>
            <a:br>
              <a:rPr lang="fi-FI" sz="1400" dirty="0">
                <a:latin typeface="Arial" panose="020B0604020202020204" pitchFamily="34" charset="0"/>
                <a:cs typeface="Arial" panose="020B0604020202020204" pitchFamily="34" charset="0"/>
              </a:rPr>
            </a:br>
            <a:endParaRPr lang="fi-FI"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7B92631-12C5-404C-8E2D-06389783C293}"/>
              </a:ext>
            </a:extLst>
          </p:cNvPr>
          <p:cNvSpPr>
            <a:spLocks noGrp="1"/>
          </p:cNvSpPr>
          <p:nvPr>
            <p:ph type="title"/>
          </p:nvPr>
        </p:nvSpPr>
        <p:spPr/>
        <p:txBody>
          <a:bodyPr/>
          <a:lstStyle/>
          <a:p>
            <a:r>
              <a:rPr lang="fi-FI" dirty="0">
                <a:latin typeface="Arial" panose="020B0604020202020204" pitchFamily="34" charset="0"/>
                <a:cs typeface="Arial" panose="020B0604020202020204" pitchFamily="34" charset="0"/>
              </a:rPr>
              <a:t> </a:t>
            </a:r>
            <a:r>
              <a:rPr lang="fi-FI" sz="3200" b="1" dirty="0">
                <a:latin typeface="Arial" panose="020B0604020202020204" pitchFamily="34" charset="0"/>
                <a:cs typeface="Arial" panose="020B0604020202020204" pitchFamily="34" charset="0"/>
              </a:rPr>
              <a:t>Kielitietoisuustehtävän kirjallisuus/oppimateriaali: </a:t>
            </a:r>
            <a:endParaRPr lang="fi-FI" sz="3200" dirty="0"/>
          </a:p>
        </p:txBody>
      </p:sp>
      <p:sp>
        <p:nvSpPr>
          <p:cNvPr id="3" name="Sisällön paikkamerkki 2">
            <a:extLst>
              <a:ext uri="{FF2B5EF4-FFF2-40B4-BE49-F238E27FC236}">
                <a16:creationId xmlns:a16="http://schemas.microsoft.com/office/drawing/2014/main" id="{DFBBC5BF-A934-48BF-8289-FEC7416B2AEA}"/>
              </a:ext>
            </a:extLst>
          </p:cNvPr>
          <p:cNvSpPr>
            <a:spLocks noGrp="1"/>
          </p:cNvSpPr>
          <p:nvPr>
            <p:ph idx="1"/>
          </p:nvPr>
        </p:nvSpPr>
        <p:spPr>
          <a:xfrm>
            <a:off x="683568" y="1844824"/>
            <a:ext cx="7632848" cy="4597971"/>
          </a:xfrm>
        </p:spPr>
        <p:txBody>
          <a:bodyPr/>
          <a:lstStyle/>
          <a:p>
            <a:r>
              <a:rPr lang="fi-FI" sz="2000" dirty="0" err="1">
                <a:latin typeface="Arial" panose="020B0604020202020204" pitchFamily="34" charset="0"/>
                <a:cs typeface="Arial" panose="020B0604020202020204" pitchFamily="34" charset="0"/>
              </a:rPr>
              <a:t>Moate</a:t>
            </a:r>
            <a:r>
              <a:rPr lang="fi-FI" sz="2000" dirty="0">
                <a:latin typeface="Arial" panose="020B0604020202020204" pitchFamily="34" charset="0"/>
                <a:cs typeface="Arial" panose="020B0604020202020204" pitchFamily="34" charset="0"/>
              </a:rPr>
              <a:t>, J. (2017). </a:t>
            </a:r>
            <a:r>
              <a:rPr lang="fi-FI" sz="2000" dirty="0" err="1">
                <a:latin typeface="Arial" panose="020B0604020202020204" pitchFamily="34" charset="0"/>
                <a:cs typeface="Arial" panose="020B0604020202020204" pitchFamily="34" charset="0"/>
                <a:hlinkClick r:id="rId2" tooltip="Alkuperäinen URL-osoite: https://peda.net/jyu/okl/koo/9.-askel-opetusharjoittelu-4/kielitietoinen-kouluyhteiso/living-between-two-educational-systems-m#top. Napsauta tai napauta, jos luotat tähän linkkiin."/>
              </a:rPr>
              <a:t>Living</a:t>
            </a:r>
            <a:r>
              <a:rPr lang="fi-FI" sz="2000" dirty="0">
                <a:latin typeface="Arial" panose="020B0604020202020204" pitchFamily="34" charset="0"/>
                <a:cs typeface="Arial" panose="020B0604020202020204" pitchFamily="34" charset="0"/>
                <a:hlinkClick r:id="rId2" tooltip="Alkuperäinen URL-osoite: https://peda.net/jyu/okl/koo/9.-askel-opetusharjoittelu-4/kielitietoinen-kouluyhteiso/living-between-two-educational-systems-m#top. Napsauta tai napauta, jos luotat tähän linkkiin."/>
              </a:rPr>
              <a:t> </a:t>
            </a:r>
            <a:r>
              <a:rPr lang="fi-FI" sz="2000" dirty="0" err="1">
                <a:latin typeface="Arial" panose="020B0604020202020204" pitchFamily="34" charset="0"/>
                <a:cs typeface="Arial" panose="020B0604020202020204" pitchFamily="34" charset="0"/>
                <a:hlinkClick r:id="rId2" tooltip="Alkuperäinen URL-osoite: https://peda.net/jyu/okl/koo/9.-askel-opetusharjoittelu-4/kielitietoinen-kouluyhteiso/living-between-two-educational-systems-m#top. Napsauta tai napauta, jos luotat tähän linkkiin."/>
              </a:rPr>
              <a:t>between</a:t>
            </a:r>
            <a:r>
              <a:rPr lang="fi-FI" sz="2000" dirty="0">
                <a:latin typeface="Arial" panose="020B0604020202020204" pitchFamily="34" charset="0"/>
                <a:cs typeface="Arial" panose="020B0604020202020204" pitchFamily="34" charset="0"/>
                <a:hlinkClick r:id="rId2" tooltip="Alkuperäinen URL-osoite: https://peda.net/jyu/okl/koo/9.-askel-opetusharjoittelu-4/kielitietoinen-kouluyhteiso/living-between-two-educational-systems-m#top. Napsauta tai napauta, jos luotat tähän linkkiin."/>
              </a:rPr>
              <a:t> </a:t>
            </a:r>
            <a:r>
              <a:rPr lang="fi-FI" sz="2000" dirty="0" err="1">
                <a:latin typeface="Arial" panose="020B0604020202020204" pitchFamily="34" charset="0"/>
                <a:cs typeface="Arial" panose="020B0604020202020204" pitchFamily="34" charset="0"/>
                <a:hlinkClick r:id="rId2" tooltip="Alkuperäinen URL-osoite: https://peda.net/jyu/okl/koo/9.-askel-opetusharjoittelu-4/kielitietoinen-kouluyhteiso/living-between-two-educational-systems-m#top. Napsauta tai napauta, jos luotat tähän linkkiin."/>
              </a:rPr>
              <a:t>two</a:t>
            </a:r>
            <a:r>
              <a:rPr lang="fi-FI" sz="2000" dirty="0">
                <a:latin typeface="Arial" panose="020B0604020202020204" pitchFamily="34" charset="0"/>
                <a:cs typeface="Arial" panose="020B0604020202020204" pitchFamily="34" charset="0"/>
                <a:hlinkClick r:id="rId2" tooltip="Alkuperäinen URL-osoite: https://peda.net/jyu/okl/koo/9.-askel-opetusharjoittelu-4/kielitietoinen-kouluyhteiso/living-between-two-educational-systems-m#top. Napsauta tai napauta, jos luotat tähän linkkiin."/>
              </a:rPr>
              <a:t> </a:t>
            </a:r>
            <a:r>
              <a:rPr lang="fi-FI" sz="2000" dirty="0" err="1">
                <a:latin typeface="Arial" panose="020B0604020202020204" pitchFamily="34" charset="0"/>
                <a:cs typeface="Arial" panose="020B0604020202020204" pitchFamily="34" charset="0"/>
                <a:hlinkClick r:id="rId2" tooltip="Alkuperäinen URL-osoite: https://peda.net/jyu/okl/koo/9.-askel-opetusharjoittelu-4/kielitietoinen-kouluyhteiso/living-between-two-educational-systems-m#top. Napsauta tai napauta, jos luotat tähän linkkiin."/>
              </a:rPr>
              <a:t>educational</a:t>
            </a:r>
            <a:r>
              <a:rPr lang="fi-FI" sz="2000" dirty="0">
                <a:latin typeface="Arial" panose="020B0604020202020204" pitchFamily="34" charset="0"/>
                <a:cs typeface="Arial" panose="020B0604020202020204" pitchFamily="34" charset="0"/>
                <a:hlinkClick r:id="rId2" tooltip="Alkuperäinen URL-osoite: https://peda.net/jyu/okl/koo/9.-askel-opetusharjoittelu-4/kielitietoinen-kouluyhteiso/living-between-two-educational-systems-m#top. Napsauta tai napauta, jos luotat tähän linkkiin."/>
              </a:rPr>
              <a:t> </a:t>
            </a:r>
            <a:r>
              <a:rPr lang="fi-FI" sz="2000" dirty="0" err="1">
                <a:latin typeface="Arial" panose="020B0604020202020204" pitchFamily="34" charset="0"/>
                <a:cs typeface="Arial" panose="020B0604020202020204" pitchFamily="34" charset="0"/>
                <a:hlinkClick r:id="rId2" tooltip="Alkuperäinen URL-osoite: https://peda.net/jyu/okl/koo/9.-askel-opetusharjoittelu-4/kielitietoinen-kouluyhteiso/living-between-two-educational-systems-m#top. Napsauta tai napauta, jos luotat tähän linkkiin."/>
              </a:rPr>
              <a:t>systems</a:t>
            </a:r>
            <a:r>
              <a:rPr lang="fi-FI" sz="2000" dirty="0">
                <a:latin typeface="Arial" panose="020B0604020202020204" pitchFamily="34" charset="0"/>
                <a:cs typeface="Arial" panose="020B0604020202020204" pitchFamily="34" charset="0"/>
              </a:rPr>
              <a:t>. Teoksessa A. </a:t>
            </a:r>
            <a:r>
              <a:rPr lang="fi-FI" sz="2000" dirty="0" err="1">
                <a:latin typeface="Arial" panose="020B0604020202020204" pitchFamily="34" charset="0"/>
                <a:cs typeface="Arial" panose="020B0604020202020204" pitchFamily="34" charset="0"/>
              </a:rPr>
              <a:t>Raiker</a:t>
            </a:r>
            <a:r>
              <a:rPr lang="fi-FI" sz="2000" dirty="0">
                <a:latin typeface="Arial" panose="020B0604020202020204" pitchFamily="34" charset="0"/>
                <a:cs typeface="Arial" panose="020B0604020202020204" pitchFamily="34" charset="0"/>
              </a:rPr>
              <a:t> &amp; M. Rautiainen (toim.) </a:t>
            </a:r>
            <a:r>
              <a:rPr lang="fi-FI" sz="2000" i="1" dirty="0" err="1">
                <a:latin typeface="Arial" panose="020B0604020202020204" pitchFamily="34" charset="0"/>
                <a:cs typeface="Arial" panose="020B0604020202020204" pitchFamily="34" charset="0"/>
              </a:rPr>
              <a:t>Educating</a:t>
            </a:r>
            <a:r>
              <a:rPr lang="fi-FI" sz="2000" i="1" dirty="0">
                <a:latin typeface="Arial" panose="020B0604020202020204" pitchFamily="34" charset="0"/>
                <a:cs typeface="Arial" panose="020B0604020202020204" pitchFamily="34" charset="0"/>
              </a:rPr>
              <a:t> for </a:t>
            </a:r>
            <a:r>
              <a:rPr lang="fi-FI" sz="2000" i="1" dirty="0" err="1">
                <a:latin typeface="Arial" panose="020B0604020202020204" pitchFamily="34" charset="0"/>
                <a:cs typeface="Arial" panose="020B0604020202020204" pitchFamily="34" charset="0"/>
              </a:rPr>
              <a:t>democracy</a:t>
            </a:r>
            <a:r>
              <a:rPr lang="fi-FI" sz="2000" i="1" dirty="0">
                <a:latin typeface="Arial" panose="020B0604020202020204" pitchFamily="34" charset="0"/>
                <a:cs typeface="Arial" panose="020B0604020202020204" pitchFamily="34" charset="0"/>
              </a:rPr>
              <a:t> in England and Finland: </a:t>
            </a:r>
            <a:r>
              <a:rPr lang="fi-FI" sz="2000" i="1" dirty="0" err="1">
                <a:latin typeface="Arial" panose="020B0604020202020204" pitchFamily="34" charset="0"/>
                <a:cs typeface="Arial" panose="020B0604020202020204" pitchFamily="34" charset="0"/>
              </a:rPr>
              <a:t>principles</a:t>
            </a:r>
            <a:r>
              <a:rPr lang="fi-FI" sz="2000" i="1" dirty="0">
                <a:latin typeface="Arial" panose="020B0604020202020204" pitchFamily="34" charset="0"/>
                <a:cs typeface="Arial" panose="020B0604020202020204" pitchFamily="34" charset="0"/>
              </a:rPr>
              <a:t> and culture,</a:t>
            </a:r>
            <a:r>
              <a:rPr lang="fi-FI" sz="2000" dirty="0">
                <a:latin typeface="Arial" panose="020B0604020202020204" pitchFamily="34" charset="0"/>
                <a:cs typeface="Arial" panose="020B0604020202020204" pitchFamily="34" charset="0"/>
              </a:rPr>
              <a:t> 17-26, </a:t>
            </a:r>
            <a:r>
              <a:rPr lang="fi-FI" sz="2000" dirty="0" err="1">
                <a:latin typeface="Arial" panose="020B0604020202020204" pitchFamily="34" charset="0"/>
                <a:cs typeface="Arial" panose="020B0604020202020204" pitchFamily="34" charset="0"/>
              </a:rPr>
              <a:t>Abingdon</a:t>
            </a:r>
            <a:r>
              <a:rPr lang="fi-FI" sz="2000" dirty="0">
                <a:latin typeface="Arial" panose="020B0604020202020204" pitchFamily="34" charset="0"/>
                <a:cs typeface="Arial" panose="020B0604020202020204" pitchFamily="34" charset="0"/>
              </a:rPr>
              <a:t>, </a:t>
            </a:r>
            <a:r>
              <a:rPr lang="fi-FI" sz="2000" dirty="0" err="1">
                <a:latin typeface="Arial" panose="020B0604020202020204" pitchFamily="34" charset="0"/>
                <a:cs typeface="Arial" panose="020B0604020202020204" pitchFamily="34" charset="0"/>
              </a:rPr>
              <a:t>Oxon</a:t>
            </a:r>
            <a:r>
              <a:rPr lang="fi-FI" sz="2000" dirty="0">
                <a:latin typeface="Arial" panose="020B0604020202020204" pitchFamily="34" charset="0"/>
                <a:cs typeface="Arial" panose="020B0604020202020204" pitchFamily="34" charset="0"/>
              </a:rPr>
              <a:t>: </a:t>
            </a:r>
            <a:r>
              <a:rPr lang="fi-FI" sz="2000" dirty="0" err="1">
                <a:latin typeface="Arial" panose="020B0604020202020204" pitchFamily="34" charset="0"/>
                <a:cs typeface="Arial" panose="020B0604020202020204" pitchFamily="34" charset="0"/>
              </a:rPr>
              <a:t>Routledge</a:t>
            </a:r>
            <a:r>
              <a:rPr lang="fi-FI" sz="2000" dirty="0">
                <a:latin typeface="Arial" panose="020B0604020202020204" pitchFamily="34" charset="0"/>
                <a:cs typeface="Arial" panose="020B0604020202020204" pitchFamily="34" charset="0"/>
              </a:rPr>
              <a:t>. </a:t>
            </a:r>
            <a:endParaRPr lang="fi-FI" sz="2000" b="1" dirty="0">
              <a:latin typeface="Arial" panose="020B0604020202020204" pitchFamily="34" charset="0"/>
              <a:cs typeface="Arial" panose="020B0604020202020204" pitchFamily="34" charset="0"/>
            </a:endParaRPr>
          </a:p>
          <a:p>
            <a:r>
              <a:rPr lang="fi-FI" sz="2000" dirty="0">
                <a:latin typeface="Arial" panose="020B0604020202020204" pitchFamily="34" charset="0"/>
                <a:cs typeface="Arial" panose="020B0604020202020204" pitchFamily="34" charset="0"/>
              </a:rPr>
              <a:t>Voipio-Huovinen, S.  2016. Maahanmuuttajataustaisten oppilaiden kotoutumisen  ja  osallistumisen  mahdollisuuksia perusopetuksessa. Soveltavan  kielentutkimuksen  keskus, Jyväskylän yliopisto; Kielikoulutuspolitiikan verkosto.  </a:t>
            </a:r>
            <a:br>
              <a:rPr lang="fi-FI" sz="2000" b="1" dirty="0">
                <a:latin typeface="Arial" panose="020B0604020202020204" pitchFamily="34" charset="0"/>
                <a:cs typeface="Arial" panose="020B0604020202020204" pitchFamily="34" charset="0"/>
              </a:rPr>
            </a:br>
            <a:r>
              <a:rPr lang="fi-FI" sz="2000" dirty="0">
                <a:latin typeface="Arial" panose="020B0604020202020204" pitchFamily="34" charset="0"/>
                <a:cs typeface="Arial" panose="020B0604020202020204" pitchFamily="34" charset="0"/>
                <a:hlinkClick r:id="rId3"/>
              </a:rPr>
              <a:t>https://jyx.jyu.fi/bitstream/handle/123456789/50856/maahanmuuttajataustaistenoppilaidenkotoutumisenjaosallistumisenmahdollisuuksiaperusopetuksessa.pdf?sequence=1&amp;isAllowed=y</a:t>
            </a:r>
            <a:r>
              <a:rPr lang="fi-FI" sz="2000" dirty="0">
                <a:latin typeface="Arial" panose="020B0604020202020204" pitchFamily="34" charset="0"/>
                <a:cs typeface="Arial" panose="020B0604020202020204" pitchFamily="34" charset="0"/>
              </a:rPr>
              <a:t>  </a:t>
            </a:r>
          </a:p>
          <a:p>
            <a:r>
              <a:rPr lang="fi-FI" sz="2000" b="1" dirty="0">
                <a:latin typeface="Arial" panose="020B0604020202020204" pitchFamily="34" charset="0"/>
                <a:cs typeface="Arial" panose="020B0604020202020204" pitchFamily="34" charset="0"/>
              </a:rPr>
              <a:t>JA LISÄKSI LUKUPIIRIKIRJALLISUUTTA SOVELTUVIN OSIN.</a:t>
            </a:r>
            <a:endParaRPr lang="fi-FI" sz="2000" dirty="0">
              <a:latin typeface="Arial" panose="020B0604020202020204" pitchFamily="34" charset="0"/>
              <a:cs typeface="Arial" panose="020B0604020202020204" pitchFamily="34" charset="0"/>
            </a:endParaRPr>
          </a:p>
          <a:p>
            <a:endParaRPr lang="fi-FI" dirty="0"/>
          </a:p>
        </p:txBody>
      </p:sp>
    </p:spTree>
    <p:extLst>
      <p:ext uri="{BB962C8B-B14F-4D97-AF65-F5344CB8AC3E}">
        <p14:creationId xmlns:p14="http://schemas.microsoft.com/office/powerpoint/2010/main" val="23550310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Otsikko 1"/>
          <p:cNvSpPr>
            <a:spLocks noGrp="1"/>
          </p:cNvSpPr>
          <p:nvPr>
            <p:ph type="title"/>
          </p:nvPr>
        </p:nvSpPr>
        <p:spPr/>
        <p:txBody>
          <a:bodyPr/>
          <a:lstStyle/>
          <a:p>
            <a:pPr>
              <a:defRPr/>
            </a:pPr>
            <a:r>
              <a:rPr lang="fi-FI" altLang="fi-FI" sz="3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OH4-harjoittelun raportoinnista</a:t>
            </a:r>
          </a:p>
        </p:txBody>
      </p:sp>
      <p:sp>
        <p:nvSpPr>
          <p:cNvPr id="22531" name="Sisällön paikkamerkki 2"/>
          <p:cNvSpPr>
            <a:spLocks noGrp="1" noChangeArrowheads="1"/>
          </p:cNvSpPr>
          <p:nvPr>
            <p:ph idx="1"/>
          </p:nvPr>
        </p:nvSpPr>
        <p:spPr>
          <a:xfrm>
            <a:off x="457200" y="1252538"/>
            <a:ext cx="8229600" cy="4352925"/>
          </a:xfrm>
        </p:spPr>
        <p:txBody>
          <a:bodyPr/>
          <a:lstStyle/>
          <a:p>
            <a:r>
              <a:rPr lang="fi-FI" altLang="fi-FI" sz="1800" dirty="0">
                <a:latin typeface="Arial" panose="020B0604020202020204" pitchFamily="34" charset="0"/>
                <a:cs typeface="Arial" panose="020B0604020202020204" pitchFamily="34" charset="0"/>
              </a:rPr>
              <a:t>Raportoit harjoittelusi henkilökohtaisista tavoitteista ja jäsennät ajatuksiasi seitsemän opettajuuden ydinosaamisalueen mukaan </a:t>
            </a:r>
            <a:r>
              <a:rPr lang="fi-FI" altLang="fi-FI" sz="1800" b="1" dirty="0">
                <a:latin typeface="Arial" panose="020B0604020202020204" pitchFamily="34" charset="0"/>
                <a:cs typeface="Arial" panose="020B0604020202020204" pitchFamily="34" charset="0"/>
              </a:rPr>
              <a:t>PROpe – ”kasvunkansioon”</a:t>
            </a:r>
            <a:r>
              <a:rPr lang="fi-FI" altLang="fi-FI" sz="1800" dirty="0">
                <a:latin typeface="Arial" panose="020B0604020202020204" pitchFamily="34" charset="0"/>
                <a:cs typeface="Arial" panose="020B0604020202020204" pitchFamily="34" charset="0"/>
              </a:rPr>
              <a:t>. </a:t>
            </a:r>
          </a:p>
          <a:p>
            <a:r>
              <a:rPr lang="fi-FI" altLang="fi-FI" sz="1800" b="1" dirty="0">
                <a:latin typeface="Arial" panose="020B0604020202020204" pitchFamily="34" charset="0"/>
                <a:cs typeface="Arial" panose="020B0604020202020204" pitchFamily="34" charset="0"/>
              </a:rPr>
              <a:t>Tarkastele kaikkia alueita </a:t>
            </a:r>
            <a:r>
              <a:rPr lang="fi-FI" altLang="fi-FI" sz="1800" dirty="0">
                <a:latin typeface="Arial" panose="020B0604020202020204" pitchFamily="34" charset="0"/>
                <a:cs typeface="Arial" panose="020B0604020202020204" pitchFamily="34" charset="0"/>
              </a:rPr>
              <a:t>(myös 3 ja 5-7), mutta huomioi erityisesti OH4-harjoittelun painotetut ydinosaamisalueet </a:t>
            </a:r>
            <a:r>
              <a:rPr lang="fi-FI" altLang="fi-FI" sz="1800" b="1" dirty="0">
                <a:latin typeface="Arial" panose="020B0604020202020204" pitchFamily="34" charset="0"/>
                <a:cs typeface="Arial" panose="020B0604020202020204" pitchFamily="34" charset="0"/>
              </a:rPr>
              <a:t>1, 2 ja 4</a:t>
            </a:r>
            <a:r>
              <a:rPr lang="fi-FI" altLang="fi-FI" sz="1800" dirty="0">
                <a:latin typeface="Arial" panose="020B0604020202020204" pitchFamily="34" charset="0"/>
                <a:cs typeface="Arial" panose="020B0604020202020204" pitchFamily="34" charset="0"/>
              </a:rPr>
              <a:t>.</a:t>
            </a:r>
          </a:p>
          <a:p>
            <a:r>
              <a:rPr lang="fi-FI" altLang="fi-FI" sz="1800" dirty="0">
                <a:latin typeface="Arial" panose="020B0604020202020204" pitchFamily="34" charset="0"/>
                <a:cs typeface="Arial" panose="020B0604020202020204" pitchFamily="34" charset="0"/>
              </a:rPr>
              <a:t>Käytä pohdinnassasi hyväksi havaintojasi, tulkintojasi ja kokemuksiasi, </a:t>
            </a:r>
            <a:r>
              <a:rPr lang="fi-FI" altLang="fi-FI" sz="1800" b="1" dirty="0">
                <a:latin typeface="Arial" panose="020B0604020202020204" pitchFamily="34" charset="0"/>
                <a:cs typeface="Arial" panose="020B0604020202020204" pitchFamily="34" charset="0"/>
              </a:rPr>
              <a:t>reflektoi niitä.</a:t>
            </a:r>
            <a:endParaRPr lang="fi-FI" altLang="fi-FI" sz="1800" dirty="0">
              <a:latin typeface="Arial" panose="020B0604020202020204" pitchFamily="34" charset="0"/>
              <a:cs typeface="Arial" panose="020B0604020202020204" pitchFamily="34" charset="0"/>
            </a:endParaRPr>
          </a:p>
          <a:p>
            <a:r>
              <a:rPr lang="fi-FI" altLang="fi-FI" sz="1800" dirty="0">
                <a:latin typeface="Arial" panose="020B0604020202020204" pitchFamily="34" charset="0"/>
                <a:cs typeface="Arial" panose="020B0604020202020204" pitchFamily="34" charset="0"/>
              </a:rPr>
              <a:t>Tue pohdintaasi ydinosaamisalueisiin linkitetyn kirjallisuuden,  lukupiirikirjallisuuden ja muun lähdekirjallisuuden avulla (</a:t>
            </a:r>
            <a:r>
              <a:rPr lang="fi-FI" altLang="fi-FI" sz="1800" b="1" dirty="0">
                <a:latin typeface="Arial" panose="020B0604020202020204" pitchFamily="34" charset="0"/>
                <a:cs typeface="Arial" panose="020B0604020202020204" pitchFamily="34" charset="0"/>
              </a:rPr>
              <a:t>käytä lähdeviitteitä </a:t>
            </a:r>
            <a:r>
              <a:rPr lang="fi-FI" altLang="fi-FI" sz="1800" dirty="0">
                <a:latin typeface="Arial" panose="020B0604020202020204" pitchFamily="34" charset="0"/>
                <a:cs typeface="Arial" panose="020B0604020202020204" pitchFamily="34" charset="0"/>
              </a:rPr>
              <a:t>alueissa 1, 2 ja 4; alueissa 3 ja 5-7 viitteiden käyttö on vapaaehtoista): </a:t>
            </a:r>
            <a:r>
              <a:rPr lang="fi-FI" altLang="fi-FI" sz="1800" dirty="0">
                <a:latin typeface="Arial" panose="020B0604020202020204" pitchFamily="34" charset="0"/>
                <a:cs typeface="Arial" panose="020B0604020202020204" pitchFamily="34" charset="0"/>
                <a:hlinkClick r:id="rId2"/>
              </a:rPr>
              <a:t>https://peda.net/jyu/okl/prope-työskentely/po</a:t>
            </a:r>
            <a:r>
              <a:rPr lang="fi-FI" altLang="fi-FI" sz="1800" dirty="0">
                <a:latin typeface="Arial" panose="020B0604020202020204" pitchFamily="34" charset="0"/>
                <a:cs typeface="Arial" panose="020B0604020202020204" pitchFamily="34" charset="0"/>
              </a:rPr>
              <a:t> </a:t>
            </a:r>
          </a:p>
          <a:p>
            <a:r>
              <a:rPr lang="fi-FI" altLang="fi-FI" sz="1800" dirty="0">
                <a:latin typeface="Arial" panose="020B0604020202020204" pitchFamily="34" charset="0"/>
                <a:cs typeface="Arial" panose="020B0604020202020204" pitchFamily="34" charset="0"/>
              </a:rPr>
              <a:t>Ole rohkea ilmaisultasi ja asenteeltasi: </a:t>
            </a:r>
            <a:r>
              <a:rPr lang="fi-FI" altLang="fi-FI" sz="1800" dirty="0" err="1">
                <a:latin typeface="Arial" panose="020B0604020202020204" pitchFamily="34" charset="0"/>
                <a:cs typeface="Arial" panose="020B0604020202020204" pitchFamily="34" charset="0"/>
              </a:rPr>
              <a:t>PROpeen</a:t>
            </a:r>
            <a:r>
              <a:rPr lang="fi-FI" altLang="fi-FI" sz="1800" dirty="0">
                <a:latin typeface="Arial" panose="020B0604020202020204" pitchFamily="34" charset="0"/>
                <a:cs typeface="Arial" panose="020B0604020202020204" pitchFamily="34" charset="0"/>
              </a:rPr>
              <a:t> kannattaa käyttää </a:t>
            </a:r>
            <a:r>
              <a:rPr lang="fi-FI" altLang="fi-FI" sz="1800" b="1" dirty="0">
                <a:latin typeface="Arial" panose="020B0604020202020204" pitchFamily="34" charset="0"/>
                <a:cs typeface="Arial" panose="020B0604020202020204" pitchFamily="34" charset="0"/>
              </a:rPr>
              <a:t>aikaa, ajattelua ja kriittistä otetta</a:t>
            </a:r>
            <a:r>
              <a:rPr lang="fi-FI" altLang="fi-FI" sz="1800" dirty="0">
                <a:latin typeface="Arial" panose="020B0604020202020204" pitchFamily="34" charset="0"/>
                <a:cs typeface="Arial" panose="020B0604020202020204" pitchFamily="34" charset="0"/>
              </a:rPr>
              <a:t> - sisältö on paljon muotoa tärkeämpää, mutta jäsentele riittävästi lukijoitasi varten</a:t>
            </a:r>
          </a:p>
          <a:p>
            <a:r>
              <a:rPr lang="fi-FI" altLang="fi-FI" sz="1800" dirty="0">
                <a:latin typeface="Arial" panose="020B0604020202020204" pitchFamily="34" charset="0"/>
                <a:cs typeface="Arial" panose="020B0604020202020204" pitchFamily="34" charset="0"/>
              </a:rPr>
              <a:t>Ilmoita kaikille ohjaajillesi, kun </a:t>
            </a:r>
            <a:r>
              <a:rPr lang="fi-FI" altLang="fi-FI" sz="1800" dirty="0" err="1">
                <a:latin typeface="Arial" panose="020B0604020202020204" pitchFamily="34" charset="0"/>
                <a:cs typeface="Arial" panose="020B0604020202020204" pitchFamily="34" charset="0"/>
              </a:rPr>
              <a:t>PROpesi</a:t>
            </a:r>
            <a:r>
              <a:rPr lang="fi-FI" altLang="fi-FI" sz="1800" dirty="0">
                <a:latin typeface="Arial" panose="020B0604020202020204" pitchFamily="34" charset="0"/>
                <a:cs typeface="Arial" panose="020B0604020202020204" pitchFamily="34" charset="0"/>
              </a:rPr>
              <a:t> on valmis luettavaksi (huom. </a:t>
            </a:r>
            <a:r>
              <a:rPr lang="fi-FI" altLang="fi-FI" sz="1800" b="1" dirty="0">
                <a:latin typeface="Arial" panose="020B0604020202020204" pitchFamily="34" charset="0"/>
                <a:cs typeface="Arial" panose="020B0604020202020204" pitchFamily="34" charset="0"/>
              </a:rPr>
              <a:t>anna lukuoikeus koko </a:t>
            </a:r>
            <a:r>
              <a:rPr lang="fi-FI" altLang="fi-FI" sz="1800" b="1" dirty="0" err="1">
                <a:latin typeface="Arial" panose="020B0604020202020204" pitchFamily="34" charset="0"/>
                <a:cs typeface="Arial" panose="020B0604020202020204" pitchFamily="34" charset="0"/>
              </a:rPr>
              <a:t>PROpeen</a:t>
            </a:r>
            <a:r>
              <a:rPr lang="fi-FI" altLang="fi-FI" sz="1800" dirty="0">
                <a:latin typeface="Arial" panose="020B0604020202020204" pitchFamily="34" charset="0"/>
                <a:cs typeface="Arial" panose="020B0604020202020204" pitchFamily="34" charset="0"/>
              </a:rPr>
              <a:t>)</a:t>
            </a:r>
          </a:p>
          <a:p>
            <a:r>
              <a:rPr lang="fi-FI" altLang="fi-FI" sz="1800" dirty="0">
                <a:latin typeface="Arial" panose="020B0604020202020204" pitchFamily="34" charset="0"/>
                <a:cs typeface="Arial" panose="020B0604020202020204" pitchFamily="34" charset="0"/>
              </a:rPr>
              <a:t>Raportoinnin arviointi: Hyväksytty – hylätty (täydennettävä)</a:t>
            </a:r>
          </a:p>
          <a:p>
            <a:endParaRPr lang="fi-FI" altLang="fi-FI"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313" y="115888"/>
            <a:ext cx="8229600" cy="1143000"/>
          </a:xfrm>
        </p:spPr>
        <p:txBody>
          <a:bodyPr/>
          <a:lstStyle/>
          <a:p>
            <a:pPr>
              <a:defRPr/>
            </a:pPr>
            <a:r>
              <a:rPr lang="fi-FI" sz="3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Ydinosaamisalueet</a:t>
            </a:r>
            <a:endParaRPr lang="fi-FI" sz="3200" dirty="0">
              <a:effectLst>
                <a:outerShdw blurRad="38100" dist="38100" dir="2700000" algn="tl">
                  <a:srgbClr val="000000">
                    <a:alpha val="43137"/>
                  </a:srgbClr>
                </a:outerShdw>
              </a:effectLst>
            </a:endParaRPr>
          </a:p>
        </p:txBody>
      </p:sp>
      <p:sp>
        <p:nvSpPr>
          <p:cNvPr id="23555" name="Content Placeholder 2"/>
          <p:cNvSpPr>
            <a:spLocks noGrp="1" noChangeArrowheads="1"/>
          </p:cNvSpPr>
          <p:nvPr>
            <p:ph idx="1"/>
          </p:nvPr>
        </p:nvSpPr>
        <p:spPr>
          <a:xfrm>
            <a:off x="539750" y="1125538"/>
            <a:ext cx="7931150" cy="4495800"/>
          </a:xfrm>
        </p:spPr>
        <p:txBody>
          <a:bodyPr/>
          <a:lstStyle/>
          <a:p>
            <a:pPr marL="0" indent="0">
              <a:buFontTx/>
              <a:buNone/>
            </a:pPr>
            <a:r>
              <a:rPr lang="fi-FI" altLang="fi-FI" sz="1200" b="1" dirty="0">
                <a:latin typeface="Arial" panose="020B0604020202020204" pitchFamily="34" charset="0"/>
                <a:cs typeface="Arial" panose="020B0604020202020204" pitchFamily="34" charset="0"/>
              </a:rPr>
              <a:t>Havainnoinnin pohjaksi sinun tulee hallita riittävästi 7 ydinosaamisaluetta:</a:t>
            </a:r>
          </a:p>
          <a:p>
            <a:pPr marL="0" indent="0">
              <a:buFontTx/>
              <a:buNone/>
            </a:pPr>
            <a:r>
              <a:rPr lang="fi-FI" altLang="fi-FI" sz="1200" b="1" dirty="0">
                <a:solidFill>
                  <a:srgbClr val="0070C0"/>
                </a:solidFill>
                <a:latin typeface="Arial" panose="020B0604020202020204" pitchFamily="34" charset="0"/>
                <a:cs typeface="Arial" panose="020B0604020202020204" pitchFamily="34" charset="0"/>
              </a:rPr>
              <a:t>1. Eettinen osaaminen: </a:t>
            </a:r>
            <a:r>
              <a:rPr lang="fi-FI" altLang="fi-FI" sz="1200" dirty="0">
                <a:solidFill>
                  <a:srgbClr val="0070C0"/>
                </a:solidFill>
                <a:latin typeface="Arial" panose="020B0604020202020204" pitchFamily="34" charset="0"/>
                <a:cs typeface="Arial" panose="020B0604020202020204" pitchFamily="34" charset="0"/>
              </a:rPr>
              <a:t>Pystyt tunnistamaan ja analysoimaan toimintaasi eettiseltä kannalta ja toimimaan ristiriitatilanteissa eettisten periaatteiden pohjalta. </a:t>
            </a:r>
          </a:p>
          <a:p>
            <a:pPr marL="0" indent="0">
              <a:buFontTx/>
              <a:buNone/>
            </a:pPr>
            <a:r>
              <a:rPr lang="fi-FI" altLang="fi-FI" sz="1200" b="1" dirty="0">
                <a:solidFill>
                  <a:srgbClr val="0070C0"/>
                </a:solidFill>
                <a:latin typeface="Arial" panose="020B0604020202020204" pitchFamily="34" charset="0"/>
                <a:cs typeface="Arial" panose="020B0604020202020204" pitchFamily="34" charset="0"/>
              </a:rPr>
              <a:t>2. Tieteellinen osaaminen: </a:t>
            </a:r>
            <a:r>
              <a:rPr lang="fi-FI" altLang="fi-FI" sz="1200" dirty="0">
                <a:solidFill>
                  <a:srgbClr val="0070C0"/>
                </a:solidFill>
                <a:latin typeface="Arial" panose="020B0604020202020204" pitchFamily="34" charset="0"/>
                <a:cs typeface="Arial" panose="020B0604020202020204" pitchFamily="34" charset="0"/>
              </a:rPr>
              <a:t>Perustat toimintasi ja ammatillisen kehittymisesi tieteelliselle ajattelulle. Hankit perustellusti ja järjestelmällisesti tietoa ja arvioit tietoa kriittisesti.</a:t>
            </a:r>
            <a:endParaRPr lang="fi-FI" altLang="fi-FI" sz="1200" dirty="0">
              <a:latin typeface="Arial" panose="020B0604020202020204" pitchFamily="34" charset="0"/>
              <a:cs typeface="Arial" panose="020B0604020202020204" pitchFamily="34" charset="0"/>
            </a:endParaRPr>
          </a:p>
          <a:p>
            <a:pPr marL="0" indent="0">
              <a:buFontTx/>
              <a:buNone/>
            </a:pPr>
            <a:r>
              <a:rPr lang="fi-FI" altLang="fi-FI" sz="1200" b="1" dirty="0">
                <a:latin typeface="Arial" panose="020B0604020202020204" pitchFamily="34" charset="0"/>
                <a:cs typeface="Arial" panose="020B0604020202020204" pitchFamily="34" charset="0"/>
              </a:rPr>
              <a:t>3. Vuorovaikutusosaaminen ja moninaisuuteen liittyvä osaaminen: </a:t>
            </a:r>
            <a:r>
              <a:rPr lang="fi-FI" altLang="fi-FI" sz="1200" dirty="0">
                <a:latin typeface="Arial" panose="020B0604020202020204" pitchFamily="34" charset="0"/>
                <a:cs typeface="Arial" panose="020B0604020202020204" pitchFamily="34" charset="0"/>
              </a:rPr>
              <a:t>Kykenet toimimaan yhteistoiminnallisesti vuorovaikutustilanteissa ja ryhmissä. Olet kykenevä ja kiinnostunut kuuntelemaan toista ja kykenevä viestimään erilaisissa vuorovaikutussuhteissa. Kykenet tiedostamaan ja haastamaan moninaisuuteen liittyviä asenteitasi ja uskomuksiasi ja toimimaan ymmärtäen, että jokainen ihminen on erityinen ja omanlaisensa edellytyksineen ja taustoineen. Kykenet toimimaan vuorovaikutuksessa kulttuurisesti moninaisissa konteksteissa.</a:t>
            </a:r>
          </a:p>
          <a:p>
            <a:pPr marL="0" indent="0">
              <a:buFontTx/>
              <a:buNone/>
            </a:pPr>
            <a:r>
              <a:rPr lang="fi-FI" altLang="fi-FI" sz="1200" b="1" dirty="0">
                <a:solidFill>
                  <a:srgbClr val="0070C0"/>
                </a:solidFill>
                <a:latin typeface="Arial" panose="020B0604020202020204" pitchFamily="34" charset="0"/>
                <a:cs typeface="Arial" panose="020B0604020202020204" pitchFamily="34" charset="0"/>
              </a:rPr>
              <a:t>4. Yhteisöllinen ja yhteiskunnallinen osaaminen: </a:t>
            </a:r>
            <a:r>
              <a:rPr lang="fi-FI" altLang="fi-FI" sz="1200" dirty="0">
                <a:solidFill>
                  <a:srgbClr val="0070C0"/>
                </a:solidFill>
                <a:latin typeface="Arial" panose="020B0604020202020204" pitchFamily="34" charset="0"/>
                <a:cs typeface="Arial" panose="020B0604020202020204" pitchFamily="34" charset="0"/>
              </a:rPr>
              <a:t>Kykenet kriittisesti arvioimaan yhteisön arvoja, normeja ja toimintakäytänteitä ja osallistut niiden kehittämiseen. Kykenet tunnistamaan ja arvioimaan laajempia yhteiskunnallisia rakenteita, esimerkiksi poliittisten, kulttuuristen, taloudellisten ja historiallisten tekijöiden merkitystä oppimiselle, oppilaille ja opetukselle sekä koulutuksen tasa-arvolle.</a:t>
            </a:r>
          </a:p>
          <a:p>
            <a:pPr marL="0" indent="0">
              <a:buFontTx/>
              <a:buNone/>
            </a:pPr>
            <a:r>
              <a:rPr lang="fi-FI" altLang="fi-FI" sz="1200" b="1" dirty="0">
                <a:latin typeface="Arial" panose="020B0604020202020204" pitchFamily="34" charset="0"/>
                <a:cs typeface="Arial" panose="020B0604020202020204" pitchFamily="34" charset="0"/>
              </a:rPr>
              <a:t>5. Pedagoginen osaaminen: </a:t>
            </a:r>
            <a:r>
              <a:rPr lang="fi-FI" altLang="fi-FI" sz="1200" dirty="0">
                <a:latin typeface="Arial" panose="020B0604020202020204" pitchFamily="34" charset="0"/>
                <a:cs typeface="Arial" panose="020B0604020202020204" pitchFamily="34" charset="0"/>
              </a:rPr>
              <a:t>Kykenet suunnittelemaan, toteuttamaan, eriyttämään, arvioimaan ja kehittämään erilaisia oppimisprosesseja. Ymmärrät oppimiselle asetettujen tavoitteiden, pedagogisen toiminnan ja arvioinnin välisen yhteyden vuorovaikutteisissa oppimis- ja ohjausprosesseissa. Osaat ohjata heterogeenisiä opetusryhmiä sekä suunnitella ja toteuttaa oppimistilanteita siten, että ne vahvistavat oppilaiden osallisuutta ja kiinnittymistä oppimiseen ja kouluun. </a:t>
            </a:r>
          </a:p>
          <a:p>
            <a:pPr marL="0" indent="0">
              <a:buFontTx/>
              <a:buNone/>
            </a:pPr>
            <a:r>
              <a:rPr lang="fi-FI" altLang="fi-FI" sz="1200" b="1" dirty="0">
                <a:latin typeface="Arial" panose="020B0604020202020204" pitchFamily="34" charset="0"/>
                <a:cs typeface="Arial" panose="020B0604020202020204" pitchFamily="34" charset="0"/>
              </a:rPr>
              <a:t>6. Hyvinvointia vahvistava osaaminen: </a:t>
            </a:r>
            <a:r>
              <a:rPr lang="fi-FI" altLang="fi-FI" sz="1200" dirty="0">
                <a:latin typeface="Arial" panose="020B0604020202020204" pitchFamily="34" charset="0"/>
                <a:cs typeface="Arial" panose="020B0604020202020204" pitchFamily="34" charset="0"/>
              </a:rPr>
              <a:t>Kykenet tunnistamaan ja kehittämään fyysistä, psyykkistä ja sosiaalista hyvinvointia edistäviä tekijöitä itsessäsi sekä yksilöiden, ryhmien ja kouluyhteisön tasolla. Saat valmiuksia tukea oppijoiden kokonaisvaltaista hyvinvointia moniammatillisesti ja yhteistyössä huoltajien kanssa.</a:t>
            </a:r>
          </a:p>
          <a:p>
            <a:pPr marL="0" indent="0">
              <a:buFontTx/>
              <a:buNone/>
            </a:pPr>
            <a:r>
              <a:rPr lang="fi-FI" altLang="fi-FI" sz="1200" b="1" dirty="0">
                <a:latin typeface="Arial" panose="020B0604020202020204" pitchFamily="34" charset="0"/>
                <a:cs typeface="Arial" panose="020B0604020202020204" pitchFamily="34" charset="0"/>
              </a:rPr>
              <a:t>7. Esteettinen osaaminen: </a:t>
            </a:r>
            <a:r>
              <a:rPr lang="fi-FI" altLang="fi-FI" sz="1200" dirty="0">
                <a:latin typeface="Arial" panose="020B0604020202020204" pitchFamily="34" charset="0"/>
                <a:cs typeface="Arial" panose="020B0604020202020204" pitchFamily="34" charset="0"/>
              </a:rPr>
              <a:t>Ymmärrät ihmisen kehollisena olentona, jolla on mahdollisuus moniaistiseen ympäristön kokemiseen. Kykenet luovuuteen ja itseilmaisuun, jotka tulevat esiin taitoina, ilmaisuina, tuotoksina ja teoksina. Kykenet rakentamaan sellaisen esteettisen suhteen ympäröivään todellisuuteen, joka sisältää avoimuuden erilaisille tulkinnoille ja arvostuksille.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noChangeArrowheads="1"/>
          </p:cNvSpPr>
          <p:nvPr>
            <p:ph type="title"/>
          </p:nvPr>
        </p:nvSpPr>
        <p:spPr/>
        <p:txBody>
          <a:bodyPr/>
          <a:lstStyle/>
          <a:p>
            <a:r>
              <a:rPr lang="fi-FI" altLang="fi-FI" sz="3200" b="1" dirty="0">
                <a:latin typeface="Arial" panose="020B0604020202020204" pitchFamily="34" charset="0"/>
                <a:cs typeface="Arial" panose="020B0604020202020204" pitchFamily="34" charset="0"/>
              </a:rPr>
              <a:t>Muista nämä!</a:t>
            </a:r>
          </a:p>
        </p:txBody>
      </p:sp>
      <p:sp>
        <p:nvSpPr>
          <p:cNvPr id="24579" name="Content Placeholder 2"/>
          <p:cNvSpPr>
            <a:spLocks noGrp="1" noChangeArrowheads="1"/>
          </p:cNvSpPr>
          <p:nvPr>
            <p:ph idx="1"/>
          </p:nvPr>
        </p:nvSpPr>
        <p:spPr>
          <a:xfrm>
            <a:off x="457200" y="1124744"/>
            <a:ext cx="7715200" cy="4525962"/>
          </a:xfrm>
        </p:spPr>
        <p:txBody>
          <a:bodyPr/>
          <a:lstStyle/>
          <a:p>
            <a:pPr>
              <a:defRPr/>
            </a:pPr>
            <a:r>
              <a:rPr lang="fi-FI" altLang="fi-FI" sz="1800" dirty="0">
                <a:solidFill>
                  <a:schemeClr val="tx1"/>
                </a:solidFill>
                <a:latin typeface="Arial" panose="020B0604020202020204" pitchFamily="34" charset="0"/>
                <a:cs typeface="Arial" panose="020B0604020202020204" pitchFamily="34" charset="0"/>
              </a:rPr>
              <a:t>Aloitustilaisuus ja luokanohjaajaan/kotiluokkaan tutustuminen ti 11.1. klo 13.30-16 </a:t>
            </a:r>
          </a:p>
          <a:p>
            <a:pPr>
              <a:defRPr/>
            </a:pPr>
            <a:r>
              <a:rPr lang="fi-FI" sz="1800" dirty="0">
                <a:solidFill>
                  <a:srgbClr val="000000"/>
                </a:solidFill>
                <a:latin typeface="Arial" panose="020B0604020202020204" pitchFamily="34" charset="0"/>
                <a:cs typeface="Arial" panose="020B0604020202020204" pitchFamily="34" charset="0"/>
              </a:rPr>
              <a:t>K</a:t>
            </a:r>
            <a:r>
              <a:rPr lang="fi-FI" sz="1800" b="0" i="0" dirty="0">
                <a:solidFill>
                  <a:srgbClr val="000000"/>
                </a:solidFill>
                <a:effectLst/>
                <a:latin typeface="Arial" panose="020B0604020202020204" pitchFamily="34" charset="0"/>
                <a:cs typeface="Arial" panose="020B0604020202020204" pitchFamily="34" charset="0"/>
              </a:rPr>
              <a:t>ouluopastus tarjolla to 13.1. klo 9.25 (sisääntuloaula)</a:t>
            </a:r>
            <a:endParaRPr lang="fi-FI" altLang="fi-FI" sz="1800" dirty="0">
              <a:solidFill>
                <a:schemeClr val="tx1"/>
              </a:solidFill>
              <a:latin typeface="Arial" panose="020B0604020202020204" pitchFamily="34" charset="0"/>
              <a:cs typeface="Arial" panose="020B0604020202020204" pitchFamily="34" charset="0"/>
            </a:endParaRPr>
          </a:p>
          <a:p>
            <a:pPr>
              <a:defRPr/>
            </a:pPr>
            <a:r>
              <a:rPr lang="fi-FI" altLang="fi-FI" sz="1800" dirty="0">
                <a:solidFill>
                  <a:schemeClr val="tx1"/>
                </a:solidFill>
                <a:latin typeface="Arial" panose="020B0604020202020204" pitchFamily="34" charset="0"/>
                <a:cs typeface="Arial" panose="020B0604020202020204" pitchFamily="34" charset="0"/>
              </a:rPr>
              <a:t>Suurryhmäohjaus teemalla Opettajan työn suunnittelu/Heidi </a:t>
            </a:r>
            <a:r>
              <a:rPr lang="fi-FI" altLang="fi-FI" sz="1800" dirty="0" err="1">
                <a:solidFill>
                  <a:schemeClr val="tx1"/>
                </a:solidFill>
                <a:latin typeface="Arial" panose="020B0604020202020204" pitchFamily="34" charset="0"/>
                <a:cs typeface="Arial" panose="020B0604020202020204" pitchFamily="34" charset="0"/>
              </a:rPr>
              <a:t>Mouhu</a:t>
            </a:r>
            <a:endParaRPr lang="fi-FI" altLang="fi-FI" sz="1800" dirty="0">
              <a:solidFill>
                <a:schemeClr val="tx1"/>
              </a:solidFill>
              <a:latin typeface="Arial" panose="020B0604020202020204" pitchFamily="34" charset="0"/>
              <a:cs typeface="Arial" panose="020B0604020202020204" pitchFamily="34" charset="0"/>
            </a:endParaRPr>
          </a:p>
          <a:p>
            <a:pPr>
              <a:defRPr/>
            </a:pPr>
            <a:r>
              <a:rPr lang="fi-FI" altLang="fi-FI" sz="1800" dirty="0">
                <a:solidFill>
                  <a:schemeClr val="tx1"/>
                </a:solidFill>
                <a:latin typeface="Arial" panose="020B0604020202020204" pitchFamily="34" charset="0"/>
                <a:cs typeface="Arial" panose="020B0604020202020204" pitchFamily="34" charset="0"/>
              </a:rPr>
              <a:t> to 13.1. klo 14.45-15.30 (A320)</a:t>
            </a:r>
          </a:p>
          <a:p>
            <a:pPr>
              <a:defRPr/>
            </a:pPr>
            <a:r>
              <a:rPr lang="fi-FI" altLang="fi-FI" sz="1800" dirty="0">
                <a:solidFill>
                  <a:schemeClr val="tx1"/>
                </a:solidFill>
                <a:latin typeface="Arial" panose="020B0604020202020204" pitchFamily="34" charset="0"/>
                <a:cs typeface="Arial" panose="020B0604020202020204" pitchFamily="34" charset="0"/>
              </a:rPr>
              <a:t>TVT-koulutus/Markku Hilpinen: ti 25.1. klo 14.45-16.15 tai pe 28.1. klo 13.15-14.45</a:t>
            </a:r>
            <a:r>
              <a:rPr lang="fi-FI" sz="1100" b="0" i="0" dirty="0">
                <a:solidFill>
                  <a:srgbClr val="000000"/>
                </a:solidFill>
                <a:effectLst/>
                <a:latin typeface="Calibri" panose="020F0502020204030204" pitchFamily="34" charset="0"/>
              </a:rPr>
              <a:t> </a:t>
            </a:r>
            <a:r>
              <a:rPr lang="fi-FI" altLang="fi-FI" sz="1800" dirty="0">
                <a:solidFill>
                  <a:schemeClr val="tx1"/>
                </a:solidFill>
                <a:latin typeface="Arial" panose="020B0604020202020204" pitchFamily="34" charset="0"/>
                <a:cs typeface="Arial" panose="020B0604020202020204" pitchFamily="34" charset="0"/>
              </a:rPr>
              <a:t>(B253)</a:t>
            </a:r>
          </a:p>
          <a:p>
            <a:pPr>
              <a:defRPr/>
            </a:pPr>
            <a:r>
              <a:rPr lang="fi-FI" altLang="fi-FI" sz="1800" dirty="0">
                <a:solidFill>
                  <a:schemeClr val="tx1"/>
                </a:solidFill>
                <a:latin typeface="Arial" panose="020B0604020202020204" pitchFamily="34" charset="0"/>
                <a:cs typeface="Arial" panose="020B0604020202020204" pitchFamily="34" charset="0"/>
              </a:rPr>
              <a:t>Ilmoittaudu TVT-koulutusryhmään:</a:t>
            </a:r>
            <a:br>
              <a:rPr lang="fi-FI" sz="1100" dirty="0"/>
            </a:br>
            <a:endParaRPr lang="fi-FI" altLang="fi-FI" sz="1800" dirty="0">
              <a:solidFill>
                <a:schemeClr val="tx1"/>
              </a:solidFill>
              <a:latin typeface="Arial" panose="020B0604020202020204" pitchFamily="34" charset="0"/>
              <a:cs typeface="Arial" panose="020B0604020202020204" pitchFamily="34" charset="0"/>
            </a:endParaRPr>
          </a:p>
          <a:p>
            <a:pPr>
              <a:defRPr/>
            </a:pPr>
            <a:r>
              <a:rPr lang="fi-FI" altLang="fi-FI" sz="1800" dirty="0">
                <a:solidFill>
                  <a:schemeClr val="tx1"/>
                </a:solidFill>
                <a:latin typeface="Arial" panose="020B0604020202020204" pitchFamily="34" charset="0"/>
                <a:cs typeface="Arial" panose="020B0604020202020204" pitchFamily="34" charset="0"/>
              </a:rPr>
              <a:t>Rehtorin luento/Markus Leppiniemi ma 17.1. klo 14.45-16</a:t>
            </a:r>
            <a:r>
              <a:rPr lang="fi-FI" altLang="fi-FI" sz="1100" dirty="0">
                <a:solidFill>
                  <a:srgbClr val="000000"/>
                </a:solidFill>
                <a:latin typeface="Calibri" panose="020F0502020204030204" pitchFamily="34" charset="0"/>
                <a:cs typeface="Arial" panose="020B0604020202020204" pitchFamily="34" charset="0"/>
              </a:rPr>
              <a:t> </a:t>
            </a:r>
            <a:r>
              <a:rPr lang="fi-FI" altLang="fi-FI" sz="1800" dirty="0">
                <a:solidFill>
                  <a:schemeClr val="tx1"/>
                </a:solidFill>
                <a:latin typeface="Arial" panose="020B0604020202020204" pitchFamily="34" charset="0"/>
                <a:cs typeface="Arial" panose="020B0604020202020204" pitchFamily="34" charset="0"/>
              </a:rPr>
              <a:t>(B253)</a:t>
            </a:r>
            <a:r>
              <a:rPr lang="fi-FI" altLang="fi-FI" sz="1800" dirty="0">
                <a:latin typeface="Arial" panose="020B0604020202020204" pitchFamily="34" charset="0"/>
                <a:cs typeface="Arial" panose="020B0604020202020204" pitchFamily="34" charset="0"/>
              </a:rPr>
              <a:t> </a:t>
            </a:r>
            <a:endParaRPr lang="fi-FI" altLang="fi-FI" sz="1200" dirty="0">
              <a:solidFill>
                <a:schemeClr val="tx1"/>
              </a:solidFill>
              <a:latin typeface="Arial" panose="020B0604020202020204" pitchFamily="34" charset="0"/>
              <a:cs typeface="Arial" panose="020B0604020202020204" pitchFamily="34" charset="0"/>
            </a:endParaRPr>
          </a:p>
          <a:p>
            <a:pPr>
              <a:defRPr/>
            </a:pPr>
            <a:r>
              <a:rPr lang="fi-FI" altLang="fi-FI" sz="1800" dirty="0">
                <a:solidFill>
                  <a:schemeClr val="tx1"/>
                </a:solidFill>
                <a:latin typeface="Arial" panose="020B0604020202020204" pitchFamily="34" charset="0"/>
                <a:cs typeface="Arial" panose="020B0604020202020204" pitchFamily="34" charset="0"/>
              </a:rPr>
              <a:t>Oppilashuolto-luento /koulupsykologi Tuija Kilpeläinen &amp; terveydenhoitaja Heli Liimatainen (tallenne </a:t>
            </a:r>
            <a:r>
              <a:rPr lang="fi-FI" altLang="fi-FI" sz="1800" dirty="0" err="1">
                <a:solidFill>
                  <a:schemeClr val="tx1"/>
                </a:solidFill>
                <a:latin typeface="Arial" panose="020B0604020202020204" pitchFamily="34" charset="0"/>
                <a:cs typeface="Arial" panose="020B0604020202020204" pitchFamily="34" charset="0"/>
              </a:rPr>
              <a:t>Drivessä</a:t>
            </a:r>
            <a:r>
              <a:rPr lang="fi-FI" altLang="fi-FI" sz="1800" dirty="0">
                <a:solidFill>
                  <a:schemeClr val="tx1"/>
                </a:solidFill>
                <a:latin typeface="Arial" panose="020B0604020202020204" pitchFamily="34" charset="0"/>
                <a:cs typeface="Arial" panose="020B0604020202020204" pitchFamily="34" charset="0"/>
              </a:rPr>
              <a:t>). Katso kolmen viikon sisällä harjoittelun aloittamisesta.</a:t>
            </a:r>
            <a:endParaRPr lang="fi-FI" altLang="fi-FI" sz="1800" dirty="0">
              <a:solidFill>
                <a:srgbClr val="FF0000"/>
              </a:solidFill>
              <a:latin typeface="Arial" panose="020B0604020202020204" pitchFamily="34" charset="0"/>
              <a:cs typeface="Arial" panose="020B0604020202020204" pitchFamily="34" charset="0"/>
            </a:endParaRPr>
          </a:p>
          <a:p>
            <a:pPr>
              <a:defRPr/>
            </a:pPr>
            <a:r>
              <a:rPr lang="fi-FI" altLang="fi-FI" sz="1800" dirty="0">
                <a:solidFill>
                  <a:schemeClr val="tx1"/>
                </a:solidFill>
                <a:latin typeface="Arial" panose="020B0604020202020204" pitchFamily="34" charset="0"/>
                <a:cs typeface="Arial" panose="020B0604020202020204" pitchFamily="34" charset="0"/>
              </a:rPr>
              <a:t>Loppukeskustelu luokan/aineenohjaajien kanssa normaalikoululla. OKL:n ohjaaja ei osallistu tähän loppukeskusteluun koululla.</a:t>
            </a:r>
          </a:p>
          <a:p>
            <a:pPr>
              <a:defRPr/>
            </a:pPr>
            <a:endParaRPr lang="fi-FI" altLang="fi-FI" sz="1800" dirty="0">
              <a:solidFill>
                <a:schemeClr val="tx1"/>
              </a:solidFill>
              <a:latin typeface="Arial" panose="020B0604020202020204" pitchFamily="34" charset="0"/>
              <a:cs typeface="Arial" panose="020B0604020202020204" pitchFamily="34" charset="0"/>
            </a:endParaRPr>
          </a:p>
          <a:p>
            <a:pPr>
              <a:defRPr/>
            </a:pPr>
            <a:endParaRPr lang="fi-FI" altLang="fi-FI" dirty="0"/>
          </a:p>
          <a:p>
            <a:pPr>
              <a:defRPr/>
            </a:pPr>
            <a:endParaRPr lang="fi-FI" altLang="fi-FI"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fi-FI" altLang="fi-FI" sz="3200" dirty="0">
                <a:latin typeface="Arial" panose="020B0604020202020204" pitchFamily="34" charset="0"/>
                <a:cs typeface="Arial" panose="020B0604020202020204" pitchFamily="34" charset="0"/>
              </a:rPr>
              <a:t>Muuta tärkeää muistettavaa koululla:</a:t>
            </a:r>
          </a:p>
        </p:txBody>
      </p:sp>
      <p:sp>
        <p:nvSpPr>
          <p:cNvPr id="25603" name="Content Placeholder 2"/>
          <p:cNvSpPr>
            <a:spLocks noGrp="1"/>
          </p:cNvSpPr>
          <p:nvPr>
            <p:ph idx="1"/>
          </p:nvPr>
        </p:nvSpPr>
        <p:spPr>
          <a:xfrm>
            <a:off x="611560" y="1600200"/>
            <a:ext cx="8075240" cy="4525963"/>
          </a:xfrm>
        </p:spPr>
        <p:txBody>
          <a:bodyPr/>
          <a:lstStyle/>
          <a:p>
            <a:r>
              <a:rPr lang="fi-FI" altLang="fi-FI" sz="2000" dirty="0">
                <a:latin typeface="Arial" panose="020B0604020202020204" pitchFamily="34" charset="0"/>
                <a:cs typeface="Arial" panose="020B0604020202020204" pitchFamily="34" charset="0"/>
              </a:rPr>
              <a:t>Kevätlukukauden laaja-alainen teema on L7 Osallistuminen, vaikuttaminen ja kestävän tulevaisuuden rakentaminen.</a:t>
            </a:r>
          </a:p>
          <a:p>
            <a:r>
              <a:rPr lang="fi-FI" altLang="fi-FI" sz="2000" dirty="0">
                <a:latin typeface="Arial" panose="020B0604020202020204" pitchFamily="34" charset="0"/>
                <a:cs typeface="Arial" panose="020B0604020202020204" pitchFamily="34" charset="0"/>
              </a:rPr>
              <a:t>Koulun nettisivu: </a:t>
            </a:r>
            <a:r>
              <a:rPr lang="fi-FI" altLang="fi-FI" sz="2000" dirty="0">
                <a:latin typeface="Arial" panose="020B0604020202020204" pitchFamily="34" charset="0"/>
                <a:cs typeface="Arial" panose="020B0604020202020204" pitchFamily="34" charset="0"/>
                <a:hlinkClick r:id="rId2"/>
              </a:rPr>
              <a:t>www.norssi.jyu.fi</a:t>
            </a:r>
            <a:endParaRPr lang="fi-FI" altLang="fi-FI" sz="2000" dirty="0">
              <a:latin typeface="Arial" panose="020B0604020202020204" pitchFamily="34" charset="0"/>
              <a:cs typeface="Arial" panose="020B0604020202020204" pitchFamily="34" charset="0"/>
            </a:endParaRPr>
          </a:p>
          <a:p>
            <a:r>
              <a:rPr lang="fi-FI" altLang="fi-FI" sz="2000" dirty="0">
                <a:latin typeface="Arial" panose="020B0604020202020204" pitchFamily="34" charset="0"/>
                <a:cs typeface="Arial" panose="020B0604020202020204" pitchFamily="34" charset="0"/>
              </a:rPr>
              <a:t>Harjoittelumateriaalia: </a:t>
            </a:r>
            <a:r>
              <a:rPr lang="fi-FI" altLang="fi-FI" sz="2000" dirty="0">
                <a:latin typeface="Arial" panose="020B0604020202020204" pitchFamily="34" charset="0"/>
                <a:cs typeface="Arial" panose="020B0604020202020204" pitchFamily="34" charset="0"/>
                <a:hlinkClick r:id="rId3"/>
              </a:rPr>
              <a:t>https://www.norssi.jyu.fi/ohjattu-harjoittelu/luokanopettajaharjoittelu</a:t>
            </a:r>
            <a:endParaRPr lang="fi-FI" altLang="fi-FI" sz="2000" dirty="0">
              <a:solidFill>
                <a:schemeClr val="tx1"/>
              </a:solidFill>
              <a:latin typeface="Arial" panose="020B0604020202020204" pitchFamily="34" charset="0"/>
              <a:cs typeface="Arial" panose="020B0604020202020204" pitchFamily="34" charset="0"/>
            </a:endParaRPr>
          </a:p>
          <a:p>
            <a:pPr marL="0" indent="0">
              <a:buNone/>
            </a:pPr>
            <a:endParaRPr lang="fi-FI" altLang="fi-FI" sz="2000" dirty="0">
              <a:solidFill>
                <a:schemeClr val="tx1"/>
              </a:solidFill>
              <a:latin typeface="Arial" panose="020B0604020202020204" pitchFamily="34" charset="0"/>
              <a:cs typeface="Arial" panose="020B0604020202020204" pitchFamily="34" charset="0"/>
            </a:endParaRPr>
          </a:p>
          <a:p>
            <a:r>
              <a:rPr lang="fi-FI" altLang="fi-FI" sz="2000" dirty="0">
                <a:solidFill>
                  <a:schemeClr val="tx1"/>
                </a:solidFill>
                <a:latin typeface="Arial" panose="020B0604020202020204" pitchFamily="34" charset="0"/>
                <a:cs typeface="Arial" panose="020B0604020202020204" pitchFamily="34" charset="0"/>
              </a:rPr>
              <a:t>3. jakso 1.12. - 9.2.</a:t>
            </a:r>
          </a:p>
          <a:p>
            <a:r>
              <a:rPr lang="fi-FI" altLang="fi-FI" sz="2000" dirty="0">
                <a:solidFill>
                  <a:schemeClr val="tx1"/>
                </a:solidFill>
                <a:latin typeface="Arial" panose="020B0604020202020204" pitchFamily="34" charset="0"/>
                <a:cs typeface="Arial" panose="020B0604020202020204" pitchFamily="34" charset="0"/>
              </a:rPr>
              <a:t>4. jakso 10.2. – 11.4.</a:t>
            </a:r>
          </a:p>
          <a:p>
            <a:r>
              <a:rPr lang="fi-FI" altLang="fi-FI" sz="2000" dirty="0">
                <a:solidFill>
                  <a:schemeClr val="tx1"/>
                </a:solidFill>
                <a:latin typeface="Arial" panose="020B0604020202020204" pitchFamily="34" charset="0"/>
                <a:cs typeface="Arial" panose="020B0604020202020204" pitchFamily="34" charset="0"/>
              </a:rPr>
              <a:t>Talviloma viikko 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Otsikko 1"/>
          <p:cNvSpPr>
            <a:spLocks noGrp="1" noChangeArrowheads="1"/>
          </p:cNvSpPr>
          <p:nvPr>
            <p:ph type="title"/>
          </p:nvPr>
        </p:nvSpPr>
        <p:spPr/>
        <p:txBody>
          <a:bodyPr/>
          <a:lstStyle/>
          <a:p>
            <a:r>
              <a:rPr lang="fi-FI" altLang="fi-FI" sz="3200" b="1" dirty="0">
                <a:latin typeface="Arial" panose="020B0604020202020204" pitchFamily="34" charset="0"/>
                <a:cs typeface="Arial" panose="020B0604020202020204" pitchFamily="34" charset="0"/>
              </a:rPr>
              <a:t>Turvallisuusohjeita</a:t>
            </a:r>
          </a:p>
        </p:txBody>
      </p:sp>
      <p:sp>
        <p:nvSpPr>
          <p:cNvPr id="8195" name="Sisällön paikkamerkki 2"/>
          <p:cNvSpPr>
            <a:spLocks noGrp="1" noChangeArrowheads="1"/>
          </p:cNvSpPr>
          <p:nvPr>
            <p:ph idx="1"/>
          </p:nvPr>
        </p:nvSpPr>
        <p:spPr>
          <a:xfrm>
            <a:off x="457200" y="1196752"/>
            <a:ext cx="8229600" cy="4708525"/>
          </a:xfrm>
        </p:spPr>
        <p:txBody>
          <a:bodyPr/>
          <a:lstStyle/>
          <a:p>
            <a:pPr>
              <a:spcBef>
                <a:spcPts val="1200"/>
              </a:spcBef>
              <a:spcAft>
                <a:spcPts val="1200"/>
              </a:spcAft>
            </a:pPr>
            <a:r>
              <a:rPr lang="fi-FI" altLang="fi-FI" sz="1100" b="1" dirty="0">
                <a:solidFill>
                  <a:srgbClr val="201F1E"/>
                </a:solidFill>
                <a:latin typeface="Arial" panose="020B0604020202020204" pitchFamily="34" charset="0"/>
                <a:cs typeface="Arial" panose="020B0604020202020204" pitchFamily="34" charset="0"/>
              </a:rPr>
              <a:t>Lukuvuoden 2021-2022 työskentely on käynnistynyt lähiopetuksena ja normaalia lainsäädäntöä noudattaen. Jyväskylän normaalikoulu noudattaa toiminnassaan viranomaisten sekä Jyväskylän yliopiston ohjeita ja suosituksia. Opetuksen järjestämisessä pyritään noudattamaan </a:t>
            </a:r>
            <a:r>
              <a:rPr lang="fi-FI" altLang="fi-FI" sz="1100" b="1" dirty="0" err="1">
                <a:solidFill>
                  <a:srgbClr val="201F1E"/>
                </a:solidFill>
                <a:latin typeface="Arial" panose="020B0604020202020204" pitchFamily="34" charset="0"/>
                <a:cs typeface="Arial" panose="020B0604020202020204" pitchFamily="34" charset="0"/>
              </a:rPr>
              <a:t>OKM:n</a:t>
            </a:r>
            <a:r>
              <a:rPr lang="fi-FI" altLang="fi-FI" sz="1100" b="1" dirty="0">
                <a:solidFill>
                  <a:srgbClr val="201F1E"/>
                </a:solidFill>
                <a:latin typeface="Arial" panose="020B0604020202020204" pitchFamily="34" charset="0"/>
                <a:cs typeface="Arial" panose="020B0604020202020204" pitchFamily="34" charset="0"/>
              </a:rPr>
              <a:t>, </a:t>
            </a:r>
            <a:r>
              <a:rPr lang="fi-FI" altLang="fi-FI" sz="1100" b="1" dirty="0" err="1">
                <a:solidFill>
                  <a:srgbClr val="201F1E"/>
                </a:solidFill>
                <a:latin typeface="Arial" panose="020B0604020202020204" pitchFamily="34" charset="0"/>
                <a:cs typeface="Arial" panose="020B0604020202020204" pitchFamily="34" charset="0"/>
              </a:rPr>
              <a:t>THL:n</a:t>
            </a:r>
            <a:r>
              <a:rPr lang="fi-FI" altLang="fi-FI" sz="1100" b="1" dirty="0">
                <a:solidFill>
                  <a:srgbClr val="201F1E"/>
                </a:solidFill>
                <a:latin typeface="Arial" panose="020B0604020202020204" pitchFamily="34" charset="0"/>
                <a:cs typeface="Arial" panose="020B0604020202020204" pitchFamily="34" charset="0"/>
              </a:rPr>
              <a:t> ja Opetushallituksen suosituksia sekä hygieniaohjeita ja vältetään luokkien sekä opetusryhmien yhteisiä toimintamuotoja ja tapahtumia.</a:t>
            </a:r>
            <a:endParaRPr lang="fi-FI" altLang="fi-FI" sz="1100" dirty="0">
              <a:solidFill>
                <a:srgbClr val="201F1E"/>
              </a:solidFill>
              <a:latin typeface="Arial" panose="020B0604020202020204" pitchFamily="34" charset="0"/>
              <a:cs typeface="Arial" panose="020B0604020202020204" pitchFamily="34" charset="0"/>
            </a:endParaRPr>
          </a:p>
          <a:p>
            <a:pPr algn="l"/>
            <a:r>
              <a:rPr lang="fi-FI" sz="1600" b="0" i="0" dirty="0">
                <a:solidFill>
                  <a:srgbClr val="333333"/>
                </a:solidFill>
                <a:effectLst/>
                <a:latin typeface="Roboto" panose="020B0604020202020204" pitchFamily="2" charset="0"/>
              </a:rPr>
              <a:t>Korona-aikanakin pyrimme toteuttamaan lukuvuoden opetusharjoittelut suunnitellussa aikataulussa.</a:t>
            </a:r>
          </a:p>
          <a:p>
            <a:pPr algn="l"/>
            <a:r>
              <a:rPr lang="fi-FI" sz="1600" b="0" i="0" dirty="0">
                <a:solidFill>
                  <a:srgbClr val="333333"/>
                </a:solidFill>
                <a:effectLst/>
                <a:latin typeface="Roboto" panose="020B0604020202020204" pitchFamily="2" charset="0"/>
              </a:rPr>
              <a:t>Opiskelijat ovat tervetulleita Normaalikoululle. Huomioidaan kuitenkin, että</a:t>
            </a:r>
          </a:p>
          <a:p>
            <a:pPr algn="l">
              <a:buFont typeface="Arial" panose="020B0604020202020204" pitchFamily="34" charset="0"/>
              <a:buChar char="•"/>
            </a:pPr>
            <a:r>
              <a:rPr lang="fi-FI" sz="1600" b="0" i="0" dirty="0">
                <a:solidFill>
                  <a:srgbClr val="333333"/>
                </a:solidFill>
                <a:effectLst/>
                <a:latin typeface="Roboto" panose="020B0604020202020204" pitchFamily="2" charset="0"/>
              </a:rPr>
              <a:t>sairaana, oireisena tai altistusta epäilevänä ei koululle saa tulla</a:t>
            </a:r>
          </a:p>
          <a:p>
            <a:pPr algn="l">
              <a:buFont typeface="Arial" panose="020B0604020202020204" pitchFamily="34" charset="0"/>
              <a:buChar char="•"/>
            </a:pPr>
            <a:r>
              <a:rPr lang="fi-FI" sz="1600" b="0" i="0" dirty="0">
                <a:solidFill>
                  <a:srgbClr val="333333"/>
                </a:solidFill>
                <a:effectLst/>
                <a:latin typeface="Roboto" panose="020B0604020202020204" pitchFamily="2" charset="0"/>
              </a:rPr>
              <a:t>koululle tullessa pestään heti kädet ja aina tunnin alkaessa käsipesu tai käsidesi</a:t>
            </a:r>
          </a:p>
          <a:p>
            <a:pPr algn="l">
              <a:buFont typeface="Arial" panose="020B0604020202020204" pitchFamily="34" charset="0"/>
              <a:buChar char="•"/>
            </a:pPr>
            <a:r>
              <a:rPr lang="fi-FI" sz="1600" b="0" i="0" dirty="0">
                <a:solidFill>
                  <a:srgbClr val="333333"/>
                </a:solidFill>
                <a:effectLst/>
                <a:latin typeface="Roboto" panose="020B0604020202020204" pitchFamily="2" charset="0"/>
              </a:rPr>
              <a:t>koululla ollessa pyritään pitämään turvavälit aikuisten kesken ja tarpeettomia kontakteja oppilaisiin vältetään</a:t>
            </a:r>
          </a:p>
          <a:p>
            <a:pPr algn="l">
              <a:buFont typeface="Arial" panose="020B0604020202020204" pitchFamily="34" charset="0"/>
              <a:buChar char="•"/>
            </a:pPr>
            <a:r>
              <a:rPr lang="fi-FI" sz="1600" b="0" i="0" dirty="0">
                <a:solidFill>
                  <a:srgbClr val="333333"/>
                </a:solidFill>
                <a:effectLst/>
                <a:latin typeface="Roboto" panose="020B0604020202020204" pitchFamily="2" charset="0"/>
              </a:rPr>
              <a:t>koululla ollessa käytetään maskia (saa koululta)</a:t>
            </a:r>
          </a:p>
          <a:p>
            <a:pPr algn="l">
              <a:buFont typeface="Arial" panose="020B0604020202020204" pitchFamily="34" charset="0"/>
              <a:buChar char="•"/>
            </a:pPr>
            <a:r>
              <a:rPr lang="fi-FI" sz="1600" b="0" i="0" dirty="0">
                <a:solidFill>
                  <a:srgbClr val="333333"/>
                </a:solidFill>
                <a:effectLst/>
                <a:latin typeface="Roboto" panose="020B0604020202020204" pitchFamily="2" charset="0"/>
              </a:rPr>
              <a:t>mahdollisessa karanteeni- tai etäopetustilanteessa opetusharjoittelu jatkuu etänä.</a:t>
            </a:r>
          </a:p>
          <a:p>
            <a:pPr algn="l"/>
            <a:r>
              <a:rPr lang="fi-FI" sz="1600" b="0" i="0" dirty="0">
                <a:solidFill>
                  <a:srgbClr val="333333"/>
                </a:solidFill>
                <a:effectLst/>
                <a:latin typeface="Roboto" panose="020B0604020202020204" pitchFamily="2" charset="0"/>
              </a:rPr>
              <a:t>Lisätietoja saa tarvittaessa omalta ohjaajalta tai alakoulun rehtorilta.</a:t>
            </a:r>
          </a:p>
          <a:p>
            <a:pPr algn="l"/>
            <a:r>
              <a:rPr lang="fi-FI" sz="1600" b="0" i="0" u="none" strike="noStrike" dirty="0">
                <a:solidFill>
                  <a:srgbClr val="004494"/>
                </a:solidFill>
                <a:effectLst/>
                <a:latin typeface="Roboto" panose="020B0604020202020204" pitchFamily="2" charset="0"/>
                <a:hlinkClick r:id="rId2"/>
              </a:rPr>
              <a:t>&gt;&gt;&gt; Koronaohjeet JYU</a:t>
            </a:r>
            <a:endParaRPr lang="fi-FI" sz="1600" b="0" i="0" dirty="0">
              <a:solidFill>
                <a:srgbClr val="333333"/>
              </a:solidFill>
              <a:effectLst/>
              <a:latin typeface="Roboto" panose="020B0604020202020204" pitchFamily="2" charset="0"/>
            </a:endParaRPr>
          </a:p>
          <a:p>
            <a:pPr algn="l"/>
            <a:r>
              <a:rPr lang="fi-FI" sz="1600" b="0" i="0" u="none" strike="noStrike" dirty="0">
                <a:solidFill>
                  <a:srgbClr val="004494"/>
                </a:solidFill>
                <a:effectLst/>
                <a:latin typeface="Roboto" panose="020B0604020202020204" pitchFamily="2" charset="0"/>
                <a:hlinkClick r:id="rId3"/>
              </a:rPr>
              <a:t>&gt;&gt;&gt; Koronaohjeet JKL</a:t>
            </a:r>
            <a:endParaRPr lang="fi-FI" sz="1600" b="0" i="0" dirty="0">
              <a:solidFill>
                <a:srgbClr val="333333"/>
              </a:solidFill>
              <a:effectLst/>
              <a:latin typeface="Roboto" panose="020B0604020202020204" pitchFamily="2" charset="0"/>
            </a:endParaRPr>
          </a:p>
          <a:p>
            <a:pPr algn="l"/>
            <a:r>
              <a:rPr lang="fi-FI" sz="1600" b="0" i="0" u="none" strike="noStrike" dirty="0">
                <a:solidFill>
                  <a:srgbClr val="004494"/>
                </a:solidFill>
                <a:effectLst/>
                <a:latin typeface="Roboto" panose="020B0604020202020204" pitchFamily="2" charset="0"/>
                <a:hlinkClick r:id="rId4"/>
              </a:rPr>
              <a:t>&gt;&gt;&gt; Koronaohjeet THL</a:t>
            </a:r>
            <a:endParaRPr lang="fi-FI" sz="1600" b="0" i="0" dirty="0">
              <a:solidFill>
                <a:srgbClr val="333333"/>
              </a:solidFill>
              <a:effectLst/>
              <a:latin typeface="Roboto" panose="020B0604020202020204" pitchFamily="2" charset="0"/>
            </a:endParaRPr>
          </a:p>
          <a:p>
            <a:endParaRPr lang="fi-FI" altLang="fi-FI"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noChangeArrowheads="1"/>
          </p:cNvSpPr>
          <p:nvPr>
            <p:ph type="title"/>
          </p:nvPr>
        </p:nvSpPr>
        <p:spPr>
          <a:xfrm>
            <a:off x="457200" y="274638"/>
            <a:ext cx="8229600" cy="568324"/>
          </a:xfrm>
        </p:spPr>
        <p:txBody>
          <a:bodyPr/>
          <a:lstStyle/>
          <a:p>
            <a:r>
              <a:rPr lang="fi-FI" altLang="fi-FI" sz="3200" b="1" dirty="0">
                <a:latin typeface="Arial" panose="020B0604020202020204" pitchFamily="34" charset="0"/>
                <a:cs typeface="Arial" panose="020B0604020202020204" pitchFamily="34" charset="0"/>
              </a:rPr>
              <a:t>Sovittavat OKL-aikataulut</a:t>
            </a:r>
          </a:p>
        </p:txBody>
      </p:sp>
      <p:sp>
        <p:nvSpPr>
          <p:cNvPr id="26627" name="Content Placeholder 2"/>
          <p:cNvSpPr>
            <a:spLocks noGrp="1" noChangeArrowheads="1"/>
          </p:cNvSpPr>
          <p:nvPr>
            <p:ph idx="1"/>
          </p:nvPr>
        </p:nvSpPr>
        <p:spPr>
          <a:xfrm>
            <a:off x="457200" y="980728"/>
            <a:ext cx="8229600" cy="5034310"/>
          </a:xfrm>
        </p:spPr>
        <p:txBody>
          <a:bodyPr/>
          <a:lstStyle/>
          <a:p>
            <a:r>
              <a:rPr lang="fi-FI" altLang="fi-FI" sz="2000" b="1" dirty="0">
                <a:solidFill>
                  <a:schemeClr val="tx1"/>
                </a:solidFill>
                <a:latin typeface="Arial" panose="020B0604020202020204" pitchFamily="34" charset="0"/>
                <a:cs typeface="Arial" panose="020B0604020202020204" pitchFamily="34" charset="0"/>
              </a:rPr>
              <a:t>Suurryhmässä:</a:t>
            </a:r>
          </a:p>
          <a:p>
            <a:pPr lvl="1"/>
            <a:r>
              <a:rPr lang="fi-FI" altLang="fi-FI" sz="2000" dirty="0" err="1">
                <a:solidFill>
                  <a:schemeClr val="tx1"/>
                </a:solidFill>
                <a:latin typeface="Arial" panose="020B0604020202020204" pitchFamily="34" charset="0"/>
                <a:cs typeface="Arial" panose="020B0604020202020204" pitchFamily="34" charset="0"/>
              </a:rPr>
              <a:t>PROpe</a:t>
            </a:r>
            <a:r>
              <a:rPr lang="fi-FI" altLang="fi-FI" sz="2000" dirty="0">
                <a:solidFill>
                  <a:schemeClr val="tx1"/>
                </a:solidFill>
                <a:latin typeface="Arial" panose="020B0604020202020204" pitchFamily="34" charset="0"/>
                <a:cs typeface="Arial" panose="020B0604020202020204" pitchFamily="34" charset="0"/>
              </a:rPr>
              <a:t> &amp; VOPA-aloitustapaaminen (5 h), vko 2: 12.1. klo 13.15-16 ja 14.1. klo 13.15-15 S204</a:t>
            </a:r>
          </a:p>
          <a:p>
            <a:pPr lvl="1"/>
            <a:r>
              <a:rPr lang="fi-FI" altLang="fi-FI" sz="2000" dirty="0">
                <a:solidFill>
                  <a:schemeClr val="tx1"/>
                </a:solidFill>
                <a:latin typeface="Arial" panose="020B0604020202020204" pitchFamily="34" charset="0"/>
                <a:cs typeface="Arial" panose="020B0604020202020204" pitchFamily="34" charset="0"/>
              </a:rPr>
              <a:t>Lukupiiritapaaminen OKL:n ohjaajan kanssa (2 h) viikolla 8</a:t>
            </a:r>
          </a:p>
          <a:p>
            <a:pPr lvl="1"/>
            <a:r>
              <a:rPr lang="fi-FI" altLang="fi-FI" sz="2000" dirty="0" err="1">
                <a:solidFill>
                  <a:schemeClr val="tx1"/>
                </a:solidFill>
                <a:latin typeface="Arial" panose="020B0604020202020204" pitchFamily="34" charset="0"/>
                <a:cs typeface="Arial" panose="020B0604020202020204" pitchFamily="34" charset="0"/>
              </a:rPr>
              <a:t>PROpen</a:t>
            </a:r>
            <a:r>
              <a:rPr lang="fi-FI" altLang="fi-FI" sz="2000" dirty="0">
                <a:solidFill>
                  <a:schemeClr val="tx1"/>
                </a:solidFill>
                <a:latin typeface="Arial" panose="020B0604020202020204" pitchFamily="34" charset="0"/>
                <a:cs typeface="Arial" panose="020B0604020202020204" pitchFamily="34" charset="0"/>
              </a:rPr>
              <a:t> palautuspäivä viikolla 9</a:t>
            </a:r>
          </a:p>
          <a:p>
            <a:pPr lvl="1"/>
            <a:r>
              <a:rPr lang="fi-FI" altLang="fi-FI" sz="2000" dirty="0" err="1">
                <a:solidFill>
                  <a:schemeClr val="tx1"/>
                </a:solidFill>
                <a:latin typeface="Arial" panose="020B0604020202020204" pitchFamily="34" charset="0"/>
                <a:cs typeface="Arial" panose="020B0604020202020204" pitchFamily="34" charset="0"/>
              </a:rPr>
              <a:t>PROpe</a:t>
            </a:r>
            <a:r>
              <a:rPr lang="fi-FI" altLang="fi-FI" sz="2000" dirty="0">
                <a:solidFill>
                  <a:schemeClr val="tx1"/>
                </a:solidFill>
                <a:latin typeface="Arial" panose="020B0604020202020204" pitchFamily="34" charset="0"/>
                <a:cs typeface="Arial" panose="020B0604020202020204" pitchFamily="34" charset="0"/>
              </a:rPr>
              <a:t> &amp; kielitietoisuustehtävä -lopputapaaminen OKL:n ohjaajan kanssa (4 h) viikolla 10</a:t>
            </a:r>
          </a:p>
          <a:p>
            <a:r>
              <a:rPr lang="fi-FI" altLang="fi-FI" sz="2000" b="1" dirty="0">
                <a:solidFill>
                  <a:schemeClr val="tx1"/>
                </a:solidFill>
                <a:latin typeface="Arial" panose="020B0604020202020204" pitchFamily="34" charset="0"/>
                <a:cs typeface="Arial" panose="020B0604020202020204" pitchFamily="34" charset="0"/>
              </a:rPr>
              <a:t>Pienryhmissä:</a:t>
            </a:r>
          </a:p>
          <a:p>
            <a:pPr lvl="1"/>
            <a:r>
              <a:rPr lang="fi-FI" altLang="fi-FI" sz="2000" dirty="0">
                <a:solidFill>
                  <a:schemeClr val="tx1"/>
                </a:solidFill>
                <a:latin typeface="Arial" panose="020B0604020202020204" pitchFamily="34" charset="0"/>
                <a:cs typeface="Arial" panose="020B0604020202020204" pitchFamily="34" charset="0"/>
              </a:rPr>
              <a:t>VOPA-pienryhmätapaaminen OKL:n ohjaajan kanssa (4 h) viikolla 6-7</a:t>
            </a:r>
          </a:p>
          <a:p>
            <a:pPr lvl="1"/>
            <a:r>
              <a:rPr lang="fi-FI" altLang="fi-FI" sz="2000" dirty="0">
                <a:solidFill>
                  <a:schemeClr val="tx1"/>
                </a:solidFill>
                <a:latin typeface="Arial" panose="020B0604020202020204" pitchFamily="34" charset="0"/>
                <a:cs typeface="Arial" panose="020B0604020202020204" pitchFamily="34" charset="0"/>
              </a:rPr>
              <a:t>Lukupiiritapaaminen opiskelijoiden kesken (4h) ennen suurryhmän tapaamista viikot 3-7 + lukupiirikysymysten palauttaminen</a:t>
            </a:r>
          </a:p>
          <a:p>
            <a:pPr lvl="1"/>
            <a:r>
              <a:rPr lang="fi-FI" altLang="fi-FI" sz="2000" dirty="0">
                <a:solidFill>
                  <a:schemeClr val="tx1"/>
                </a:solidFill>
                <a:latin typeface="Arial" panose="020B0604020202020204" pitchFamily="34" charset="0"/>
                <a:cs typeface="Arial" panose="020B0604020202020204" pitchFamily="34" charset="0"/>
              </a:rPr>
              <a:t>Kielitietoisuus-tehtävä pienryhmässä viikot 3-9 (10 h, palautuspäivä sama kuin </a:t>
            </a:r>
            <a:r>
              <a:rPr lang="fi-FI" altLang="fi-FI" sz="2000" dirty="0" err="1">
                <a:solidFill>
                  <a:schemeClr val="tx1"/>
                </a:solidFill>
                <a:latin typeface="Arial" panose="020B0604020202020204" pitchFamily="34" charset="0"/>
                <a:cs typeface="Arial" panose="020B0604020202020204" pitchFamily="34" charset="0"/>
              </a:rPr>
              <a:t>PROpen</a:t>
            </a:r>
            <a:r>
              <a:rPr lang="fi-FI" altLang="fi-FI" sz="2000" dirty="0">
                <a:solidFill>
                  <a:schemeClr val="tx1"/>
                </a:solidFill>
                <a:latin typeface="Arial" panose="020B0604020202020204" pitchFamily="34" charset="0"/>
                <a:cs typeface="Arial" panose="020B0604020202020204" pitchFamily="34" charset="0"/>
              </a:rPr>
              <a:t> palautuspäivä)</a:t>
            </a:r>
          </a:p>
          <a:p>
            <a:pPr lvl="1"/>
            <a:r>
              <a:rPr lang="fi-FI" altLang="fi-FI" sz="2000" dirty="0">
                <a:solidFill>
                  <a:schemeClr val="tx1"/>
                </a:solidFill>
                <a:latin typeface="Arial" panose="020B0604020202020204" pitchFamily="34" charset="0"/>
                <a:cs typeface="Arial" panose="020B0604020202020204" pitchFamily="34" charset="0"/>
              </a:rPr>
              <a:t>PROpe pienryhmätapaaminen (4h) viikot 6-9</a:t>
            </a:r>
          </a:p>
          <a:p>
            <a:pPr lvl="1"/>
            <a:endParaRPr lang="fi-FI" altLang="fi-FI" dirty="0">
              <a:latin typeface="Arial" panose="020B0604020202020204" pitchFamily="34" charset="0"/>
              <a:cs typeface="Arial" panose="020B0604020202020204"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Content Placeholder 2"/>
          <p:cNvSpPr>
            <a:spLocks noGrp="1"/>
          </p:cNvSpPr>
          <p:nvPr>
            <p:ph idx="1"/>
          </p:nvPr>
        </p:nvSpPr>
        <p:spPr>
          <a:xfrm>
            <a:off x="899592" y="1628775"/>
            <a:ext cx="7272808" cy="4497388"/>
          </a:xfrm>
        </p:spPr>
        <p:txBody>
          <a:bodyPr/>
          <a:lstStyle/>
          <a:p>
            <a:pPr>
              <a:defRPr/>
            </a:pPr>
            <a:endParaRPr lang="fi-FI" altLang="fi-FI" dirty="0"/>
          </a:p>
          <a:p>
            <a:pPr>
              <a:defRPr/>
            </a:pPr>
            <a:endParaRPr lang="fi-FI" altLang="fi-FI" dirty="0"/>
          </a:p>
          <a:p>
            <a:pPr marL="0" indent="0" algn="ctr">
              <a:buFontTx/>
              <a:buNone/>
              <a:defRPr/>
            </a:pPr>
            <a:r>
              <a:rPr lang="fi-FI" altLang="fi-FI" sz="3600" b="1" dirty="0">
                <a:latin typeface="Arial" panose="020B0604020202020204" pitchFamily="34" charset="0"/>
                <a:cs typeface="Arial" panose="020B0604020202020204" pitchFamily="34" charset="0"/>
              </a:rPr>
              <a:t>ANTOISAA </a:t>
            </a:r>
          </a:p>
          <a:p>
            <a:pPr marL="0" indent="0" algn="ctr">
              <a:buFontTx/>
              <a:buNone/>
              <a:defRPr/>
            </a:pPr>
            <a:r>
              <a:rPr lang="fi-FI" altLang="fi-FI" sz="3600" b="1" dirty="0">
                <a:latin typeface="Arial" panose="020B0604020202020204" pitchFamily="34" charset="0"/>
                <a:cs typeface="Arial" panose="020B0604020202020204" pitchFamily="34" charset="0"/>
              </a:rPr>
              <a:t>HARJOITTELUAIKAA</a:t>
            </a:r>
            <a:r>
              <a:rPr lang="fi-FI" altLang="fi-FI" sz="3600" b="1" dirty="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519113" y="260350"/>
            <a:ext cx="8229600" cy="1143000"/>
          </a:xfrm>
        </p:spPr>
        <p:txBody>
          <a:bodyPr/>
          <a:lstStyle/>
          <a:p>
            <a:pPr eaLnBrk="1" hangingPunct="1">
              <a:defRPr/>
            </a:pPr>
            <a:r>
              <a:rPr lang="fi-FI" sz="3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Tavoite OKLS3149 (10 op) </a:t>
            </a:r>
          </a:p>
        </p:txBody>
      </p:sp>
      <p:sp>
        <p:nvSpPr>
          <p:cNvPr id="3" name="Sisällön paikkamerkki 2"/>
          <p:cNvSpPr>
            <a:spLocks noGrp="1"/>
          </p:cNvSpPr>
          <p:nvPr>
            <p:ph idx="1"/>
          </p:nvPr>
        </p:nvSpPr>
        <p:spPr>
          <a:xfrm>
            <a:off x="539750" y="1196975"/>
            <a:ext cx="8208963" cy="5545138"/>
          </a:xfrm>
        </p:spPr>
        <p:txBody>
          <a:bodyPr/>
          <a:lstStyle/>
          <a:p>
            <a:pPr marL="0" indent="0" eaLnBrk="1" hangingPunct="1">
              <a:buFontTx/>
              <a:buNone/>
              <a:defRPr/>
            </a:pPr>
            <a:endParaRPr lang="fi-FI" sz="2400" dirty="0">
              <a:latin typeface="Arial" panose="020B0604020202020204" pitchFamily="34" charset="0"/>
              <a:cs typeface="Arial" panose="020B0604020202020204" pitchFamily="34" charset="0"/>
            </a:endParaRPr>
          </a:p>
          <a:p>
            <a:pPr marL="0" indent="0" eaLnBrk="1" hangingPunct="1">
              <a:buFontTx/>
              <a:buNone/>
              <a:defRPr/>
            </a:pPr>
            <a:r>
              <a:rPr lang="fi-FI" sz="2400" dirty="0">
                <a:latin typeface="Arial" panose="020B0604020202020204" pitchFamily="34" charset="0"/>
                <a:cs typeface="Arial" panose="020B0604020202020204" pitchFamily="34" charset="0"/>
              </a:rPr>
              <a:t>Opintojakson suoritettuaan opiskelija</a:t>
            </a:r>
          </a:p>
          <a:p>
            <a:pPr marL="0" indent="0" eaLnBrk="1" hangingPunct="1">
              <a:buFontTx/>
              <a:buNone/>
              <a:defRPr/>
            </a:pPr>
            <a:endParaRPr lang="fi-FI" sz="2400" dirty="0">
              <a:latin typeface="Arial" panose="020B0604020202020204" pitchFamily="34" charset="0"/>
              <a:cs typeface="Arial" panose="020B0604020202020204" pitchFamily="34" charset="0"/>
            </a:endParaRPr>
          </a:p>
          <a:p>
            <a:pPr>
              <a:buFont typeface="Arial" panose="020B0604020202020204" pitchFamily="34" charset="0"/>
              <a:buChar char="•"/>
              <a:defRPr/>
            </a:pPr>
            <a:r>
              <a:rPr lang="fi-FI" sz="2000" dirty="0">
                <a:solidFill>
                  <a:srgbClr val="212529"/>
                </a:solidFill>
                <a:latin typeface="Arial" panose="020B0604020202020204" pitchFamily="34" charset="0"/>
                <a:cs typeface="Arial" panose="020B0604020202020204" pitchFamily="34" charset="0"/>
              </a:rPr>
              <a:t>ymmärtää opettajan ammatin vapauksia ja vastuita suhteessa kouluyhteisöön ja yhteiskuntaan</a:t>
            </a:r>
          </a:p>
          <a:p>
            <a:pPr>
              <a:buFont typeface="Arial" panose="020B0604020202020204" pitchFamily="34" charset="0"/>
              <a:buChar char="•"/>
              <a:defRPr/>
            </a:pPr>
            <a:r>
              <a:rPr lang="fi-FI" sz="2000" dirty="0">
                <a:solidFill>
                  <a:srgbClr val="212529"/>
                </a:solidFill>
                <a:latin typeface="Arial" panose="020B0604020202020204" pitchFamily="34" charset="0"/>
                <a:cs typeface="Arial" panose="020B0604020202020204" pitchFamily="34" charset="0"/>
              </a:rPr>
              <a:t>osaa toimia ammatillisesti työyhteisössä, koulun ja kodin vuorovaikutuksessa sekä monialaisessa yhteistyössä</a:t>
            </a:r>
          </a:p>
          <a:p>
            <a:pPr>
              <a:buFont typeface="Arial" panose="020B0604020202020204" pitchFamily="34" charset="0"/>
              <a:buChar char="•"/>
              <a:defRPr/>
            </a:pPr>
            <a:r>
              <a:rPr lang="fi-FI" sz="2000" dirty="0">
                <a:solidFill>
                  <a:srgbClr val="212529"/>
                </a:solidFill>
                <a:latin typeface="Arial" panose="020B0604020202020204" pitchFamily="34" charset="0"/>
                <a:cs typeface="Arial" panose="020B0604020202020204" pitchFamily="34" charset="0"/>
              </a:rPr>
              <a:t>osaa työskennellä opettajan ammattieettisten periaatteiden mukaisesti</a:t>
            </a:r>
          </a:p>
          <a:p>
            <a:pPr>
              <a:buFont typeface="Arial" panose="020B0604020202020204" pitchFamily="34" charset="0"/>
              <a:buChar char="•"/>
              <a:defRPr/>
            </a:pPr>
            <a:r>
              <a:rPr lang="fi-FI" sz="2000" dirty="0">
                <a:solidFill>
                  <a:srgbClr val="212529"/>
                </a:solidFill>
                <a:latin typeface="Arial" panose="020B0604020202020204" pitchFamily="34" charset="0"/>
                <a:cs typeface="Arial" panose="020B0604020202020204" pitchFamily="34" charset="0"/>
              </a:rPr>
              <a:t>osaa perustella pedagogiset valintansa, arviointikäytänteensä sekä toimintansa opettajana kasvatusta ja opetusta koskevan teoreettisen tiedon näkökulmasta</a:t>
            </a:r>
          </a:p>
          <a:p>
            <a:pPr>
              <a:buFont typeface="Arial" panose="020B0604020202020204" pitchFamily="34" charset="0"/>
              <a:buChar char="•"/>
              <a:defRPr/>
            </a:pPr>
            <a:r>
              <a:rPr lang="fi-FI" sz="2000" dirty="0">
                <a:solidFill>
                  <a:srgbClr val="212529"/>
                </a:solidFill>
                <a:latin typeface="Arial" panose="020B0604020202020204" pitchFamily="34" charset="0"/>
                <a:cs typeface="Arial" panose="020B0604020202020204" pitchFamily="34" charset="0"/>
              </a:rPr>
              <a:t>osaa kohdata oppilaiden moninaisuuden</a:t>
            </a:r>
          </a:p>
          <a:p>
            <a:pPr>
              <a:buFont typeface="Arial" panose="020B0604020202020204" pitchFamily="34" charset="0"/>
              <a:buChar char="•"/>
              <a:defRPr/>
            </a:pPr>
            <a:r>
              <a:rPr lang="fi-FI" sz="2000" dirty="0">
                <a:solidFill>
                  <a:srgbClr val="212529"/>
                </a:solidFill>
                <a:latin typeface="Arial" panose="020B0604020202020204" pitchFamily="34" charset="0"/>
                <a:cs typeface="Arial" panose="020B0604020202020204" pitchFamily="34" charset="0"/>
              </a:rPr>
              <a:t>omaa valmiudet luokanopettajan työhön</a:t>
            </a:r>
          </a:p>
          <a:p>
            <a:pPr marL="0" indent="0" eaLnBrk="1" hangingPunct="1">
              <a:buFontTx/>
              <a:buNone/>
              <a:defRPr/>
            </a:pPr>
            <a:br>
              <a:rPr lang="fi-FI" sz="2400" dirty="0"/>
            </a:br>
            <a:endParaRPr lang="fi-FI" sz="2800" dirty="0">
              <a:latin typeface="Arial" panose="020B0604020202020204" pitchFamily="34" charset="0"/>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827088" y="188913"/>
            <a:ext cx="7772400" cy="792162"/>
          </a:xfrm>
        </p:spPr>
        <p:txBody>
          <a:bodyPr/>
          <a:lstStyle/>
          <a:p>
            <a:pPr eaLnBrk="1" hangingPunct="1">
              <a:defRPr/>
            </a:pPr>
            <a:r>
              <a:rPr lang="en-US" altLang="fi-FI" sz="3200" b="0" dirty="0" err="1">
                <a:latin typeface="Arial" panose="020B0604020202020204" pitchFamily="34" charset="0"/>
                <a:cs typeface="Arial" panose="020B0604020202020204" pitchFamily="34" charset="0"/>
              </a:rPr>
              <a:t>Tavoite</a:t>
            </a:r>
            <a:r>
              <a:rPr lang="en-US" altLang="fi-FI" sz="3200" b="0" dirty="0">
                <a:latin typeface="Arial" panose="020B0604020202020204" pitchFamily="34" charset="0"/>
                <a:cs typeface="Arial" panose="020B0604020202020204" pitchFamily="34" charset="0"/>
              </a:rPr>
              <a:t> </a:t>
            </a:r>
            <a:r>
              <a:rPr lang="en-US" altLang="fi-FI" sz="3200" b="0" dirty="0" err="1">
                <a:latin typeface="Arial" panose="020B0604020202020204" pitchFamily="34" charset="0"/>
                <a:cs typeface="Arial" panose="020B0604020202020204" pitchFamily="34" charset="0"/>
              </a:rPr>
              <a:t>opiskelijalle</a:t>
            </a:r>
            <a:endParaRPr lang="en-US" altLang="fi-FI" sz="3200" b="0" dirty="0">
              <a:latin typeface="Arial" panose="020B0604020202020204" pitchFamily="34" charset="0"/>
              <a:cs typeface="Arial" panose="020B0604020202020204" pitchFamily="34" charset="0"/>
            </a:endParaRPr>
          </a:p>
        </p:txBody>
      </p:sp>
      <p:sp>
        <p:nvSpPr>
          <p:cNvPr id="4099" name="Rectangle 3"/>
          <p:cNvSpPr>
            <a:spLocks noGrp="1" noChangeArrowheads="1"/>
          </p:cNvSpPr>
          <p:nvPr>
            <p:ph type="subTitle" idx="1"/>
          </p:nvPr>
        </p:nvSpPr>
        <p:spPr>
          <a:xfrm>
            <a:off x="395536" y="1052736"/>
            <a:ext cx="8496300" cy="5184775"/>
          </a:xfrm>
        </p:spPr>
        <p:txBody>
          <a:bodyPr/>
          <a:lstStyle/>
          <a:p>
            <a:pPr algn="l" eaLnBrk="1" hangingPunct="1">
              <a:defRPr/>
            </a:pPr>
            <a:r>
              <a:rPr lang="en-US" altLang="fi-FI" sz="2400" b="0" dirty="0" err="1">
                <a:latin typeface="Arial" panose="020B0604020202020204" pitchFamily="34" charset="0"/>
                <a:cs typeface="Arial" panose="020B0604020202020204" pitchFamily="34" charset="0"/>
              </a:rPr>
              <a:t>Tutki</a:t>
            </a:r>
            <a:r>
              <a:rPr lang="en-US" altLang="fi-FI" sz="2400" b="0" dirty="0">
                <a:latin typeface="Arial" panose="020B0604020202020204" pitchFamily="34" charset="0"/>
                <a:cs typeface="Arial" panose="020B0604020202020204" pitchFamily="34" charset="0"/>
              </a:rPr>
              <a:t> </a:t>
            </a:r>
            <a:r>
              <a:rPr lang="en-US" altLang="fi-FI" sz="2400" b="0" dirty="0" err="1">
                <a:latin typeface="Arial" panose="020B0604020202020204" pitchFamily="34" charset="0"/>
                <a:cs typeface="Arial" panose="020B0604020202020204" pitchFamily="34" charset="0"/>
              </a:rPr>
              <a:t>ammatti-identiteettiäsi</a:t>
            </a:r>
            <a:r>
              <a:rPr lang="en-US" altLang="fi-FI" sz="2400" b="0" dirty="0">
                <a:latin typeface="Arial" panose="020B0604020202020204" pitchFamily="34" charset="0"/>
                <a:cs typeface="Arial" panose="020B0604020202020204" pitchFamily="34" charset="0"/>
              </a:rPr>
              <a:t>: </a:t>
            </a:r>
            <a:r>
              <a:rPr lang="en-US" altLang="fi-FI" sz="2400" b="0" dirty="0" err="1">
                <a:latin typeface="Arial" panose="020B0604020202020204" pitchFamily="34" charset="0"/>
                <a:cs typeface="Arial" panose="020B0604020202020204" pitchFamily="34" charset="0"/>
              </a:rPr>
              <a:t>minkälainen</a:t>
            </a:r>
            <a:r>
              <a:rPr lang="en-US" altLang="fi-FI" sz="2400" b="0" dirty="0">
                <a:latin typeface="Arial" panose="020B0604020202020204" pitchFamily="34" charset="0"/>
                <a:cs typeface="Arial" panose="020B0604020202020204" pitchFamily="34" charset="0"/>
              </a:rPr>
              <a:t> on </a:t>
            </a:r>
            <a:r>
              <a:rPr lang="en-US" altLang="fi-FI" sz="2400" b="0" dirty="0" err="1">
                <a:latin typeface="Arial" panose="020B0604020202020204" pitchFamily="34" charset="0"/>
                <a:cs typeface="Arial" panose="020B0604020202020204" pitchFamily="34" charset="0"/>
              </a:rPr>
              <a:t>esim</a:t>
            </a:r>
            <a:r>
              <a:rPr lang="en-US" altLang="fi-FI" sz="2400" b="0" dirty="0">
                <a:latin typeface="Arial" panose="020B0604020202020204" pitchFamily="34" charset="0"/>
                <a:cs typeface="Arial" panose="020B0604020202020204" pitchFamily="34" charset="0"/>
              </a:rPr>
              <a:t>. </a:t>
            </a:r>
            <a:r>
              <a:rPr lang="en-US" altLang="fi-FI" sz="2400" b="0" dirty="0" err="1">
                <a:latin typeface="Arial" panose="020B0604020202020204" pitchFamily="34" charset="0"/>
                <a:cs typeface="Arial" panose="020B0604020202020204" pitchFamily="34" charset="0"/>
              </a:rPr>
              <a:t>sinun</a:t>
            </a:r>
            <a:r>
              <a:rPr lang="en-US" altLang="fi-FI" sz="2400" b="0" dirty="0">
                <a:latin typeface="Arial" panose="020B0604020202020204" pitchFamily="34" charset="0"/>
                <a:cs typeface="Arial" panose="020B0604020202020204" pitchFamily="34" charset="0"/>
              </a:rPr>
              <a:t> </a:t>
            </a:r>
          </a:p>
          <a:p>
            <a:pPr marL="457200" indent="-457200" algn="l" eaLnBrk="1" hangingPunct="1">
              <a:buFont typeface="Arial" panose="020B0604020202020204" pitchFamily="34" charset="0"/>
              <a:buChar char="•"/>
              <a:defRPr/>
            </a:pPr>
            <a:r>
              <a:rPr lang="en-US" altLang="fi-FI" sz="2400" b="0" dirty="0" err="1">
                <a:latin typeface="Arial" panose="020B0604020202020204" pitchFamily="34" charset="0"/>
                <a:cs typeface="Arial" panose="020B0604020202020204" pitchFamily="34" charset="0"/>
              </a:rPr>
              <a:t>ammatillinen</a:t>
            </a:r>
            <a:r>
              <a:rPr lang="en-US" altLang="fi-FI" sz="2400" b="0" dirty="0">
                <a:latin typeface="Arial" panose="020B0604020202020204" pitchFamily="34" charset="0"/>
                <a:cs typeface="Arial" panose="020B0604020202020204" pitchFamily="34" charset="0"/>
              </a:rPr>
              <a:t> </a:t>
            </a:r>
            <a:r>
              <a:rPr lang="en-US" altLang="fi-FI" sz="2400" b="0" dirty="0" err="1">
                <a:latin typeface="Arial" panose="020B0604020202020204" pitchFamily="34" charset="0"/>
                <a:cs typeface="Arial" panose="020B0604020202020204" pitchFamily="34" charset="0"/>
              </a:rPr>
              <a:t>asenne</a:t>
            </a:r>
            <a:endParaRPr lang="en-US" altLang="fi-FI" sz="2400" b="0" dirty="0">
              <a:latin typeface="Arial" panose="020B0604020202020204" pitchFamily="34" charset="0"/>
              <a:cs typeface="Arial" panose="020B0604020202020204" pitchFamily="34" charset="0"/>
            </a:endParaRPr>
          </a:p>
          <a:p>
            <a:pPr marL="457200" indent="-457200" algn="l" eaLnBrk="1" hangingPunct="1">
              <a:buFont typeface="Arial" panose="020B0604020202020204" pitchFamily="34" charset="0"/>
              <a:buChar char="•"/>
              <a:defRPr/>
            </a:pPr>
            <a:r>
              <a:rPr lang="en-US" altLang="fi-FI" sz="2400" b="0" dirty="0" err="1">
                <a:latin typeface="Arial" panose="020B0604020202020204" pitchFamily="34" charset="0"/>
                <a:cs typeface="Arial" panose="020B0604020202020204" pitchFamily="34" charset="0"/>
              </a:rPr>
              <a:t>autonomia</a:t>
            </a:r>
            <a:endParaRPr lang="en-US" altLang="fi-FI" sz="2400" b="0" dirty="0">
              <a:latin typeface="Arial" panose="020B0604020202020204" pitchFamily="34" charset="0"/>
              <a:cs typeface="Arial" panose="020B0604020202020204" pitchFamily="34" charset="0"/>
            </a:endParaRPr>
          </a:p>
          <a:p>
            <a:pPr marL="457200" indent="-457200" algn="l" eaLnBrk="1" hangingPunct="1">
              <a:buFont typeface="Arial" panose="020B0604020202020204" pitchFamily="34" charset="0"/>
              <a:buChar char="•"/>
              <a:defRPr/>
            </a:pPr>
            <a:r>
              <a:rPr lang="en-US" altLang="fi-FI" sz="2400" b="0" dirty="0" err="1">
                <a:latin typeface="Arial" panose="020B0604020202020204" pitchFamily="34" charset="0"/>
                <a:cs typeface="Arial" panose="020B0604020202020204" pitchFamily="34" charset="0"/>
              </a:rPr>
              <a:t>eettisyys</a:t>
            </a:r>
            <a:endParaRPr lang="en-US" altLang="fi-FI" sz="2400" b="0" dirty="0">
              <a:latin typeface="Arial" panose="020B0604020202020204" pitchFamily="34" charset="0"/>
              <a:cs typeface="Arial" panose="020B0604020202020204" pitchFamily="34" charset="0"/>
            </a:endParaRPr>
          </a:p>
          <a:p>
            <a:pPr marL="457200" indent="-457200" algn="l" eaLnBrk="1" hangingPunct="1">
              <a:buFont typeface="Arial" panose="020B0604020202020204" pitchFamily="34" charset="0"/>
              <a:buChar char="•"/>
              <a:defRPr/>
            </a:pPr>
            <a:r>
              <a:rPr lang="en-US" altLang="fi-FI" sz="2400" b="0" dirty="0" err="1">
                <a:latin typeface="Arial" panose="020B0604020202020204" pitchFamily="34" charset="0"/>
                <a:cs typeface="Arial" panose="020B0604020202020204" pitchFamily="34" charset="0"/>
              </a:rPr>
              <a:t>kyky</a:t>
            </a:r>
            <a:r>
              <a:rPr lang="en-US" altLang="fi-FI" sz="2400" b="0" dirty="0">
                <a:latin typeface="Arial" panose="020B0604020202020204" pitchFamily="34" charset="0"/>
                <a:cs typeface="Arial" panose="020B0604020202020204" pitchFamily="34" charset="0"/>
              </a:rPr>
              <a:t> ja </a:t>
            </a:r>
            <a:r>
              <a:rPr lang="en-US" altLang="fi-FI" sz="2400" b="0" dirty="0" err="1">
                <a:latin typeface="Arial" panose="020B0604020202020204" pitchFamily="34" charset="0"/>
                <a:cs typeface="Arial" panose="020B0604020202020204" pitchFamily="34" charset="0"/>
              </a:rPr>
              <a:t>asenteet</a:t>
            </a:r>
            <a:r>
              <a:rPr lang="en-US" altLang="fi-FI" sz="2400" b="0" dirty="0">
                <a:latin typeface="Arial" panose="020B0604020202020204" pitchFamily="34" charset="0"/>
                <a:cs typeface="Arial" panose="020B0604020202020204" pitchFamily="34" charset="0"/>
              </a:rPr>
              <a:t> </a:t>
            </a:r>
            <a:r>
              <a:rPr lang="en-US" altLang="fi-FI" sz="2400" b="0" dirty="0" err="1">
                <a:latin typeface="Arial" panose="020B0604020202020204" pitchFamily="34" charset="0"/>
                <a:cs typeface="Arial" panose="020B0604020202020204" pitchFamily="34" charset="0"/>
              </a:rPr>
              <a:t>moniammatilliseen</a:t>
            </a:r>
            <a:r>
              <a:rPr lang="en-US" altLang="fi-FI" sz="2400" b="0" dirty="0">
                <a:latin typeface="Arial" panose="020B0604020202020204" pitchFamily="34" charset="0"/>
                <a:cs typeface="Arial" panose="020B0604020202020204" pitchFamily="34" charset="0"/>
              </a:rPr>
              <a:t> </a:t>
            </a:r>
            <a:r>
              <a:rPr lang="en-US" altLang="fi-FI" sz="2400" b="0" dirty="0" err="1">
                <a:latin typeface="Arial" panose="020B0604020202020204" pitchFamily="34" charset="0"/>
                <a:cs typeface="Arial" panose="020B0604020202020204" pitchFamily="34" charset="0"/>
              </a:rPr>
              <a:t>yhteistyöhön</a:t>
            </a:r>
            <a:endParaRPr lang="en-US" altLang="fi-FI" sz="2400" b="0" dirty="0">
              <a:latin typeface="Arial" panose="020B0604020202020204" pitchFamily="34" charset="0"/>
              <a:cs typeface="Arial" panose="020B0604020202020204" pitchFamily="34" charset="0"/>
            </a:endParaRPr>
          </a:p>
          <a:p>
            <a:pPr marL="457200" indent="-457200" algn="l" eaLnBrk="1" hangingPunct="1">
              <a:buFont typeface="Arial" panose="020B0604020202020204" pitchFamily="34" charset="0"/>
              <a:buChar char="•"/>
              <a:defRPr/>
            </a:pPr>
            <a:r>
              <a:rPr lang="en-US" altLang="fi-FI" sz="2400" b="0" dirty="0" err="1">
                <a:solidFill>
                  <a:schemeClr val="tx1"/>
                </a:solidFill>
                <a:latin typeface="Arial" panose="020B0604020202020204" pitchFamily="34" charset="0"/>
                <a:cs typeface="Arial" panose="020B0604020202020204" pitchFamily="34" charset="0"/>
              </a:rPr>
              <a:t>dialogisuus</a:t>
            </a:r>
            <a:endParaRPr lang="en-US" altLang="fi-FI" sz="2400" b="0" dirty="0">
              <a:solidFill>
                <a:schemeClr val="tx1"/>
              </a:solidFill>
              <a:latin typeface="Arial" panose="020B0604020202020204" pitchFamily="34" charset="0"/>
              <a:cs typeface="Arial" panose="020B0604020202020204" pitchFamily="34" charset="0"/>
            </a:endParaRPr>
          </a:p>
          <a:p>
            <a:pPr marL="457200" indent="-457200" algn="l" eaLnBrk="1" hangingPunct="1">
              <a:buFont typeface="Arial" panose="020B0604020202020204" pitchFamily="34" charset="0"/>
              <a:buChar char="•"/>
              <a:defRPr/>
            </a:pPr>
            <a:r>
              <a:rPr lang="en-US" altLang="fi-FI" sz="2400" b="0" dirty="0" err="1">
                <a:latin typeface="Arial" panose="020B0604020202020204" pitchFamily="34" charset="0"/>
                <a:cs typeface="Arial" panose="020B0604020202020204" pitchFamily="34" charset="0"/>
              </a:rPr>
              <a:t>käyttöteoria</a:t>
            </a:r>
            <a:r>
              <a:rPr lang="en-US" altLang="fi-FI" sz="2400" b="0" dirty="0">
                <a:latin typeface="Arial" panose="020B0604020202020204" pitchFamily="34" charset="0"/>
                <a:cs typeface="Arial" panose="020B0604020202020204" pitchFamily="34" charset="0"/>
              </a:rPr>
              <a:t> (</a:t>
            </a:r>
            <a:r>
              <a:rPr lang="en-US" altLang="fi-FI" sz="2400" b="0" dirty="0" err="1">
                <a:latin typeface="Arial" panose="020B0604020202020204" pitchFamily="34" charset="0"/>
                <a:cs typeface="Arial" panose="020B0604020202020204" pitchFamily="34" charset="0"/>
              </a:rPr>
              <a:t>kuinka</a:t>
            </a:r>
            <a:r>
              <a:rPr lang="en-US" altLang="fi-FI" sz="2400" b="0" dirty="0">
                <a:latin typeface="Arial" panose="020B0604020202020204" pitchFamily="34" charset="0"/>
                <a:cs typeface="Arial" panose="020B0604020202020204" pitchFamily="34" charset="0"/>
              </a:rPr>
              <a:t> </a:t>
            </a:r>
            <a:r>
              <a:rPr lang="en-US" altLang="fi-FI" sz="2400" b="0" dirty="0" err="1">
                <a:latin typeface="Arial" panose="020B0604020202020204" pitchFamily="34" charset="0"/>
                <a:cs typeface="Arial" panose="020B0604020202020204" pitchFamily="34" charset="0"/>
              </a:rPr>
              <a:t>osaat</a:t>
            </a:r>
            <a:r>
              <a:rPr lang="en-US" altLang="fi-FI" sz="2400" b="0" dirty="0">
                <a:latin typeface="Arial" panose="020B0604020202020204" pitchFamily="34" charset="0"/>
                <a:cs typeface="Arial" panose="020B0604020202020204" pitchFamily="34" charset="0"/>
              </a:rPr>
              <a:t> </a:t>
            </a:r>
            <a:r>
              <a:rPr lang="en-US" altLang="fi-FI" sz="2400" b="0" dirty="0" err="1">
                <a:latin typeface="Arial" panose="020B0604020202020204" pitchFamily="34" charset="0"/>
                <a:cs typeface="Arial" panose="020B0604020202020204" pitchFamily="34" charset="0"/>
              </a:rPr>
              <a:t>perustella</a:t>
            </a:r>
            <a:r>
              <a:rPr lang="en-US" altLang="fi-FI" sz="2400" b="0" dirty="0">
                <a:latin typeface="Arial" panose="020B0604020202020204" pitchFamily="34" charset="0"/>
                <a:cs typeface="Arial" panose="020B0604020202020204" pitchFamily="34" charset="0"/>
              </a:rPr>
              <a:t> </a:t>
            </a:r>
            <a:r>
              <a:rPr lang="en-US" altLang="fi-FI" sz="2400" b="0" dirty="0" err="1">
                <a:latin typeface="Arial" panose="020B0604020202020204" pitchFamily="34" charset="0"/>
                <a:cs typeface="Arial" panose="020B0604020202020204" pitchFamily="34" charset="0"/>
              </a:rPr>
              <a:t>ajatuksesi</a:t>
            </a:r>
            <a:r>
              <a:rPr lang="en-US" altLang="fi-FI" sz="2400" b="0" dirty="0">
                <a:latin typeface="Arial" panose="020B0604020202020204" pitchFamily="34" charset="0"/>
                <a:cs typeface="Arial" panose="020B0604020202020204" pitchFamily="34" charset="0"/>
              </a:rPr>
              <a:t> ja </a:t>
            </a:r>
            <a:r>
              <a:rPr lang="en-US" altLang="fi-FI" sz="2400" b="0" dirty="0" err="1">
                <a:latin typeface="Arial" panose="020B0604020202020204" pitchFamily="34" charset="0"/>
                <a:cs typeface="Arial" panose="020B0604020202020204" pitchFamily="34" charset="0"/>
              </a:rPr>
              <a:t>tekemisesi</a:t>
            </a:r>
            <a:r>
              <a:rPr lang="en-US" altLang="fi-FI" sz="2400" b="0" dirty="0">
                <a:latin typeface="Arial" panose="020B0604020202020204" pitchFamily="34" charset="0"/>
                <a:cs typeface="Arial" panose="020B0604020202020204" pitchFamily="34" charset="0"/>
              </a:rPr>
              <a:t> </a:t>
            </a:r>
            <a:r>
              <a:rPr lang="en-US" altLang="fi-FI" sz="2400" b="0" dirty="0" err="1">
                <a:latin typeface="Arial" panose="020B0604020202020204" pitchFamily="34" charset="0"/>
                <a:cs typeface="Arial" panose="020B0604020202020204" pitchFamily="34" charset="0"/>
              </a:rPr>
              <a:t>teoreettista</a:t>
            </a:r>
            <a:r>
              <a:rPr lang="en-US" altLang="fi-FI" sz="2400" b="0" dirty="0">
                <a:latin typeface="Arial" panose="020B0604020202020204" pitchFamily="34" charset="0"/>
                <a:cs typeface="Arial" panose="020B0604020202020204" pitchFamily="34" charset="0"/>
              </a:rPr>
              <a:t> </a:t>
            </a:r>
            <a:r>
              <a:rPr lang="en-US" altLang="fi-FI" sz="2400" b="0" dirty="0" err="1">
                <a:latin typeface="Arial" panose="020B0604020202020204" pitchFamily="34" charset="0"/>
                <a:cs typeface="Arial" panose="020B0604020202020204" pitchFamily="34" charset="0"/>
              </a:rPr>
              <a:t>tietoa</a:t>
            </a:r>
            <a:r>
              <a:rPr lang="en-US" altLang="fi-FI" sz="2400" b="0" dirty="0">
                <a:latin typeface="Arial" panose="020B0604020202020204" pitchFamily="34" charset="0"/>
                <a:cs typeface="Arial" panose="020B0604020202020204" pitchFamily="34" charset="0"/>
              </a:rPr>
              <a:t> </a:t>
            </a:r>
            <a:r>
              <a:rPr lang="en-US" altLang="fi-FI" sz="2400" b="0" dirty="0" err="1">
                <a:latin typeface="Arial" panose="020B0604020202020204" pitchFamily="34" charset="0"/>
                <a:cs typeface="Arial" panose="020B0604020202020204" pitchFamily="34" charset="0"/>
              </a:rPr>
              <a:t>hyödyntäen</a:t>
            </a:r>
            <a:r>
              <a:rPr lang="en-US" altLang="fi-FI" sz="2400" b="0" dirty="0">
                <a:latin typeface="Arial" panose="020B0604020202020204" pitchFamily="34" charset="0"/>
                <a:cs typeface="Arial" panose="020B0604020202020204" pitchFamily="34" charset="0"/>
              </a:rPr>
              <a:t>)</a:t>
            </a:r>
          </a:p>
          <a:p>
            <a:pPr algn="l" eaLnBrk="1" hangingPunct="1">
              <a:defRPr/>
            </a:pPr>
            <a:r>
              <a:rPr lang="en-US" altLang="fi-FI" sz="2400" b="0" dirty="0" err="1">
                <a:latin typeface="Arial" panose="020B0604020202020204" pitchFamily="34" charset="0"/>
                <a:cs typeface="Arial" panose="020B0604020202020204" pitchFamily="34" charset="0"/>
              </a:rPr>
              <a:t>Hyödynnä</a:t>
            </a:r>
            <a:r>
              <a:rPr lang="en-US" altLang="fi-FI" sz="2400" b="0" dirty="0">
                <a:latin typeface="Arial" panose="020B0604020202020204" pitchFamily="34" charset="0"/>
                <a:cs typeface="Arial" panose="020B0604020202020204" pitchFamily="34" charset="0"/>
              </a:rPr>
              <a:t> </a:t>
            </a:r>
            <a:r>
              <a:rPr lang="en-US" altLang="fi-FI" sz="2400" b="0" dirty="0" err="1">
                <a:latin typeface="Arial" panose="020B0604020202020204" pitchFamily="34" charset="0"/>
                <a:cs typeface="Arial" panose="020B0604020202020204" pitchFamily="34" charset="0"/>
              </a:rPr>
              <a:t>lukupiiriä</a:t>
            </a:r>
            <a:r>
              <a:rPr lang="en-US" altLang="fi-FI" sz="2400" b="0" dirty="0">
                <a:latin typeface="Arial" panose="020B0604020202020204" pitchFamily="34" charset="0"/>
                <a:cs typeface="Arial" panose="020B0604020202020204" pitchFamily="34" charset="0"/>
              </a:rPr>
              <a:t> ja </a:t>
            </a:r>
            <a:r>
              <a:rPr lang="en-US" altLang="fi-FI" sz="2400" b="0" dirty="0" err="1">
                <a:latin typeface="Arial" panose="020B0604020202020204" pitchFamily="34" charset="0"/>
                <a:cs typeface="Arial" panose="020B0604020202020204" pitchFamily="34" charset="0"/>
              </a:rPr>
              <a:t>sen</a:t>
            </a:r>
            <a:r>
              <a:rPr lang="en-US" altLang="fi-FI" sz="2400" b="0" dirty="0">
                <a:latin typeface="Arial" panose="020B0604020202020204" pitchFamily="34" charset="0"/>
                <a:cs typeface="Arial" panose="020B0604020202020204" pitchFamily="34" charset="0"/>
              </a:rPr>
              <a:t> </a:t>
            </a:r>
            <a:r>
              <a:rPr lang="en-US" altLang="fi-FI" sz="2400" b="0" dirty="0" err="1">
                <a:solidFill>
                  <a:schemeClr val="tx1"/>
                </a:solidFill>
                <a:latin typeface="Arial" panose="020B0604020202020204" pitchFamily="34" charset="0"/>
                <a:cs typeface="Arial" panose="020B0604020202020204" pitchFamily="34" charset="0"/>
              </a:rPr>
              <a:t>kirjallisuutta,VOPA-työskentelyä</a:t>
            </a:r>
            <a:r>
              <a:rPr lang="en-US" altLang="fi-FI" sz="2400" b="0" dirty="0">
                <a:solidFill>
                  <a:schemeClr val="tx1"/>
                </a:solidFill>
                <a:latin typeface="Arial" panose="020B0604020202020204" pitchFamily="34" charset="0"/>
                <a:cs typeface="Arial" panose="020B0604020202020204" pitchFamily="34" charset="0"/>
              </a:rPr>
              <a:t>, </a:t>
            </a:r>
            <a:r>
              <a:rPr lang="en-US" altLang="fi-FI" sz="2400" b="0" dirty="0" err="1">
                <a:solidFill>
                  <a:schemeClr val="tx1"/>
                </a:solidFill>
                <a:latin typeface="Arial" panose="020B0604020202020204" pitchFamily="34" charset="0"/>
                <a:cs typeface="Arial" panose="020B0604020202020204" pitchFamily="34" charset="0"/>
              </a:rPr>
              <a:t>kielitietoisuus-tehtävää</a:t>
            </a:r>
            <a:r>
              <a:rPr lang="en-US" altLang="fi-FI" sz="2400" b="0" dirty="0">
                <a:solidFill>
                  <a:schemeClr val="tx1"/>
                </a:solidFill>
                <a:latin typeface="Arial" panose="020B0604020202020204" pitchFamily="34" charset="0"/>
                <a:cs typeface="Arial" panose="020B0604020202020204" pitchFamily="34" charset="0"/>
              </a:rPr>
              <a:t> </a:t>
            </a:r>
            <a:r>
              <a:rPr lang="en-US" altLang="fi-FI" sz="2400" b="0" dirty="0" err="1">
                <a:solidFill>
                  <a:schemeClr val="tx1"/>
                </a:solidFill>
                <a:latin typeface="Arial" panose="020B0604020202020204" pitchFamily="34" charset="0"/>
                <a:cs typeface="Arial" panose="020B0604020202020204" pitchFamily="34" charset="0"/>
              </a:rPr>
              <a:t>sekä</a:t>
            </a:r>
            <a:r>
              <a:rPr lang="en-US" altLang="fi-FI" sz="2400" b="0" dirty="0">
                <a:solidFill>
                  <a:schemeClr val="tx1"/>
                </a:solidFill>
                <a:latin typeface="Arial" panose="020B0604020202020204" pitchFamily="34" charset="0"/>
                <a:cs typeface="Arial" panose="020B0604020202020204" pitchFamily="34" charset="0"/>
              </a:rPr>
              <a:t> </a:t>
            </a:r>
            <a:r>
              <a:rPr lang="en-US" altLang="fi-FI" sz="2400" b="0" dirty="0" err="1">
                <a:solidFill>
                  <a:schemeClr val="tx1"/>
                </a:solidFill>
                <a:latin typeface="Arial" panose="020B0604020202020204" pitchFamily="34" charset="0"/>
                <a:cs typeface="Arial" panose="020B0604020202020204" pitchFamily="34" charset="0"/>
              </a:rPr>
              <a:t>ydinosaamisalueiden</a:t>
            </a:r>
            <a:r>
              <a:rPr lang="en-US" altLang="fi-FI" sz="2400" b="0" dirty="0">
                <a:solidFill>
                  <a:schemeClr val="tx1"/>
                </a:solidFill>
                <a:latin typeface="Arial" panose="020B0604020202020204" pitchFamily="34" charset="0"/>
                <a:cs typeface="Arial" panose="020B0604020202020204" pitchFamily="34" charset="0"/>
              </a:rPr>
              <a:t> </a:t>
            </a:r>
            <a:r>
              <a:rPr lang="en-US" altLang="fi-FI" sz="2400" b="0" dirty="0" err="1">
                <a:latin typeface="Arial" panose="020B0604020202020204" pitchFamily="34" charset="0"/>
                <a:cs typeface="Arial" panose="020B0604020202020204" pitchFamily="34" charset="0"/>
              </a:rPr>
              <a:t>tarkastelua</a:t>
            </a:r>
            <a:r>
              <a:rPr lang="en-US" altLang="fi-FI" sz="2400" b="0" dirty="0">
                <a:latin typeface="Arial" panose="020B0604020202020204" pitchFamily="34" charset="0"/>
                <a:cs typeface="Arial" panose="020B0604020202020204" pitchFamily="34" charset="0"/>
              </a:rPr>
              <a:t> </a:t>
            </a:r>
            <a:r>
              <a:rPr lang="en-US" altLang="fi-FI" sz="2400" b="0" dirty="0" err="1">
                <a:latin typeface="Arial" panose="020B0604020202020204" pitchFamily="34" charset="0"/>
                <a:cs typeface="Arial" panose="020B0604020202020204" pitchFamily="34" charset="0"/>
              </a:rPr>
              <a:t>PROpessa</a:t>
            </a:r>
            <a:r>
              <a:rPr lang="en-US" altLang="fi-FI" sz="2400" b="0" dirty="0">
                <a:latin typeface="Arial" panose="020B0604020202020204" pitchFamily="34" charset="0"/>
                <a:cs typeface="Arial" panose="020B0604020202020204" pitchFamily="34" charset="0"/>
              </a:rPr>
              <a:t> </a:t>
            </a:r>
            <a:r>
              <a:rPr lang="en-US" altLang="fi-FI" sz="2400" b="0" dirty="0" err="1">
                <a:latin typeface="Arial" panose="020B0604020202020204" pitchFamily="34" charset="0"/>
                <a:cs typeface="Arial" panose="020B0604020202020204" pitchFamily="34" charset="0"/>
              </a:rPr>
              <a:t>ammatti-identiteettisi</a:t>
            </a:r>
            <a:r>
              <a:rPr lang="en-US" altLang="fi-FI" sz="2400" b="0" dirty="0">
                <a:latin typeface="Arial" panose="020B0604020202020204" pitchFamily="34" charset="0"/>
                <a:cs typeface="Arial" panose="020B0604020202020204" pitchFamily="34" charset="0"/>
              </a:rPr>
              <a:t> </a:t>
            </a:r>
            <a:r>
              <a:rPr lang="en-US" altLang="fi-FI" sz="2400" b="0" dirty="0" err="1">
                <a:latin typeface="Arial" panose="020B0604020202020204" pitchFamily="34" charset="0"/>
                <a:cs typeface="Arial" panose="020B0604020202020204" pitchFamily="34" charset="0"/>
              </a:rPr>
              <a:t>vahvistamisessa</a:t>
            </a:r>
            <a:r>
              <a:rPr lang="en-US" altLang="fi-FI" sz="2400" b="0" dirty="0">
                <a:latin typeface="Arial" panose="020B0604020202020204" pitchFamily="34" charset="0"/>
                <a:cs typeface="Arial" panose="020B0604020202020204" pitchFamily="34" charset="0"/>
              </a:rPr>
              <a:t>. </a:t>
            </a:r>
          </a:p>
          <a:p>
            <a:pPr algn="l" eaLnBrk="1" hangingPunct="1">
              <a:defRPr/>
            </a:pPr>
            <a:r>
              <a:rPr lang="en-US" altLang="fi-FI" sz="2400" b="0" dirty="0" err="1">
                <a:latin typeface="Arial" panose="020B0604020202020204" pitchFamily="34" charset="0"/>
                <a:cs typeface="Arial" panose="020B0604020202020204" pitchFamily="34" charset="0"/>
              </a:rPr>
              <a:t>Tämä</a:t>
            </a:r>
            <a:r>
              <a:rPr lang="en-US" altLang="fi-FI" sz="2400" b="0" dirty="0">
                <a:latin typeface="Arial" panose="020B0604020202020204" pitchFamily="34" charset="0"/>
                <a:cs typeface="Arial" panose="020B0604020202020204" pitchFamily="34" charset="0"/>
              </a:rPr>
              <a:t> </a:t>
            </a:r>
            <a:r>
              <a:rPr lang="en-US" altLang="fi-FI" sz="2400" b="0" dirty="0" err="1">
                <a:latin typeface="Arial" panose="020B0604020202020204" pitchFamily="34" charset="0"/>
                <a:cs typeface="Arial" panose="020B0604020202020204" pitchFamily="34" charset="0"/>
              </a:rPr>
              <a:t>harjoittelu</a:t>
            </a:r>
            <a:r>
              <a:rPr lang="en-US" altLang="fi-FI" sz="2400" b="0" dirty="0">
                <a:latin typeface="Arial" panose="020B0604020202020204" pitchFamily="34" charset="0"/>
                <a:cs typeface="Arial" panose="020B0604020202020204" pitchFamily="34" charset="0"/>
              </a:rPr>
              <a:t> on </a:t>
            </a:r>
            <a:r>
              <a:rPr lang="en-US" altLang="fi-FI" sz="2400" b="0" dirty="0" err="1">
                <a:latin typeface="Arial" panose="020B0604020202020204" pitchFamily="34" charset="0"/>
                <a:cs typeface="Arial" panose="020B0604020202020204" pitchFamily="34" charset="0"/>
              </a:rPr>
              <a:t>eräänlainen</a:t>
            </a:r>
            <a:r>
              <a:rPr lang="en-US" altLang="fi-FI" sz="2400" b="0" dirty="0">
                <a:latin typeface="Arial" panose="020B0604020202020204" pitchFamily="34" charset="0"/>
                <a:cs typeface="Arial" panose="020B0604020202020204" pitchFamily="34" charset="0"/>
              </a:rPr>
              <a:t> </a:t>
            </a:r>
            <a:r>
              <a:rPr lang="en-US" altLang="fi-FI" sz="2400" b="0" dirty="0" err="1">
                <a:latin typeface="Arial" panose="020B0604020202020204" pitchFamily="34" charset="0"/>
                <a:cs typeface="Arial" panose="020B0604020202020204" pitchFamily="34" charset="0"/>
              </a:rPr>
              <a:t>paluu</a:t>
            </a:r>
            <a:r>
              <a:rPr lang="en-US" altLang="fi-FI" sz="2400" b="0" dirty="0">
                <a:latin typeface="Arial" panose="020B0604020202020204" pitchFamily="34" charset="0"/>
                <a:cs typeface="Arial" panose="020B0604020202020204" pitchFamily="34" charset="0"/>
              </a:rPr>
              <a:t> </a:t>
            </a:r>
            <a:r>
              <a:rPr lang="en-US" altLang="fi-FI" sz="2400" b="0" dirty="0" err="1">
                <a:latin typeface="Arial" panose="020B0604020202020204" pitchFamily="34" charset="0"/>
                <a:cs typeface="Arial" panose="020B0604020202020204" pitchFamily="34" charset="0"/>
              </a:rPr>
              <a:t>kotiryhmävuoteesi</a:t>
            </a:r>
            <a:r>
              <a:rPr lang="en-US" altLang="fi-FI" sz="2400" b="0" dirty="0">
                <a:latin typeface="Arial" panose="020B0604020202020204" pitchFamily="34" charset="0"/>
                <a:cs typeface="Arial" panose="020B0604020202020204" pitchFamily="34" charset="0"/>
              </a:rPr>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116632"/>
            <a:ext cx="8229600" cy="1143000"/>
          </a:xfrm>
        </p:spPr>
        <p:txBody>
          <a:bodyPr/>
          <a:lstStyle/>
          <a:p>
            <a:pPr eaLnBrk="1" hangingPunct="1">
              <a:defRPr/>
            </a:pPr>
            <a:r>
              <a:rPr lang="fi-FI" sz="3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Harjoittelun kokonaisuus</a:t>
            </a:r>
          </a:p>
        </p:txBody>
      </p:sp>
      <p:sp>
        <p:nvSpPr>
          <p:cNvPr id="7171" name="Sisällön paikkamerkki 2"/>
          <p:cNvSpPr>
            <a:spLocks noGrp="1"/>
          </p:cNvSpPr>
          <p:nvPr>
            <p:ph idx="1"/>
          </p:nvPr>
        </p:nvSpPr>
        <p:spPr>
          <a:xfrm>
            <a:off x="395536" y="980728"/>
            <a:ext cx="8229600" cy="4641850"/>
          </a:xfrm>
        </p:spPr>
        <p:txBody>
          <a:bodyPr/>
          <a:lstStyle/>
          <a:p>
            <a:pPr eaLnBrk="1" hangingPunct="1">
              <a:defRPr/>
            </a:pPr>
            <a:r>
              <a:rPr lang="fi-FI" altLang="fi-FI" sz="1800" dirty="0">
                <a:latin typeface="Arial" charset="0"/>
                <a:cs typeface="Arial" charset="0"/>
              </a:rPr>
              <a:t>Edeltävät opinnot: Kasvatustieteen aineopinnot ja Opetusharjoittelu 3 </a:t>
            </a:r>
          </a:p>
          <a:p>
            <a:pPr eaLnBrk="1" hangingPunct="1">
              <a:defRPr/>
            </a:pPr>
            <a:r>
              <a:rPr lang="fi-FI" altLang="fi-FI" sz="1800" dirty="0">
                <a:latin typeface="Arial" charset="0"/>
                <a:cs typeface="Arial" charset="0"/>
              </a:rPr>
              <a:t>Harjoittelun kesto 6-7 viikkoa </a:t>
            </a:r>
            <a:r>
              <a:rPr lang="fi-FI" altLang="fi-FI" sz="1800" b="1" dirty="0">
                <a:latin typeface="Arial" charset="0"/>
                <a:cs typeface="Arial" charset="0"/>
              </a:rPr>
              <a:t>(opetusta vähintään viidellä kalenteri-viikolla!) </a:t>
            </a:r>
            <a:r>
              <a:rPr lang="fi-FI" altLang="fi-FI" sz="1800" dirty="0">
                <a:latin typeface="Arial" charset="0"/>
                <a:cs typeface="Arial" charset="0"/>
              </a:rPr>
              <a:t>+ loppukeskustelut </a:t>
            </a:r>
          </a:p>
          <a:p>
            <a:pPr eaLnBrk="1" hangingPunct="1">
              <a:defRPr/>
            </a:pPr>
            <a:r>
              <a:rPr lang="fi-FI" altLang="fi-FI" sz="1800" dirty="0">
                <a:latin typeface="Arial" charset="0"/>
                <a:cs typeface="Arial" charset="0"/>
              </a:rPr>
              <a:t>Ensimmäinen viikko luokkaan tutustumista ja opetuskokonaisuuksien suunnittelua (jaksosuunnitelma vaaditaan ja annetaan ohjaajille)</a:t>
            </a:r>
            <a:endParaRPr lang="fi-FI" altLang="fi-FI" sz="1800" dirty="0"/>
          </a:p>
          <a:p>
            <a:pPr eaLnBrk="1" hangingPunct="1">
              <a:defRPr/>
            </a:pPr>
            <a:r>
              <a:rPr lang="fi-FI" altLang="fi-FI" sz="1800" dirty="0">
                <a:latin typeface="Arial" charset="0"/>
                <a:cs typeface="Arial" charset="0"/>
              </a:rPr>
              <a:t>Luennot: alkuinfo, rehtorin luento, opettajan suunnittelutyö, oppilashuolto-luento sekä </a:t>
            </a:r>
            <a:r>
              <a:rPr lang="fi-FI" altLang="fi-FI" sz="1800" dirty="0" err="1">
                <a:latin typeface="Arial" charset="0"/>
                <a:cs typeface="Arial" charset="0"/>
              </a:rPr>
              <a:t>tvt</a:t>
            </a:r>
            <a:r>
              <a:rPr lang="fi-FI" altLang="fi-FI" sz="1800" dirty="0">
                <a:latin typeface="Arial" charset="0"/>
                <a:cs typeface="Arial" charset="0"/>
              </a:rPr>
              <a:t>-koulutus </a:t>
            </a:r>
          </a:p>
          <a:p>
            <a:pPr eaLnBrk="1" hangingPunct="1">
              <a:defRPr/>
            </a:pPr>
            <a:r>
              <a:rPr lang="fi-FI" altLang="fi-FI" sz="1800" dirty="0">
                <a:latin typeface="Arial" charset="0"/>
                <a:cs typeface="Arial" charset="0"/>
              </a:rPr>
              <a:t>Lukupiirityöskentely, VOPA-työskentely, kielitietoisuus-tehtävä ja </a:t>
            </a:r>
            <a:r>
              <a:rPr lang="fi-FI" altLang="fi-FI" sz="1800" dirty="0" err="1">
                <a:latin typeface="Arial" charset="0"/>
                <a:cs typeface="Arial" charset="0"/>
              </a:rPr>
              <a:t>PROpe</a:t>
            </a:r>
            <a:r>
              <a:rPr lang="fi-FI" altLang="fi-FI" sz="1800" dirty="0">
                <a:latin typeface="Arial" charset="0"/>
                <a:cs typeface="Arial" charset="0"/>
              </a:rPr>
              <a:t>-työskentely OKL:n ohjauksessa</a:t>
            </a:r>
          </a:p>
          <a:p>
            <a:pPr eaLnBrk="1" hangingPunct="1">
              <a:defRPr/>
            </a:pPr>
            <a:r>
              <a:rPr lang="fi-FI" altLang="fi-FI" sz="1800" dirty="0">
                <a:latin typeface="Arial" charset="0"/>
                <a:cs typeface="Arial" charset="0"/>
              </a:rPr>
              <a:t>”Puolimatkan krouvi” tarvittaessa eli välikeskustelu harjoittelun sujumisesta suurin piirtein harjoittelun puolivälissä</a:t>
            </a:r>
          </a:p>
          <a:p>
            <a:pPr eaLnBrk="1" hangingPunct="1">
              <a:defRPr/>
            </a:pPr>
            <a:r>
              <a:rPr lang="fi-FI" altLang="fi-FI" sz="1800" dirty="0">
                <a:latin typeface="Arial" charset="0"/>
                <a:cs typeface="Arial" charset="0"/>
              </a:rPr>
              <a:t>Oppilaiden ruokailun valvonta 3 kertaa, välituntivalvontaan osallistumista/ välituntitoiminnan ohjausta 2 kertaa</a:t>
            </a:r>
          </a:p>
          <a:p>
            <a:pPr eaLnBrk="1" hangingPunct="1">
              <a:defRPr/>
            </a:pPr>
            <a:r>
              <a:rPr lang="fi-FI" altLang="fi-FI" sz="1800" dirty="0">
                <a:latin typeface="Arial" charset="0"/>
                <a:cs typeface="Arial" charset="0"/>
              </a:rPr>
              <a:t>Kirjoita </a:t>
            </a:r>
            <a:r>
              <a:rPr lang="fi-FI" altLang="fi-FI" sz="1800" dirty="0" err="1">
                <a:latin typeface="Arial" charset="0"/>
                <a:cs typeface="Arial" charset="0"/>
              </a:rPr>
              <a:t>PROpea</a:t>
            </a:r>
            <a:r>
              <a:rPr lang="fi-FI" altLang="fi-FI" sz="1800" dirty="0">
                <a:latin typeface="Arial" charset="0"/>
                <a:cs typeface="Arial" charset="0"/>
              </a:rPr>
              <a:t> jo harjoittelun aikana (=sisällytä riittävästi OH4-harjoittelun havaintoja ja pohdintoja). Jätä riittävästi aikaa opetusjakson jälkeen </a:t>
            </a:r>
            <a:r>
              <a:rPr lang="fi-FI" altLang="fi-FI" sz="1800" dirty="0" err="1">
                <a:latin typeface="Arial" charset="0"/>
                <a:cs typeface="Arial" charset="0"/>
              </a:rPr>
              <a:t>PROpen</a:t>
            </a:r>
            <a:r>
              <a:rPr lang="fi-FI" altLang="fi-FI" sz="1800" dirty="0">
                <a:latin typeface="Arial" charset="0"/>
                <a:cs typeface="Arial" charset="0"/>
              </a:rPr>
              <a:t> viimeistelyyn.</a:t>
            </a:r>
          </a:p>
          <a:p>
            <a:pPr eaLnBrk="1" hangingPunct="1">
              <a:defRPr/>
            </a:pPr>
            <a:r>
              <a:rPr lang="fi-FI" altLang="fi-FI" sz="1800" dirty="0">
                <a:latin typeface="Arial" charset="0"/>
                <a:cs typeface="Arial" charset="0"/>
              </a:rPr>
              <a:t>Harjoittelupalaute </a:t>
            </a:r>
            <a:r>
              <a:rPr lang="fi-FI" sz="1800" u="sng" dirty="0">
                <a:hlinkClick r:id="rId3"/>
              </a:rPr>
              <a:t>https://www.norssi.jyu.fi/ohjattu-harjoittelu/luokanopettajaharjoittelu/palautteet/oh4arviointipalaute</a:t>
            </a:r>
            <a:endParaRPr lang="fi-FI" sz="1800" u="sng" dirty="0"/>
          </a:p>
          <a:p>
            <a:pPr marL="0" indent="0" eaLnBrk="1" hangingPunct="1">
              <a:buFontTx/>
              <a:buNone/>
              <a:defRPr/>
            </a:pPr>
            <a:r>
              <a:rPr lang="fi-FI" altLang="fi-FI" sz="1800" dirty="0">
                <a:latin typeface="Arial" charset="0"/>
                <a:cs typeface="Arial" charset="0"/>
              </a:rPr>
              <a:t>     ja </a:t>
            </a:r>
            <a:r>
              <a:rPr lang="fi-FI" altLang="fi-FI" sz="1800" dirty="0" err="1">
                <a:latin typeface="Arial" charset="0"/>
                <a:cs typeface="Arial" charset="0"/>
              </a:rPr>
              <a:t>PROpe-raportointi</a:t>
            </a:r>
            <a:r>
              <a:rPr lang="fi-FI" altLang="fi-FI" sz="1800" dirty="0">
                <a:latin typeface="Arial" charset="0"/>
                <a:cs typeface="Arial" charset="0"/>
              </a:rPr>
              <a:t> valmis ennen OKL:n palautekeskustelua. </a:t>
            </a:r>
          </a:p>
          <a:p>
            <a:pPr eaLnBrk="1" hangingPunct="1">
              <a:defRPr/>
            </a:pPr>
            <a:endParaRPr lang="fi-FI" altLang="fi-FI" sz="1800" dirty="0">
              <a:latin typeface="Arial" charset="0"/>
              <a:cs typeface="Arial"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8313" y="212725"/>
            <a:ext cx="8229600" cy="839788"/>
          </a:xfrm>
        </p:spPr>
        <p:txBody>
          <a:bodyPr/>
          <a:lstStyle/>
          <a:p>
            <a:pPr eaLnBrk="1" hangingPunct="1">
              <a:defRPr/>
            </a:pPr>
            <a:r>
              <a:rPr lang="fi-FI" altLang="fi-FI">
                <a:effectLst>
                  <a:outerShdw blurRad="38100" dist="38100" dir="2700000" algn="tl">
                    <a:srgbClr val="C0C0C0"/>
                  </a:outerShdw>
                </a:effectLst>
              </a:rPr>
              <a:t> </a:t>
            </a:r>
          </a:p>
        </p:txBody>
      </p:sp>
      <p:graphicFrame>
        <p:nvGraphicFramePr>
          <p:cNvPr id="4" name="Sisällön paikkamerkki 3"/>
          <p:cNvGraphicFramePr>
            <a:graphicFrameLocks noGrp="1"/>
          </p:cNvGraphicFramePr>
          <p:nvPr>
            <p:ph idx="1"/>
            <p:extLst>
              <p:ext uri="{D42A27DB-BD31-4B8C-83A1-F6EECF244321}">
                <p14:modId xmlns:p14="http://schemas.microsoft.com/office/powerpoint/2010/main" val="3565005264"/>
              </p:ext>
            </p:extLst>
          </p:nvPr>
        </p:nvGraphicFramePr>
        <p:xfrm>
          <a:off x="1403350" y="908050"/>
          <a:ext cx="5999162" cy="5102228"/>
        </p:xfrm>
        <a:graphic>
          <a:graphicData uri="http://schemas.openxmlformats.org/drawingml/2006/table">
            <a:tbl>
              <a:tblPr/>
              <a:tblGrid>
                <a:gridCol w="2808287">
                  <a:extLst>
                    <a:ext uri="{9D8B030D-6E8A-4147-A177-3AD203B41FA5}">
                      <a16:colId xmlns:a16="http://schemas.microsoft.com/office/drawing/2014/main" val="20000"/>
                    </a:ext>
                  </a:extLst>
                </a:gridCol>
                <a:gridCol w="648395">
                  <a:extLst>
                    <a:ext uri="{9D8B030D-6E8A-4147-A177-3AD203B41FA5}">
                      <a16:colId xmlns:a16="http://schemas.microsoft.com/office/drawing/2014/main" val="20001"/>
                    </a:ext>
                  </a:extLst>
                </a:gridCol>
                <a:gridCol w="935930">
                  <a:extLst>
                    <a:ext uri="{9D8B030D-6E8A-4147-A177-3AD203B41FA5}">
                      <a16:colId xmlns:a16="http://schemas.microsoft.com/office/drawing/2014/main" val="20002"/>
                    </a:ext>
                  </a:extLst>
                </a:gridCol>
                <a:gridCol w="1606550">
                  <a:extLst>
                    <a:ext uri="{9D8B030D-6E8A-4147-A177-3AD203B41FA5}">
                      <a16:colId xmlns:a16="http://schemas.microsoft.com/office/drawing/2014/main" val="20003"/>
                    </a:ext>
                  </a:extLst>
                </a:gridCol>
              </a:tblGrid>
              <a:tr h="640232">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1" i="0" u="none" strike="noStrike" cap="none" normalizeH="0" baseline="0" dirty="0">
                          <a:ln>
                            <a:noFill/>
                          </a:ln>
                          <a:solidFill>
                            <a:srgbClr val="FFFFFF"/>
                          </a:solidFill>
                          <a:effectLst/>
                          <a:latin typeface="Gill Sans MT" pitchFamily="34" charset="0"/>
                          <a:cs typeface="Arial" charset="0"/>
                        </a:rPr>
                        <a:t>Sisältö (10 op)</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1" i="0" u="none" strike="noStrike" cap="none" normalizeH="0" baseline="0" dirty="0">
                          <a:ln>
                            <a:noFill/>
                          </a:ln>
                          <a:solidFill>
                            <a:srgbClr val="FFFFFF"/>
                          </a:solidFill>
                          <a:effectLst/>
                          <a:latin typeface="Gill Sans MT" pitchFamily="34" charset="0"/>
                          <a:cs typeface="Arial" charset="0"/>
                        </a:rPr>
                        <a:t>KO</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1" i="0" u="none" strike="noStrike" cap="none" normalizeH="0" baseline="0">
                          <a:ln>
                            <a:noFill/>
                          </a:ln>
                          <a:solidFill>
                            <a:srgbClr val="FFFFFF"/>
                          </a:solidFill>
                          <a:effectLst/>
                          <a:latin typeface="Gill Sans MT" pitchFamily="34" charset="0"/>
                          <a:cs typeface="Arial" charset="0"/>
                        </a:rPr>
                        <a:t>IT</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1" i="0" u="none" strike="noStrike" cap="none" normalizeH="0" baseline="0">
                          <a:ln>
                            <a:noFill/>
                          </a:ln>
                          <a:solidFill>
                            <a:srgbClr val="FFFFFF"/>
                          </a:solidFill>
                          <a:effectLst/>
                          <a:latin typeface="Gill Sans MT" pitchFamily="34" charset="0"/>
                          <a:cs typeface="Arial" charset="0"/>
                        </a:rPr>
                        <a:t>Yhteensä</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579218">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600" b="1" i="0" u="none" strike="noStrike" cap="none" normalizeH="0" baseline="0" dirty="0">
                          <a:ln>
                            <a:noFill/>
                          </a:ln>
                          <a:solidFill>
                            <a:srgbClr val="000000"/>
                          </a:solidFill>
                          <a:effectLst/>
                          <a:latin typeface="Gill Sans MT" pitchFamily="34" charset="0"/>
                          <a:cs typeface="Arial" charset="0"/>
                        </a:rPr>
                        <a:t>1. Koulutyöhön perehtyminen</a:t>
                      </a:r>
                      <a:endParaRPr kumimoji="0" lang="fi-FI" altLang="fi-FI" sz="1800" b="0" i="0" u="none" strike="noStrike" cap="none" normalizeH="0" baseline="0" dirty="0">
                        <a:ln>
                          <a:noFill/>
                        </a:ln>
                        <a:solidFill>
                          <a:srgbClr val="000000"/>
                        </a:solidFill>
                        <a:effectLst/>
                        <a:latin typeface="Gill Sans MT" pitchFamily="34" charset="0"/>
                        <a:cs typeface="Arial" charset="0"/>
                      </a:endParaRP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CE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1" i="0" u="none" strike="noStrike" cap="none" normalizeH="0" baseline="0" dirty="0">
                          <a:ln>
                            <a:noFill/>
                          </a:ln>
                          <a:solidFill>
                            <a:srgbClr val="000000"/>
                          </a:solidFill>
                          <a:effectLst/>
                          <a:latin typeface="Gill Sans MT" pitchFamily="34" charset="0"/>
                          <a:cs typeface="Arial" charset="0"/>
                        </a:rPr>
                        <a:t>18 h</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CE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1" i="0" u="none" strike="noStrike" cap="none" normalizeH="0" baseline="0" dirty="0">
                          <a:ln>
                            <a:noFill/>
                          </a:ln>
                          <a:solidFill>
                            <a:srgbClr val="000000"/>
                          </a:solidFill>
                          <a:effectLst/>
                          <a:latin typeface="Gill Sans MT" pitchFamily="34" charset="0"/>
                          <a:cs typeface="Arial" charset="0"/>
                        </a:rPr>
                        <a:t>38 h</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CE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1" i="0" u="none" strike="noStrike" cap="none" normalizeH="0" baseline="0" dirty="0">
                          <a:ln>
                            <a:noFill/>
                          </a:ln>
                          <a:solidFill>
                            <a:srgbClr val="000000"/>
                          </a:solidFill>
                          <a:effectLst/>
                          <a:latin typeface="Gill Sans MT" pitchFamily="34" charset="0"/>
                          <a:cs typeface="Arial" charset="0"/>
                        </a:rPr>
                        <a:t>56 h</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CE1"/>
                    </a:solidFill>
                  </a:tcPr>
                </a:tc>
                <a:extLst>
                  <a:ext uri="{0D108BD9-81ED-4DB2-BD59-A6C34878D82A}">
                    <a16:rowId xmlns:a16="http://schemas.microsoft.com/office/drawing/2014/main" val="10001"/>
                  </a:ext>
                </a:extLst>
              </a:tr>
              <a:tr h="371565">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fi-FI" altLang="fi-FI" sz="1600" b="0" i="0" u="none" strike="noStrike" cap="none" normalizeH="0" baseline="0" dirty="0">
                          <a:ln>
                            <a:noFill/>
                          </a:ln>
                          <a:solidFill>
                            <a:srgbClr val="000000"/>
                          </a:solidFill>
                          <a:effectLst/>
                          <a:latin typeface="Gill Sans MT" pitchFamily="34" charset="0"/>
                          <a:cs typeface="Arial" charset="0"/>
                        </a:rPr>
                        <a:t> Luennot</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0" i="0" u="none" strike="noStrike" cap="none" normalizeH="0" baseline="0" dirty="0">
                          <a:ln>
                            <a:noFill/>
                          </a:ln>
                          <a:solidFill>
                            <a:srgbClr val="000000"/>
                          </a:solidFill>
                          <a:effectLst/>
                          <a:latin typeface="Gill Sans MT" pitchFamily="34" charset="0"/>
                          <a:cs typeface="Arial" charset="0"/>
                        </a:rPr>
                        <a:t>8 h</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0" i="0" u="none" strike="noStrike" cap="none" normalizeH="0" baseline="0" dirty="0">
                          <a:ln>
                            <a:noFill/>
                          </a:ln>
                          <a:solidFill>
                            <a:srgbClr val="000000"/>
                          </a:solidFill>
                          <a:effectLst/>
                          <a:latin typeface="Gill Sans MT" pitchFamily="34" charset="0"/>
                          <a:cs typeface="Arial" charset="0"/>
                        </a:rPr>
                        <a:t>4 h</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0" i="0" u="none" strike="noStrike" cap="none" normalizeH="0" baseline="0" dirty="0">
                          <a:ln>
                            <a:noFill/>
                          </a:ln>
                          <a:solidFill>
                            <a:srgbClr val="000000"/>
                          </a:solidFill>
                          <a:effectLst/>
                          <a:latin typeface="Gill Sans MT" pitchFamily="34" charset="0"/>
                          <a:cs typeface="Arial" charset="0"/>
                        </a:rPr>
                        <a:t>12 h</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extLst>
                  <a:ext uri="{0D108BD9-81ED-4DB2-BD59-A6C34878D82A}">
                    <a16:rowId xmlns:a16="http://schemas.microsoft.com/office/drawing/2014/main" val="10002"/>
                  </a:ext>
                </a:extLst>
              </a:tr>
              <a:tr h="822984">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600" b="0" i="0" u="none" strike="noStrike" cap="none" normalizeH="0" baseline="0" dirty="0">
                          <a:ln>
                            <a:noFill/>
                          </a:ln>
                          <a:solidFill>
                            <a:srgbClr val="000000"/>
                          </a:solidFill>
                          <a:effectLst/>
                          <a:latin typeface="Gill Sans MT" pitchFamily="34" charset="0"/>
                          <a:cs typeface="Arial" charset="0"/>
                        </a:rPr>
                        <a:t>- </a:t>
                      </a:r>
                      <a:r>
                        <a:rPr kumimoji="0" lang="fi-FI" altLang="fi-FI" sz="1600" b="0" i="0" u="none" strike="noStrike" cap="none" normalizeH="0" baseline="0" dirty="0">
                          <a:ln>
                            <a:noFill/>
                          </a:ln>
                          <a:solidFill>
                            <a:schemeClr val="tx1"/>
                          </a:solidFill>
                          <a:effectLst/>
                          <a:latin typeface="Gill Sans MT" pitchFamily="34" charset="0"/>
                          <a:cs typeface="Arial" charset="0"/>
                        </a:rPr>
                        <a:t>kouluyhteisön havainnointi, VOPA-työskentely ja kielitietoisuus-tehtävä</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0" i="0" u="none" strike="noStrike" cap="none" normalizeH="0" baseline="0" dirty="0">
                          <a:ln>
                            <a:noFill/>
                          </a:ln>
                          <a:solidFill>
                            <a:srgbClr val="000000"/>
                          </a:solidFill>
                          <a:effectLst/>
                          <a:latin typeface="Gill Sans MT" pitchFamily="34" charset="0"/>
                          <a:cs typeface="Arial" charset="0"/>
                        </a:rPr>
                        <a:t>10 h</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0" i="0" u="none" strike="noStrike" cap="none" normalizeH="0" baseline="0" dirty="0">
                          <a:ln>
                            <a:noFill/>
                          </a:ln>
                          <a:solidFill>
                            <a:srgbClr val="000000"/>
                          </a:solidFill>
                          <a:effectLst/>
                          <a:latin typeface="Gill Sans MT" pitchFamily="34" charset="0"/>
                          <a:cs typeface="Arial" charset="0"/>
                        </a:rPr>
                        <a:t>34 h</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0" i="0" u="none" strike="noStrike" cap="none" normalizeH="0" baseline="0" dirty="0">
                          <a:ln>
                            <a:noFill/>
                          </a:ln>
                          <a:solidFill>
                            <a:srgbClr val="000000"/>
                          </a:solidFill>
                          <a:effectLst/>
                          <a:latin typeface="Gill Sans MT" pitchFamily="34" charset="0"/>
                          <a:cs typeface="Arial" charset="0"/>
                        </a:rPr>
                        <a:t>44 h</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extLst>
                  <a:ext uri="{0D108BD9-81ED-4DB2-BD59-A6C34878D82A}">
                    <a16:rowId xmlns:a16="http://schemas.microsoft.com/office/drawing/2014/main" val="10003"/>
                  </a:ext>
                </a:extLst>
              </a:tr>
              <a:tr h="914423">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600" b="1" i="0" u="none" strike="noStrike" cap="none" normalizeH="0" baseline="0" dirty="0">
                          <a:ln>
                            <a:noFill/>
                          </a:ln>
                          <a:solidFill>
                            <a:srgbClr val="000000"/>
                          </a:solidFill>
                          <a:effectLst/>
                          <a:latin typeface="Gill Sans MT" pitchFamily="34" charset="0"/>
                          <a:cs typeface="Arial" charset="0"/>
                        </a:rPr>
                        <a:t>2. Harjoittelutunnit</a:t>
                      </a:r>
                      <a:endParaRPr kumimoji="0" lang="fi-FI" altLang="fi-FI" sz="1600" b="0" i="0" u="none" strike="noStrike" cap="none" normalizeH="0" baseline="0" dirty="0">
                        <a:ln>
                          <a:noFill/>
                        </a:ln>
                        <a:solidFill>
                          <a:srgbClr val="000000"/>
                        </a:solidFill>
                        <a:effectLst/>
                        <a:latin typeface="Gill Sans MT" pitchFamily="34" charset="0"/>
                        <a:cs typeface="Arial" charset="0"/>
                      </a:endParaRP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CE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1" i="0" u="none" strike="noStrike" cap="none" normalizeH="0" baseline="0" dirty="0">
                          <a:ln>
                            <a:noFill/>
                          </a:ln>
                          <a:solidFill>
                            <a:srgbClr val="000000"/>
                          </a:solidFill>
                          <a:effectLst/>
                          <a:latin typeface="Gill Sans MT" pitchFamily="34" charset="0"/>
                          <a:cs typeface="Arial" charset="0"/>
                        </a:rPr>
                        <a:t>50 h</a:t>
                      </a:r>
                    </a:p>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200" b="1" i="0" u="none" strike="noStrike" cap="none" normalizeH="0" baseline="0" dirty="0">
                          <a:ln>
                            <a:noFill/>
                          </a:ln>
                          <a:solidFill>
                            <a:srgbClr val="000000"/>
                          </a:solidFill>
                          <a:effectLst/>
                          <a:latin typeface="Gill Sans MT" pitchFamily="34" charset="0"/>
                          <a:cs typeface="Arial" charset="0"/>
                        </a:rPr>
                        <a:t>(30 x 75 min)</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CE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1" i="0" u="none" strike="noStrike" cap="none" normalizeH="0" baseline="0" dirty="0">
                          <a:ln>
                            <a:noFill/>
                          </a:ln>
                          <a:solidFill>
                            <a:srgbClr val="000000"/>
                          </a:solidFill>
                          <a:effectLst/>
                          <a:latin typeface="Gill Sans MT" pitchFamily="34" charset="0"/>
                          <a:cs typeface="Arial" charset="0"/>
                        </a:rPr>
                        <a:t>75 h</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CE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1" i="0" u="none" strike="noStrike" cap="none" normalizeH="0" baseline="0" dirty="0">
                          <a:ln>
                            <a:noFill/>
                          </a:ln>
                          <a:solidFill>
                            <a:srgbClr val="000000"/>
                          </a:solidFill>
                          <a:effectLst/>
                          <a:latin typeface="Gill Sans MT" pitchFamily="34" charset="0"/>
                          <a:cs typeface="Arial" charset="0"/>
                        </a:rPr>
                        <a:t>125 h</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CE1"/>
                    </a:solidFill>
                  </a:tcPr>
                </a:tc>
                <a:extLst>
                  <a:ext uri="{0D108BD9-81ED-4DB2-BD59-A6C34878D82A}">
                    <a16:rowId xmlns:a16="http://schemas.microsoft.com/office/drawing/2014/main" val="10004"/>
                  </a:ext>
                </a:extLst>
              </a:tr>
              <a:tr h="822984">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600" b="1" i="0" u="none" strike="noStrike" cap="none" normalizeH="0" baseline="0" dirty="0">
                          <a:ln>
                            <a:noFill/>
                          </a:ln>
                          <a:solidFill>
                            <a:srgbClr val="000000"/>
                          </a:solidFill>
                          <a:effectLst/>
                          <a:latin typeface="Gill Sans MT" pitchFamily="34" charset="0"/>
                          <a:cs typeface="Arial" charset="0"/>
                        </a:rPr>
                        <a:t>3. Ryhmä- ja yksilöohjaus, lukupiiri ja </a:t>
                      </a:r>
                      <a:r>
                        <a:rPr kumimoji="0" lang="fi-FI" altLang="fi-FI" sz="1600" b="1" i="0" u="none" strike="noStrike" cap="none" normalizeH="0" baseline="0" dirty="0" err="1">
                          <a:ln>
                            <a:noFill/>
                          </a:ln>
                          <a:solidFill>
                            <a:srgbClr val="000000"/>
                          </a:solidFill>
                          <a:effectLst/>
                          <a:latin typeface="Gill Sans MT" pitchFamily="34" charset="0"/>
                          <a:cs typeface="Arial" charset="0"/>
                        </a:rPr>
                        <a:t>PROpe</a:t>
                      </a:r>
                      <a:r>
                        <a:rPr kumimoji="0" lang="fi-FI" altLang="fi-FI" sz="1600" b="1" i="0" u="none" strike="noStrike" cap="none" normalizeH="0" baseline="0" dirty="0">
                          <a:ln>
                            <a:noFill/>
                          </a:ln>
                          <a:solidFill>
                            <a:srgbClr val="000000"/>
                          </a:solidFill>
                          <a:effectLst/>
                          <a:latin typeface="Gill Sans MT" pitchFamily="34" charset="0"/>
                          <a:cs typeface="Arial" charset="0"/>
                        </a:rPr>
                        <a:t>-työskentely</a:t>
                      </a:r>
                      <a:endParaRPr kumimoji="0" lang="fi-FI" altLang="fi-FI" sz="1600" b="0" i="0" u="none" strike="noStrike" cap="none" normalizeH="0" baseline="0" dirty="0">
                        <a:ln>
                          <a:noFill/>
                        </a:ln>
                        <a:solidFill>
                          <a:srgbClr val="000000"/>
                        </a:solidFill>
                        <a:effectLst/>
                        <a:latin typeface="Gill Sans MT" pitchFamily="34" charset="0"/>
                        <a:cs typeface="Arial" charset="0"/>
                      </a:endParaRP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1" i="0" u="none" strike="noStrike" cap="none" normalizeH="0" baseline="0" dirty="0">
                          <a:ln>
                            <a:noFill/>
                          </a:ln>
                          <a:solidFill>
                            <a:srgbClr val="000000"/>
                          </a:solidFill>
                          <a:effectLst/>
                          <a:latin typeface="Gill Sans MT" pitchFamily="34" charset="0"/>
                          <a:cs typeface="Arial" charset="0"/>
                        </a:rPr>
                        <a:t>28 h</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1" i="0" u="none" strike="noStrike" cap="none" normalizeH="0" baseline="0" dirty="0">
                          <a:ln>
                            <a:noFill/>
                          </a:ln>
                          <a:solidFill>
                            <a:srgbClr val="000000"/>
                          </a:solidFill>
                          <a:effectLst/>
                          <a:latin typeface="Gill Sans MT" pitchFamily="34" charset="0"/>
                          <a:cs typeface="Arial" charset="0"/>
                        </a:rPr>
                        <a:t>28 h</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1" i="0" u="none" strike="noStrike" cap="none" normalizeH="0" baseline="0" dirty="0">
                          <a:ln>
                            <a:noFill/>
                          </a:ln>
                          <a:solidFill>
                            <a:srgbClr val="000000"/>
                          </a:solidFill>
                          <a:effectLst/>
                          <a:latin typeface="Gill Sans MT" pitchFamily="34" charset="0"/>
                          <a:cs typeface="Arial" charset="0"/>
                        </a:rPr>
                        <a:t>56 h</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extLst>
                  <a:ext uri="{0D108BD9-81ED-4DB2-BD59-A6C34878D82A}">
                    <a16:rowId xmlns:a16="http://schemas.microsoft.com/office/drawing/2014/main" val="10005"/>
                  </a:ext>
                </a:extLst>
              </a:tr>
              <a:tr h="579256">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600" b="1" i="0" u="none" strike="noStrike" cap="none" normalizeH="0" baseline="0" dirty="0">
                          <a:ln>
                            <a:noFill/>
                          </a:ln>
                          <a:solidFill>
                            <a:srgbClr val="000000"/>
                          </a:solidFill>
                          <a:effectLst/>
                          <a:latin typeface="Gill Sans MT" pitchFamily="34" charset="0"/>
                          <a:cs typeface="Arial" charset="0"/>
                        </a:rPr>
                        <a:t>4. </a:t>
                      </a:r>
                      <a:r>
                        <a:rPr kumimoji="0" lang="fi-FI" altLang="fi-FI" sz="1600" b="1" i="0" u="none" strike="noStrike" cap="none" normalizeH="0" baseline="0" dirty="0" err="1">
                          <a:ln>
                            <a:noFill/>
                          </a:ln>
                          <a:solidFill>
                            <a:srgbClr val="000000"/>
                          </a:solidFill>
                          <a:effectLst/>
                          <a:latin typeface="Gill Sans MT" pitchFamily="34" charset="0"/>
                          <a:cs typeface="Arial" charset="0"/>
                        </a:rPr>
                        <a:t>PROpe</a:t>
                      </a:r>
                      <a:r>
                        <a:rPr kumimoji="0" lang="fi-FI" altLang="fi-FI" sz="1600" b="1" i="0" u="none" strike="noStrike" cap="none" normalizeH="0" baseline="0" dirty="0">
                          <a:ln>
                            <a:noFill/>
                          </a:ln>
                          <a:solidFill>
                            <a:srgbClr val="000000"/>
                          </a:solidFill>
                          <a:effectLst/>
                          <a:latin typeface="Gill Sans MT" pitchFamily="34" charset="0"/>
                          <a:cs typeface="Arial" charset="0"/>
                        </a:rPr>
                        <a:t> –oman opettajuuden työstäminen</a:t>
                      </a:r>
                      <a:endParaRPr kumimoji="0" lang="fi-FI" altLang="fi-FI" sz="1600" b="0" i="0" u="none" strike="noStrike" cap="none" normalizeH="0" baseline="0" dirty="0">
                        <a:ln>
                          <a:noFill/>
                        </a:ln>
                        <a:solidFill>
                          <a:srgbClr val="000000"/>
                        </a:solidFill>
                        <a:effectLst/>
                        <a:latin typeface="Gill Sans MT" pitchFamily="34" charset="0"/>
                        <a:cs typeface="Arial" charset="0"/>
                      </a:endParaRP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CE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0" i="0" u="none" strike="noStrike" cap="none" normalizeH="0" baseline="0" dirty="0">
                          <a:ln>
                            <a:noFill/>
                          </a:ln>
                          <a:solidFill>
                            <a:srgbClr val="000000"/>
                          </a:solidFill>
                          <a:effectLst/>
                          <a:latin typeface="Gill Sans MT" pitchFamily="34" charset="0"/>
                          <a:cs typeface="Arial" charset="0"/>
                        </a:rPr>
                        <a:t>--</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CE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1" i="0" u="none" strike="noStrike" cap="none" normalizeH="0" baseline="0" dirty="0">
                          <a:ln>
                            <a:noFill/>
                          </a:ln>
                          <a:solidFill>
                            <a:srgbClr val="000000"/>
                          </a:solidFill>
                          <a:effectLst/>
                          <a:latin typeface="Gill Sans MT" pitchFamily="34" charset="0"/>
                          <a:cs typeface="Arial" charset="0"/>
                        </a:rPr>
                        <a:t>30 h</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CE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1" i="0" u="none" strike="noStrike" cap="none" normalizeH="0" baseline="0" dirty="0">
                          <a:ln>
                            <a:noFill/>
                          </a:ln>
                          <a:solidFill>
                            <a:srgbClr val="000000"/>
                          </a:solidFill>
                          <a:effectLst/>
                          <a:latin typeface="Gill Sans MT" pitchFamily="34" charset="0"/>
                          <a:cs typeface="Arial" charset="0"/>
                        </a:rPr>
                        <a:t>30 h</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CE1"/>
                    </a:solidFill>
                  </a:tcPr>
                </a:tc>
                <a:extLst>
                  <a:ext uri="{0D108BD9-81ED-4DB2-BD59-A6C34878D82A}">
                    <a16:rowId xmlns:a16="http://schemas.microsoft.com/office/drawing/2014/main" val="10006"/>
                  </a:ext>
                </a:extLst>
              </a:tr>
              <a:tr h="371565">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600" b="1" i="0" u="none" strike="noStrike" cap="none" normalizeH="0" baseline="0" dirty="0">
                          <a:ln>
                            <a:noFill/>
                          </a:ln>
                          <a:solidFill>
                            <a:srgbClr val="000000"/>
                          </a:solidFill>
                          <a:effectLst/>
                          <a:latin typeface="Gill Sans MT" pitchFamily="34" charset="0"/>
                          <a:cs typeface="Arial" charset="0"/>
                        </a:rPr>
                        <a:t>Yhteensä</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1" i="0" u="none" strike="noStrike" cap="none" normalizeH="0" baseline="0" dirty="0">
                          <a:ln>
                            <a:noFill/>
                          </a:ln>
                          <a:solidFill>
                            <a:srgbClr val="000000"/>
                          </a:solidFill>
                          <a:effectLst/>
                          <a:latin typeface="Gill Sans MT" pitchFamily="34" charset="0"/>
                          <a:cs typeface="Arial" charset="0"/>
                        </a:rPr>
                        <a:t>96 h</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1" i="0" u="none" strike="noStrike" cap="none" normalizeH="0" baseline="0" dirty="0">
                          <a:ln>
                            <a:noFill/>
                          </a:ln>
                          <a:solidFill>
                            <a:srgbClr val="000000"/>
                          </a:solidFill>
                          <a:effectLst/>
                          <a:latin typeface="Gill Sans MT" pitchFamily="34" charset="0"/>
                          <a:cs typeface="Arial" charset="0"/>
                        </a:rPr>
                        <a:t>171 h</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1" i="0" u="none" strike="noStrike" cap="none" normalizeH="0" baseline="0" dirty="0">
                          <a:ln>
                            <a:noFill/>
                          </a:ln>
                          <a:solidFill>
                            <a:srgbClr val="000000"/>
                          </a:solidFill>
                          <a:effectLst/>
                          <a:latin typeface="Gill Sans MT" pitchFamily="34" charset="0"/>
                          <a:cs typeface="Arial" charset="0"/>
                        </a:rPr>
                        <a:t>267 h = 10 op</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extLst>
                  <a:ext uri="{0D108BD9-81ED-4DB2-BD59-A6C34878D82A}">
                    <a16:rowId xmlns:a16="http://schemas.microsoft.com/office/drawing/2014/main" val="10007"/>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188913"/>
            <a:ext cx="8229600" cy="1143000"/>
          </a:xfrm>
        </p:spPr>
        <p:txBody>
          <a:bodyPr/>
          <a:lstStyle/>
          <a:p>
            <a:pPr>
              <a:defRPr/>
            </a:pPr>
            <a:r>
              <a:rPr lang="fi-FI" sz="3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Tuntien pitäminen ja havainnointi sekä kouluyhteisön havainnointi</a:t>
            </a:r>
            <a:endParaRPr lang="fi-FI"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68313" y="1341438"/>
            <a:ext cx="8351837" cy="4525962"/>
          </a:xfrm>
        </p:spPr>
        <p:txBody>
          <a:bodyPr/>
          <a:lstStyle/>
          <a:p>
            <a:pPr eaLnBrk="1" hangingPunct="1">
              <a:defRPr/>
            </a:pPr>
            <a:endParaRPr lang="fi-FI" altLang="fi-FI" sz="2200" dirty="0">
              <a:latin typeface="Arial" charset="0"/>
              <a:cs typeface="Arial" charset="0"/>
            </a:endParaRPr>
          </a:p>
          <a:p>
            <a:pPr eaLnBrk="1" hangingPunct="1">
              <a:defRPr/>
            </a:pPr>
            <a:r>
              <a:rPr lang="fi-FI" altLang="fi-FI" sz="2200" dirty="0">
                <a:latin typeface="Arial" charset="0"/>
                <a:cs typeface="Arial" charset="0"/>
              </a:rPr>
              <a:t>Pyrkimyksenä saada mahdollisimman kokonaisvaltainen kuva luokanopettajan työstä: kokonaisia koulupäiviä ja vähintään 15 h (= 9 x 75 min) ”vastuuviikko”, opetusta yhteensä 30 x 75 min.</a:t>
            </a:r>
          </a:p>
          <a:p>
            <a:pPr lvl="1" eaLnBrk="1" hangingPunct="1">
              <a:defRPr/>
            </a:pPr>
            <a:r>
              <a:rPr lang="fi-FI" altLang="fi-FI" sz="2200" dirty="0">
                <a:latin typeface="Arial" charset="0"/>
                <a:cs typeface="Arial" charset="0"/>
              </a:rPr>
              <a:t>Osallistut mahdollisesti monialaisen oppimiskokonaisuuden suunnitteluun ja toteutukseen </a:t>
            </a:r>
            <a:r>
              <a:rPr lang="fi-FI" altLang="fi-FI" sz="2200" dirty="0">
                <a:solidFill>
                  <a:schemeClr val="tx1"/>
                </a:solidFill>
                <a:latin typeface="Arial" charset="0"/>
                <a:cs typeface="Arial" charset="0"/>
              </a:rPr>
              <a:t>omassa kotiluokassa</a:t>
            </a:r>
          </a:p>
          <a:p>
            <a:pPr marL="342900" lvl="1" indent="-342900" eaLnBrk="1" hangingPunct="1">
              <a:buFontTx/>
              <a:buChar char="•"/>
              <a:defRPr/>
            </a:pPr>
            <a:r>
              <a:rPr lang="fi-FI" altLang="fi-FI" sz="2200" dirty="0">
                <a:latin typeface="Arial" charset="0"/>
                <a:cs typeface="Arial" charset="0"/>
              </a:rPr>
              <a:t>Yhteissuunnittelua  harjoittelijaparin ja muiden samalla luokka-asteella olevien harjoittelijoiden </a:t>
            </a:r>
            <a:r>
              <a:rPr lang="fi-FI" altLang="fi-FI" sz="2200" dirty="0">
                <a:solidFill>
                  <a:schemeClr val="tx1"/>
                </a:solidFill>
                <a:latin typeface="Arial" charset="0"/>
                <a:cs typeface="Arial" charset="0"/>
              </a:rPr>
              <a:t>kanssa mahdollisuuksien mukaan</a:t>
            </a:r>
          </a:p>
          <a:p>
            <a:pPr eaLnBrk="1" hangingPunct="1">
              <a:defRPr/>
            </a:pPr>
            <a:r>
              <a:rPr lang="fi-FI" altLang="fi-FI" sz="2200" dirty="0">
                <a:latin typeface="Arial" charset="0"/>
                <a:cs typeface="Arial" charset="0"/>
              </a:rPr>
              <a:t>Kouluyhteisön havainnointi (23 h) on omassa luokassa / ryhmässä tapahtuvaa tuntien seuraamista </a:t>
            </a:r>
            <a:r>
              <a:rPr lang="fi-FI" altLang="fi-FI" sz="2200" b="1" dirty="0">
                <a:latin typeface="Arial" charset="0"/>
                <a:cs typeface="Arial" charset="0"/>
              </a:rPr>
              <a:t>ja</a:t>
            </a:r>
            <a:r>
              <a:rPr lang="fi-FI" altLang="fi-FI" sz="2200" dirty="0">
                <a:latin typeface="Arial" charset="0"/>
                <a:cs typeface="Arial" charset="0"/>
              </a:rPr>
              <a:t> luokkatyöskentelyn ulkopuoliseen toimintakulttuuriin tutustumista </a:t>
            </a:r>
          </a:p>
          <a:p>
            <a:pPr>
              <a:defRPr/>
            </a:pPr>
            <a:endParaRPr lang="fi-FI"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a:defRPr/>
            </a:pPr>
            <a:r>
              <a:rPr lang="fi-FI" sz="3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Miten teet havaintoja?</a:t>
            </a:r>
          </a:p>
        </p:txBody>
      </p:sp>
      <p:sp>
        <p:nvSpPr>
          <p:cNvPr id="16387" name="Sisällön paikkamerkki 2"/>
          <p:cNvSpPr>
            <a:spLocks noGrp="1" noChangeArrowheads="1"/>
          </p:cNvSpPr>
          <p:nvPr>
            <p:ph idx="1"/>
          </p:nvPr>
        </p:nvSpPr>
        <p:spPr>
          <a:xfrm>
            <a:off x="539750" y="1268413"/>
            <a:ext cx="8435975" cy="4800600"/>
          </a:xfrm>
        </p:spPr>
        <p:txBody>
          <a:bodyPr/>
          <a:lstStyle/>
          <a:p>
            <a:endParaRPr lang="fi-FI" altLang="fi-FI" sz="2400" dirty="0">
              <a:latin typeface="Arial" panose="020B0604020202020204" pitchFamily="34" charset="0"/>
              <a:cs typeface="Arial" panose="020B0604020202020204" pitchFamily="34" charset="0"/>
            </a:endParaRPr>
          </a:p>
          <a:p>
            <a:r>
              <a:rPr lang="fi-FI" altLang="fi-FI" sz="2400" dirty="0">
                <a:latin typeface="Arial" panose="020B0604020202020204" pitchFamily="34" charset="0"/>
                <a:cs typeface="Arial" panose="020B0604020202020204" pitchFamily="34" charset="0"/>
              </a:rPr>
              <a:t>Havainnoi kouluyhteisöön liittyviä pedagogisia ilmiöitä, jotka voit liittää harjoittelun henkilökohtaisiin tavoitteisiin</a:t>
            </a:r>
          </a:p>
          <a:p>
            <a:r>
              <a:rPr lang="fi-FI" altLang="fi-FI" sz="2400" dirty="0">
                <a:latin typeface="Arial" panose="020B0604020202020204" pitchFamily="34" charset="0"/>
                <a:cs typeface="Arial" panose="020B0604020202020204" pitchFamily="34" charset="0"/>
              </a:rPr>
              <a:t>Havaintojen teon tulee olla selkeästi tavoitteellista ja perustua omakohtaiseen kiinnostukseesi</a:t>
            </a:r>
          </a:p>
          <a:p>
            <a:pPr eaLnBrk="1" hangingPunct="1"/>
            <a:r>
              <a:rPr lang="en-US" altLang="fi-FI" sz="2400" dirty="0" err="1">
                <a:latin typeface="Arial" panose="020B0604020202020204" pitchFamily="34" charset="0"/>
                <a:cs typeface="Arial" panose="020B0604020202020204" pitchFamily="34" charset="0"/>
              </a:rPr>
              <a:t>Syventääksesi</a:t>
            </a:r>
            <a:r>
              <a:rPr lang="en-US" altLang="fi-FI" sz="2400" dirty="0">
                <a:latin typeface="Arial" panose="020B0604020202020204" pitchFamily="34" charset="0"/>
                <a:cs typeface="Arial" panose="020B0604020202020204" pitchFamily="34" charset="0"/>
              </a:rPr>
              <a:t> </a:t>
            </a:r>
            <a:r>
              <a:rPr lang="en-US" altLang="fi-FI" sz="2400" dirty="0" err="1">
                <a:latin typeface="Arial" panose="020B0604020202020204" pitchFamily="34" charset="0"/>
                <a:cs typeface="Arial" panose="020B0604020202020204" pitchFamily="34" charset="0"/>
              </a:rPr>
              <a:t>osaamistasi</a:t>
            </a:r>
            <a:r>
              <a:rPr lang="en-US" altLang="fi-FI" sz="2400" dirty="0">
                <a:latin typeface="Arial" panose="020B0604020202020204" pitchFamily="34" charset="0"/>
                <a:cs typeface="Arial" panose="020B0604020202020204" pitchFamily="34" charset="0"/>
              </a:rPr>
              <a:t> </a:t>
            </a:r>
            <a:r>
              <a:rPr lang="en-US" altLang="fi-FI" sz="2400" dirty="0" err="1">
                <a:latin typeface="Arial" panose="020B0604020202020204" pitchFamily="34" charset="0"/>
                <a:cs typeface="Arial" panose="020B0604020202020204" pitchFamily="34" charset="0"/>
              </a:rPr>
              <a:t>havainnoi</a:t>
            </a:r>
            <a:r>
              <a:rPr lang="en-US" altLang="fi-FI" sz="2400" dirty="0">
                <a:latin typeface="Arial" panose="020B0604020202020204" pitchFamily="34" charset="0"/>
                <a:cs typeface="Arial" panose="020B0604020202020204" pitchFamily="34" charset="0"/>
              </a:rPr>
              <a:t> tai </a:t>
            </a:r>
            <a:r>
              <a:rPr lang="en-US" altLang="fi-FI" sz="2400" dirty="0" err="1">
                <a:latin typeface="Arial" panose="020B0604020202020204" pitchFamily="34" charset="0"/>
                <a:cs typeface="Arial" panose="020B0604020202020204" pitchFamily="34" charset="0"/>
              </a:rPr>
              <a:t>muilla</a:t>
            </a:r>
            <a:r>
              <a:rPr lang="en-US" altLang="fi-FI" sz="2400" dirty="0">
                <a:latin typeface="Arial" panose="020B0604020202020204" pitchFamily="34" charset="0"/>
                <a:cs typeface="Arial" panose="020B0604020202020204" pitchFamily="34" charset="0"/>
              </a:rPr>
              <a:t> </a:t>
            </a:r>
            <a:r>
              <a:rPr lang="en-US" altLang="fi-FI" sz="2400" dirty="0" err="1">
                <a:latin typeface="Arial" panose="020B0604020202020204" pitchFamily="34" charset="0"/>
                <a:cs typeface="Arial" panose="020B0604020202020204" pitchFamily="34" charset="0"/>
              </a:rPr>
              <a:t>tavoin</a:t>
            </a:r>
            <a:r>
              <a:rPr lang="en-US" altLang="fi-FI" sz="2400" dirty="0">
                <a:latin typeface="Arial" panose="020B0604020202020204" pitchFamily="34" charset="0"/>
                <a:cs typeface="Arial" panose="020B0604020202020204" pitchFamily="34" charset="0"/>
              </a:rPr>
              <a:t> </a:t>
            </a:r>
            <a:r>
              <a:rPr lang="en-US" altLang="fi-FI" sz="2400" dirty="0" err="1">
                <a:latin typeface="Arial" panose="020B0604020202020204" pitchFamily="34" charset="0"/>
                <a:cs typeface="Arial" panose="020B0604020202020204" pitchFamily="34" charset="0"/>
              </a:rPr>
              <a:t>tutki</a:t>
            </a:r>
            <a:r>
              <a:rPr lang="en-US" altLang="fi-FI" sz="2400" dirty="0">
                <a:latin typeface="Arial" panose="020B0604020202020204" pitchFamily="34" charset="0"/>
                <a:cs typeface="Arial" panose="020B0604020202020204" pitchFamily="34" charset="0"/>
              </a:rPr>
              <a:t> </a:t>
            </a:r>
            <a:r>
              <a:rPr lang="en-US" altLang="fi-FI" sz="2400" dirty="0" err="1">
                <a:latin typeface="Arial" panose="020B0604020202020204" pitchFamily="34" charset="0"/>
                <a:cs typeface="Arial" panose="020B0604020202020204" pitchFamily="34" charset="0"/>
              </a:rPr>
              <a:t>koululuokan</a:t>
            </a:r>
            <a:r>
              <a:rPr lang="en-US" altLang="fi-FI" sz="2400" dirty="0">
                <a:latin typeface="Arial" panose="020B0604020202020204" pitchFamily="34" charset="0"/>
                <a:cs typeface="Arial" panose="020B0604020202020204" pitchFamily="34" charset="0"/>
              </a:rPr>
              <a:t> </a:t>
            </a:r>
            <a:r>
              <a:rPr lang="en-US" altLang="fi-FI" sz="2400" dirty="0" err="1">
                <a:latin typeface="Arial" panose="020B0604020202020204" pitchFamily="34" charset="0"/>
                <a:cs typeface="Arial" panose="020B0604020202020204" pitchFamily="34" charset="0"/>
              </a:rPr>
              <a:t>ulkopuolisia</a:t>
            </a:r>
            <a:r>
              <a:rPr lang="en-US" altLang="fi-FI" sz="2400" dirty="0">
                <a:latin typeface="Arial" panose="020B0604020202020204" pitchFamily="34" charset="0"/>
                <a:cs typeface="Arial" panose="020B0604020202020204" pitchFamily="34" charset="0"/>
              </a:rPr>
              <a:t> </a:t>
            </a:r>
            <a:r>
              <a:rPr lang="en-US" altLang="fi-FI" sz="2400" dirty="0" err="1">
                <a:latin typeface="Arial" panose="020B0604020202020204" pitchFamily="34" charset="0"/>
                <a:cs typeface="Arial" panose="020B0604020202020204" pitchFamily="34" charset="0"/>
              </a:rPr>
              <a:t>toimijoita</a:t>
            </a:r>
            <a:r>
              <a:rPr lang="en-US" altLang="fi-FI" sz="2400" dirty="0">
                <a:latin typeface="Arial" panose="020B0604020202020204" pitchFamily="34" charset="0"/>
                <a:cs typeface="Arial" panose="020B0604020202020204" pitchFamily="34" charset="0"/>
              </a:rPr>
              <a:t> </a:t>
            </a:r>
            <a:r>
              <a:rPr lang="fi-FI" altLang="fi-FI" sz="2400" dirty="0">
                <a:latin typeface="Arial" panose="020B0604020202020204" pitchFamily="34" charset="0"/>
                <a:cs typeface="Arial" panose="020B0604020202020204" pitchFamily="34" charset="0"/>
              </a:rPr>
              <a:t>(esim. </a:t>
            </a:r>
            <a:r>
              <a:rPr lang="fi-FI" altLang="fi-FI" sz="2400" dirty="0" err="1">
                <a:latin typeface="Arial" panose="020B0604020202020204" pitchFamily="34" charset="0"/>
                <a:cs typeface="Arial" panose="020B0604020202020204" pitchFamily="34" charset="0"/>
              </a:rPr>
              <a:t>ys</a:t>
            </a:r>
            <a:r>
              <a:rPr lang="fi-FI" altLang="fi-FI" sz="2400" dirty="0">
                <a:latin typeface="Arial" panose="020B0604020202020204" pitchFamily="34" charset="0"/>
                <a:cs typeface="Arial" panose="020B0604020202020204" pitchFamily="34" charset="0"/>
              </a:rPr>
              <a:t>-aika, opintoretki, koulun hallinto, oppilashuoltotyö, erityisopetus, ongelmatilanteiden selvittely, koulun ja kodin yhteistyö)</a:t>
            </a:r>
          </a:p>
          <a:p>
            <a:pPr eaLnBrk="1" hangingPunct="1"/>
            <a:r>
              <a:rPr lang="fi-FI" altLang="fi-FI" sz="2400" dirty="0">
                <a:latin typeface="Arial" panose="020B0604020202020204" pitchFamily="34" charset="0"/>
                <a:cs typeface="Arial" panose="020B0604020202020204" pitchFamily="34" charset="0"/>
              </a:rPr>
              <a:t>Koulun toimintakulttuuriin tutustumisen mahdollisuuksista voit keskustella luokanlehtorin kanssa</a:t>
            </a:r>
            <a:endParaRPr lang="en-US" altLang="fi-FI" sz="2400" dirty="0">
              <a:latin typeface="Arial" panose="020B0604020202020204" pitchFamily="34" charset="0"/>
              <a:cs typeface="Arial" panose="020B0604020202020204" pitchFamily="34" charset="0"/>
            </a:endParaRPr>
          </a:p>
          <a:p>
            <a:pPr eaLnBrk="1" hangingPunct="1"/>
            <a:endParaRPr lang="en-US" altLang="fi-FI" sz="2400" dirty="0">
              <a:latin typeface="Arial" panose="020B0604020202020204" pitchFamily="34" charset="0"/>
              <a:cs typeface="Arial" panose="020B0604020202020204" pitchFamily="34" charset="0"/>
            </a:endParaRPr>
          </a:p>
          <a:p>
            <a:endParaRPr lang="fi-FI" altLang="fi-FI" sz="2400" dirty="0">
              <a:latin typeface="Arial" panose="020B0604020202020204" pitchFamily="34" charset="0"/>
              <a:cs typeface="Arial" panose="020B0604020202020204" pitchFamily="34" charset="0"/>
            </a:endParaRPr>
          </a:p>
          <a:p>
            <a:pPr>
              <a:buFont typeface="Wingdings 2" panose="05020102010507070707" pitchFamily="18" charset="2"/>
              <a:buNone/>
            </a:pPr>
            <a:endParaRPr lang="fi-FI" altLang="fi-FI"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024" y="112363"/>
            <a:ext cx="8229600" cy="1143000"/>
          </a:xfrm>
        </p:spPr>
        <p:txBody>
          <a:bodyPr/>
          <a:lstStyle/>
          <a:p>
            <a:pPr eaLnBrk="1" fontAlgn="auto" hangingPunct="1">
              <a:spcAft>
                <a:spcPts val="0"/>
              </a:spcAft>
              <a:defRPr/>
            </a:pPr>
            <a:r>
              <a:rPr lang="fi-FI" sz="3200" dirty="0">
                <a:solidFill>
                  <a:schemeClr val="tx2">
                    <a:satMod val="13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Miten teet havaintoja?</a:t>
            </a:r>
          </a:p>
        </p:txBody>
      </p:sp>
      <p:sp>
        <p:nvSpPr>
          <p:cNvPr id="17411" name="Sisällön paikkamerkki 2"/>
          <p:cNvSpPr>
            <a:spLocks noGrp="1" noChangeArrowheads="1"/>
          </p:cNvSpPr>
          <p:nvPr>
            <p:ph idx="1"/>
          </p:nvPr>
        </p:nvSpPr>
        <p:spPr>
          <a:xfrm>
            <a:off x="755474" y="1052736"/>
            <a:ext cx="7931150" cy="4497387"/>
          </a:xfrm>
        </p:spPr>
        <p:txBody>
          <a:bodyPr/>
          <a:lstStyle/>
          <a:p>
            <a:pPr eaLnBrk="1" hangingPunct="1"/>
            <a:r>
              <a:rPr lang="fi-FI" altLang="fi-FI" sz="2400" dirty="0">
                <a:latin typeface="Arial" panose="020B0604020202020204" pitchFamily="34" charset="0"/>
                <a:cs typeface="Arial" panose="020B0604020202020204" pitchFamily="34" charset="0"/>
              </a:rPr>
              <a:t>Ole tutkiva opettaja: tee havaintoja esim. osallistuvan havainnoinnin, haastattelun, </a:t>
            </a:r>
            <a:r>
              <a:rPr lang="fi-FI" altLang="fi-FI" sz="2400" dirty="0" err="1">
                <a:latin typeface="Arial" panose="020B0604020202020204" pitchFamily="34" charset="0"/>
                <a:cs typeface="Arial" panose="020B0604020202020204" pitchFamily="34" charset="0"/>
              </a:rPr>
              <a:t>sosiometriikan</a:t>
            </a:r>
            <a:r>
              <a:rPr lang="fi-FI" altLang="fi-FI" sz="2400" dirty="0">
                <a:latin typeface="Arial" panose="020B0604020202020204" pitchFamily="34" charset="0"/>
                <a:cs typeface="Arial" panose="020B0604020202020204" pitchFamily="34" charset="0"/>
              </a:rPr>
              <a:t>, kyselytutkimuksen ja dokumenttianalyysin menetelmillä</a:t>
            </a:r>
          </a:p>
          <a:p>
            <a:pPr eaLnBrk="1" hangingPunct="1"/>
            <a:r>
              <a:rPr lang="fi-FI" altLang="fi-FI" sz="2400" dirty="0">
                <a:latin typeface="Arial" panose="020B0604020202020204" pitchFamily="34" charset="0"/>
                <a:cs typeface="Arial" panose="020B0604020202020204" pitchFamily="34" charset="0"/>
              </a:rPr>
              <a:t>Kirjoita havainnoistasi riittävästi muistiinpanoja; tärkeää on, että objektiivisemman tiedon lisäksi saat raportointiin myös subjektiivisempaa, omia näkemyksiäsi ja kokemuksiasi kuvaavaa tietoa</a:t>
            </a:r>
          </a:p>
          <a:p>
            <a:pPr eaLnBrk="1" hangingPunct="1"/>
            <a:r>
              <a:rPr lang="fi-FI" altLang="fi-FI" sz="2400" dirty="0">
                <a:latin typeface="Arial" panose="020B0604020202020204" pitchFamily="34" charset="0"/>
                <a:cs typeface="Arial" panose="020B0604020202020204" pitchFamily="34" charset="0"/>
              </a:rPr>
              <a:t>Tee muistiinpanoja harjoittelun alusta asti ja kirjoita havaintoja muistiin mahdollisimman pian</a:t>
            </a:r>
          </a:p>
          <a:p>
            <a:pPr eaLnBrk="1" hangingPunct="1"/>
            <a:r>
              <a:rPr lang="fi-FI" altLang="fi-FI" sz="2400" dirty="0">
                <a:solidFill>
                  <a:schemeClr val="tx1"/>
                </a:solidFill>
                <a:latin typeface="Arial" panose="020B0604020202020204" pitchFamily="34" charset="0"/>
                <a:cs typeface="Arial" panose="020B0604020202020204" pitchFamily="34" charset="0"/>
              </a:rPr>
              <a:t>VOPA-työskentely ja kielitietoisuus-tehtävä ovat myös havainnointitapoja</a:t>
            </a:r>
            <a:endParaRPr lang="fi-FI" altLang="fi-FI" sz="2400" dirty="0">
              <a:solidFill>
                <a:srgbClr val="FF0000"/>
              </a:solidFill>
              <a:latin typeface="Arial" panose="020B0604020202020204" pitchFamily="34" charset="0"/>
              <a:cs typeface="Arial" panose="020B0604020202020204" pitchFamily="34" charset="0"/>
            </a:endParaRPr>
          </a:p>
          <a:p>
            <a:pPr eaLnBrk="1" hangingPunct="1"/>
            <a:r>
              <a:rPr lang="fi-FI" altLang="fi-FI" sz="2400" dirty="0">
                <a:solidFill>
                  <a:schemeClr val="tx1"/>
                </a:solidFill>
                <a:latin typeface="Arial" panose="020B0604020202020204" pitchFamily="34" charset="0"/>
                <a:cs typeface="Arial" panose="020B0604020202020204" pitchFamily="34" charset="0"/>
              </a:rPr>
              <a:t>Reflektoi ja jäsennä havaintojasi koko harjoittelun ajan myös </a:t>
            </a:r>
            <a:r>
              <a:rPr lang="fi-FI" altLang="fi-FI" sz="2400" dirty="0" err="1">
                <a:solidFill>
                  <a:schemeClr val="tx1"/>
                </a:solidFill>
                <a:latin typeface="Arial" panose="020B0604020202020204" pitchFamily="34" charset="0"/>
                <a:cs typeface="Arial" panose="020B0604020202020204" pitchFamily="34" charset="0"/>
              </a:rPr>
              <a:t>PROpen</a:t>
            </a:r>
            <a:r>
              <a:rPr lang="fi-FI" altLang="fi-FI" sz="2400" dirty="0">
                <a:solidFill>
                  <a:schemeClr val="tx1"/>
                </a:solidFill>
                <a:latin typeface="Arial" panose="020B0604020202020204" pitchFamily="34" charset="0"/>
                <a:cs typeface="Arial" panose="020B0604020202020204" pitchFamily="34" charset="0"/>
              </a:rPr>
              <a:t> seitsemän ydinosaamisalueen avulla</a:t>
            </a:r>
          </a:p>
          <a:p>
            <a:pPr eaLnBrk="1" hangingPunct="1"/>
            <a:endParaRPr lang="fi-FI" altLang="fi-FI" dirty="0"/>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11472</TotalTime>
  <Words>2617</Words>
  <Application>Microsoft Office PowerPoint</Application>
  <PresentationFormat>On-screen Show (4:3)</PresentationFormat>
  <Paragraphs>214</Paragraphs>
  <Slides>21</Slides>
  <Notes>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21</vt:i4>
      </vt:variant>
    </vt:vector>
  </HeadingPairs>
  <TitlesOfParts>
    <vt:vector size="29" baseType="lpstr">
      <vt:lpstr>Arial</vt:lpstr>
      <vt:lpstr>Calibri</vt:lpstr>
      <vt:lpstr>Century Gothic</vt:lpstr>
      <vt:lpstr>Gill Sans MT</vt:lpstr>
      <vt:lpstr>Roboto</vt:lpstr>
      <vt:lpstr>Wingdings 2</vt:lpstr>
      <vt:lpstr>Default Design</vt:lpstr>
      <vt:lpstr>1_Default Design</vt:lpstr>
      <vt:lpstr>OKLS3149 (10 op) Opetusharjoittelu 4</vt:lpstr>
      <vt:lpstr>Turvallisuusohjeita</vt:lpstr>
      <vt:lpstr>Tavoite OKLS3149 (10 op) </vt:lpstr>
      <vt:lpstr>Tavoite opiskelijalle</vt:lpstr>
      <vt:lpstr>Harjoittelun kokonaisuus</vt:lpstr>
      <vt:lpstr> </vt:lpstr>
      <vt:lpstr>Tuntien pitäminen ja havainnointi sekä kouluyhteisön havainnointi</vt:lpstr>
      <vt:lpstr>Miten teet havaintoja?</vt:lpstr>
      <vt:lpstr>Miten teet havaintoja?</vt:lpstr>
      <vt:lpstr>Lukupiirityöskentely</vt:lpstr>
      <vt:lpstr>Lukupiirikirjallisuus OKLS3149 (10 op) </vt:lpstr>
      <vt:lpstr>VOPA-työskentely (kun ei koronarajoitetta)</vt:lpstr>
      <vt:lpstr>VOPA –työskentely (jos koronarajoite)</vt:lpstr>
      <vt:lpstr>Kielitietoisuus-tehtävä (10 h)</vt:lpstr>
      <vt:lpstr> Kielitietoisuustehtävän kirjallisuus/oppimateriaali: </vt:lpstr>
      <vt:lpstr>OH4-harjoittelun raportoinnista</vt:lpstr>
      <vt:lpstr>Ydinosaamisalueet</vt:lpstr>
      <vt:lpstr>Muista nämä!</vt:lpstr>
      <vt:lpstr>Muuta tärkeää muistettavaa koululla:</vt:lpstr>
      <vt:lpstr>Sovittavat OKL-aikataulut</vt:lpstr>
      <vt:lpstr>PowerPoint Presentation</vt:lpstr>
    </vt:vector>
  </TitlesOfParts>
  <Company>JY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pejuleva</dc:creator>
  <cp:lastModifiedBy>Mäensivu, Marja</cp:lastModifiedBy>
  <cp:revision>339</cp:revision>
  <cp:lastPrinted>2021-08-11T12:11:24Z</cp:lastPrinted>
  <dcterms:created xsi:type="dcterms:W3CDTF">2007-08-09T11:00:45Z</dcterms:created>
  <dcterms:modified xsi:type="dcterms:W3CDTF">2021-12-10T13:09:55Z</dcterms:modified>
</cp:coreProperties>
</file>