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hWkmhPfoMb5S0YcFxIn7lTm04A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" name="Google Shape;65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9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9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0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0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1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1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1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1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1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1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11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59" name="Google Shape;59;p12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" name="Google Shape;60;p12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2" name="Google Shape;62;p12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16. Porvariston vuosisata</a:t>
            </a:r>
            <a:br>
              <a:rPr lang="fi-FI"/>
            </a:br>
            <a:br>
              <a:rPr lang="fi-FI"/>
            </a:br>
            <a:r>
              <a:rPr lang="fi-FI"/>
              <a:t>TIETOISKU: 1800-LUVUN </a:t>
            </a:r>
            <a:br>
              <a:rPr lang="fi-FI"/>
            </a:br>
            <a:r>
              <a:rPr lang="fi-FI"/>
              <a:t>PORVARISELÄMÄN PERINTÖ</a:t>
            </a:r>
            <a:endParaRPr/>
          </a:p>
        </p:txBody>
      </p:sp>
      <p:sp>
        <p:nvSpPr>
          <p:cNvPr id="68" name="Google Shape;68;p1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9" name="Google Shape;69;p1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"/>
          <p:cNvSpPr txBox="1"/>
          <p:nvPr>
            <p:ph type="title"/>
          </p:nvPr>
        </p:nvSpPr>
        <p:spPr>
          <a:xfrm>
            <a:off x="1676400" y="2968124"/>
            <a:ext cx="21031199" cy="68857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Monet tavat ja ilmiöt ovat peräisin </a:t>
            </a:r>
            <a:br>
              <a:rPr lang="fi-FI"/>
            </a:br>
            <a:r>
              <a:rPr lang="fi-FI"/>
              <a:t>1800-luvun porvariskodeista</a:t>
            </a:r>
            <a:endParaRPr/>
          </a:p>
        </p:txBody>
      </p:sp>
      <p:sp>
        <p:nvSpPr>
          <p:cNvPr id="75" name="Google Shape;75;p2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6" name="Google Shape;76;p2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16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Syntymäpäivä- ja nimipäiväjuhlat</a:t>
            </a:r>
            <a:endParaRPr/>
          </a:p>
        </p:txBody>
      </p:sp>
      <p:sp>
        <p:nvSpPr>
          <p:cNvPr id="82" name="Google Shape;82;p3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1800-luvun porvarisperheen ihanteisiin kuului perheen yhteinen ajanvietto.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Lämpimän ilmapiirin luominen oli naisen vastuulla, palvelusväki hoiti kotityöt ja ruoanlaiton.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Syntymä- ja nimipäiviä juhlittiin kahvikutsuilla.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Syntymäpäiväkakku kynttilöineen on saksalainen tapa. Se levisi muualle länsimaihin 1800-luvulla.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Onnittelukorttien lähettäminen postitse yleistyi </a:t>
            </a:r>
            <a:br>
              <a:rPr lang="fi-FI" sz="5100"/>
            </a:br>
            <a:r>
              <a:rPr lang="fi-FI" sz="5100"/>
              <a:t>1800−1900-lukujen vaihteessa.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 sz="5100"/>
          </a:p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4" name="Google Shape;84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16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Kodin sisustuksen elementit</a:t>
            </a:r>
            <a:endParaRPr/>
          </a:p>
        </p:txBody>
      </p:sp>
      <p:sp>
        <p:nvSpPr>
          <p:cNvPr id="90" name="Google Shape;90;p4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Porvariskodin sisustus viesti perheen varallisuudesta ja sosiaalisesta asemasta.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Tärkeimmät huoneet olivat olohuone ja ruokasali, jossa porvarisperhe järjesti illallisia vierailleen.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Sisustukseen kuuluivat sohvaryhmät, piano, kirjahylly, verhot, suuret huonekasvit ja koriste-esineet. Eksoottisia kasveja ja esineitä tuotiin myös ulkomailta.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Porvaristo otti kodin sisustukseen vaikutteita aatelistolta. Porvariskotien sisustus toimi myöhemmin mallina työväenluokan kodeille.</a:t>
            </a:r>
            <a:endParaRPr/>
          </a:p>
        </p:txBody>
      </p:sp>
      <p:sp>
        <p:nvSpPr>
          <p:cNvPr id="91" name="Google Shape;91;p4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2" name="Google Shape;92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16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Harrastukset ja vapaa-aika</a:t>
            </a:r>
            <a:endParaRPr/>
          </a:p>
        </p:txBody>
      </p:sp>
      <p:sp>
        <p:nvSpPr>
          <p:cNvPr id="98" name="Google Shape;98;p5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Kulttuurin kuluttamisesta tuli porvarin tunnusmerkki: kaupunkeihin rakennettiin teattereita, oopperataloja ja taidemuseoita.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Elämäntapaan kuuluivat matkailu ja esimerkiksi kylpylälomat.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Urheilu harrastuksena yleistyi hitaasti. Sopivia lajeja olivat esim. tennis ja keilaus. Jalkapallo oli aluksi työväenluokkainen laji. Urheilua ei pidetty naisille sopivana.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100"/>
              <a:t>Porvarisperheen tyttärelle sopivia harrastuksia: kirjallisuus, vieraat kielet (erityisesti ranska) ja pianonsoitto (eräs ranskalaiskirjailija lausahti: </a:t>
            </a:r>
            <a:r>
              <a:rPr i="1" lang="fi-FI" sz="5100"/>
              <a:t>Missä on piano, siellä ei ole karkeutta.).</a:t>
            </a:r>
            <a:endParaRPr/>
          </a:p>
        </p:txBody>
      </p:sp>
      <p:sp>
        <p:nvSpPr>
          <p:cNvPr id="99" name="Google Shape;99;p5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0" name="Google Shape;100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16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Peuraharju Arita</dc:creator>
</cp:coreProperties>
</file>