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2" r:id="rId4"/>
  </p:sldMasterIdLst>
  <p:notesMasterIdLst>
    <p:notesMasterId r:id="rId9"/>
  </p:notesMasterIdLst>
  <p:handoutMasterIdLst>
    <p:handoutMasterId r:id="rId10"/>
  </p:handoutMasterIdLst>
  <p:sldIdLst>
    <p:sldId id="256" r:id="rId5"/>
    <p:sldId id="264" r:id="rId6"/>
    <p:sldId id="265" r:id="rId7"/>
    <p:sldId id="263" r:id="rId8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091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62456-F732-4CD6-B4DC-6D2030E3737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FC18BA32-16EC-403F-897A-513D1BC0ABC8}">
      <dgm:prSet phldrT="[Text]" custT="1"/>
      <dgm:spPr>
        <a:blipFill dpi="0"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  <dgm:t>
        <a:bodyPr rtlCol="0"/>
        <a:lstStyle/>
        <a:p>
          <a:pPr rtl="0"/>
          <a:r>
            <a:rPr lang="fi-FI" sz="1600" b="1" noProof="0" dirty="0" smtClean="0"/>
            <a:t>Ensivaikutelma</a:t>
          </a:r>
        </a:p>
        <a:p>
          <a:pPr rtl="0"/>
          <a:r>
            <a:rPr lang="fi-FI" sz="1400" noProof="0" dirty="0" smtClean="0"/>
            <a:t>- Verbaalinen (puhe)</a:t>
          </a:r>
        </a:p>
        <a:p>
          <a:pPr rtl="0"/>
          <a:r>
            <a:rPr lang="fi-FI" sz="1400" noProof="0" dirty="0" smtClean="0"/>
            <a:t>- </a:t>
          </a:r>
          <a:r>
            <a:rPr lang="fi-FI" sz="1400" noProof="0" dirty="0" err="1" smtClean="0"/>
            <a:t>Non</a:t>
          </a:r>
          <a:r>
            <a:rPr lang="fi-FI" sz="1400" noProof="0" dirty="0" smtClean="0"/>
            <a:t>-verbaalinen (kehonkieli/olemuskieli, eleet, ilmeet, tapasi kertoa asioista)</a:t>
          </a:r>
          <a:endParaRPr lang="fi-FI" sz="1400" noProof="0" dirty="0"/>
        </a:p>
      </dgm:t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D8B2C7ED-FF36-4DE6-B32C-9BF4772B9C7E}" type="parTrans" cxnId="{31AD2AFE-B651-466F-A016-6041410DBBDB}">
      <dgm:prSet/>
      <dgm:spPr/>
      <dgm:t>
        <a:bodyPr rtlCol="0"/>
        <a:lstStyle/>
        <a:p>
          <a:pPr rtl="0"/>
          <a:endParaRPr lang="fi-FI" noProof="0" dirty="0"/>
        </a:p>
      </dgm:t>
    </dgm:pt>
    <dgm:pt modelId="{6C1A82BC-A1BA-4C36-B831-906FC8C72196}" type="sibTrans" cxnId="{31AD2AFE-B651-466F-A016-6041410DBBDB}">
      <dgm:prSet/>
      <dgm:spPr/>
      <dgm:t>
        <a:bodyPr rtlCol="0"/>
        <a:lstStyle/>
        <a:p>
          <a:pPr rtl="0"/>
          <a:endParaRPr lang="fi-FI" noProof="0" dirty="0"/>
        </a:p>
      </dgm:t>
    </dgm:pt>
    <dgm:pt modelId="{21FED06C-C742-4AA0-BC8C-4C6DEF6D704F}">
      <dgm:prSet phldrT="[Text]"/>
      <dgm:spPr/>
      <dgm:t>
        <a:bodyPr rtlCol="0"/>
        <a:lstStyle/>
        <a:p>
          <a:pPr rtl="0"/>
          <a:r>
            <a:rPr lang="fi-FI" noProof="0" dirty="0" smtClean="0"/>
            <a:t>Ole</a:t>
          </a:r>
          <a:r>
            <a:rPr lang="fi-FI" baseline="0" noProof="0" dirty="0" smtClean="0"/>
            <a:t> </a:t>
          </a:r>
          <a:r>
            <a:rPr lang="fi-FI" baseline="0" noProof="0" smtClean="0"/>
            <a:t>oma itsesi</a:t>
          </a:r>
          <a:endParaRPr lang="fi-FI" noProof="0" dirty="0"/>
        </a:p>
      </dgm:t>
    </dgm:pt>
    <dgm:pt modelId="{8CE39520-8132-4691-A515-463FF2CA2CC9}" type="parTrans" cxnId="{72A92452-8DA2-4A7E-8AED-4C6FE4B343C3}">
      <dgm:prSet/>
      <dgm:spPr/>
      <dgm:t>
        <a:bodyPr rtlCol="0"/>
        <a:lstStyle/>
        <a:p>
          <a:pPr rtl="0"/>
          <a:endParaRPr lang="fi-FI" noProof="0" dirty="0"/>
        </a:p>
      </dgm:t>
    </dgm:pt>
    <dgm:pt modelId="{CB7AA1FD-EE43-4869-B1C5-ECF33083DABD}" type="sibTrans" cxnId="{72A92452-8DA2-4A7E-8AED-4C6FE4B343C3}">
      <dgm:prSet/>
      <dgm:spPr/>
      <dgm:t>
        <a:bodyPr rtlCol="0"/>
        <a:lstStyle/>
        <a:p>
          <a:pPr rtl="0"/>
          <a:endParaRPr lang="fi-FI" noProof="0" dirty="0"/>
        </a:p>
      </dgm:t>
    </dgm:pt>
    <dgm:pt modelId="{6D0AAD6F-17D6-4649-B50E-551056261318}">
      <dgm:prSet phldrT="[Text]"/>
      <dgm:spPr/>
      <dgm:t>
        <a:bodyPr rtlCol="0"/>
        <a:lstStyle/>
        <a:p>
          <a:pPr rtl="0"/>
          <a:r>
            <a:rPr lang="fi-FI" noProof="0" dirty="0" smtClean="0"/>
            <a:t>Avoin ja myönteinen asenne </a:t>
          </a:r>
          <a:endParaRPr lang="fi-FI" noProof="0" dirty="0"/>
        </a:p>
      </dgm:t>
    </dgm:pt>
    <dgm:pt modelId="{45E8C663-5460-49C5-9878-CF7EDD454560}" type="parTrans" cxnId="{4028CB83-D8E9-4027-A599-71C5ADB20D01}">
      <dgm:prSet/>
      <dgm:spPr/>
      <dgm:t>
        <a:bodyPr rtlCol="0"/>
        <a:lstStyle/>
        <a:p>
          <a:pPr rtl="0"/>
          <a:endParaRPr lang="fi-FI" noProof="0" dirty="0"/>
        </a:p>
      </dgm:t>
    </dgm:pt>
    <dgm:pt modelId="{332130A5-8D0C-4ADD-93A6-3DF5130AAA0E}" type="sibTrans" cxnId="{4028CB83-D8E9-4027-A599-71C5ADB20D01}">
      <dgm:prSet/>
      <dgm:spPr/>
      <dgm:t>
        <a:bodyPr rtlCol="0"/>
        <a:lstStyle/>
        <a:p>
          <a:pPr rtl="0"/>
          <a:endParaRPr lang="fi-FI" noProof="0" dirty="0"/>
        </a:p>
      </dgm:t>
    </dgm:pt>
    <dgm:pt modelId="{04A2DBB9-B137-4968-A768-08C7FD713A3D}">
      <dgm:prSet phldrT="[Text]"/>
      <dgm:spPr/>
      <dgm:t>
        <a:bodyPr rtlCol="0"/>
        <a:lstStyle/>
        <a:p>
          <a:pPr rtl="0"/>
          <a:r>
            <a:rPr lang="fi-FI" noProof="0" dirty="0" smtClean="0"/>
            <a:t>Mieti mitä he voisivat kysyä.</a:t>
          </a:r>
          <a:endParaRPr lang="fi-FI" noProof="0" dirty="0"/>
        </a:p>
      </dgm:t>
    </dgm:pt>
    <dgm:pt modelId="{D3BE6F6F-DC8B-4498-AB94-FE962FA795CF}" type="parTrans" cxnId="{0F8E57F9-4689-40CE-8319-C5E5EE004A54}">
      <dgm:prSet/>
      <dgm:spPr/>
      <dgm:t>
        <a:bodyPr rtlCol="0"/>
        <a:lstStyle/>
        <a:p>
          <a:pPr rtl="0"/>
          <a:endParaRPr lang="fi-FI" noProof="0" dirty="0"/>
        </a:p>
      </dgm:t>
    </dgm:pt>
    <dgm:pt modelId="{55FFF356-4A6A-4E4D-ABA2-DE204ECE49E9}" type="sibTrans" cxnId="{0F8E57F9-4689-40CE-8319-C5E5EE004A54}">
      <dgm:prSet/>
      <dgm:spPr/>
      <dgm:t>
        <a:bodyPr rtlCol="0"/>
        <a:lstStyle/>
        <a:p>
          <a:pPr rtl="0"/>
          <a:endParaRPr lang="fi-FI" noProof="0" dirty="0"/>
        </a:p>
      </dgm:t>
    </dgm:pt>
    <dgm:pt modelId="{83CE32C8-A089-4390-BD9C-A03B87744950}" type="pres">
      <dgm:prSet presAssocID="{5DF62456-F732-4CD6-B4DC-6D2030E3737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6D86DC86-C032-45EC-AA5F-288BD18291D4}" type="pres">
      <dgm:prSet presAssocID="{FC18BA32-16EC-403F-897A-513D1BC0ABC8}" presName="Parent" presStyleLbl="node0" presStyleIdx="0" presStyleCnt="1" custLinFactNeighborX="-269" custLinFactNeighborY="1076">
        <dgm:presLayoutVars>
          <dgm:chMax val="5"/>
          <dgm:chPref val="5"/>
        </dgm:presLayoutVars>
      </dgm:prSet>
      <dgm:spPr/>
      <dgm:t>
        <a:bodyPr/>
        <a:lstStyle/>
        <a:p>
          <a:endParaRPr lang="fi-FI"/>
        </a:p>
      </dgm:t>
    </dgm:pt>
    <dgm:pt modelId="{2B4AFB26-0CC2-46E9-839E-E348A310D580}" type="pres">
      <dgm:prSet presAssocID="{FC18BA32-16EC-403F-897A-513D1BC0ABC8}" presName="Accent1" presStyleLbl="node1" presStyleIdx="0" presStyleCnt="15"/>
      <dgm:spPr/>
    </dgm:pt>
    <dgm:pt modelId="{AC78D3B8-FC8D-40D4-92C3-24C54F454117}" type="pres">
      <dgm:prSet presAssocID="{FC18BA32-16EC-403F-897A-513D1BC0ABC8}" presName="Accent2" presStyleLbl="node1" presStyleIdx="1" presStyleCnt="15"/>
      <dgm:spPr/>
    </dgm:pt>
    <dgm:pt modelId="{1B802FB0-56FB-49C2-A32C-2A57899A7830}" type="pres">
      <dgm:prSet presAssocID="{FC18BA32-16EC-403F-897A-513D1BC0ABC8}" presName="Accent3" presStyleLbl="node1" presStyleIdx="2" presStyleCnt="15" custLinFactNeighborX="-37004" custLinFactNeighborY="15418"/>
      <dgm:spPr/>
    </dgm:pt>
    <dgm:pt modelId="{5BE99F0A-D19B-46B0-B375-CCFBF7D760B9}" type="pres">
      <dgm:prSet presAssocID="{FC18BA32-16EC-403F-897A-513D1BC0ABC8}" presName="Accent4" presStyleLbl="node1" presStyleIdx="3" presStyleCnt="15"/>
      <dgm:spPr/>
    </dgm:pt>
    <dgm:pt modelId="{E10A4C82-D332-4ACE-9D94-4D517B479C4D}" type="pres">
      <dgm:prSet presAssocID="{FC18BA32-16EC-403F-897A-513D1BC0ABC8}" presName="Accent5" presStyleLbl="node1" presStyleIdx="4" presStyleCnt="15"/>
      <dgm:spPr/>
    </dgm:pt>
    <dgm:pt modelId="{82513D74-D055-43AD-B88F-15A56E9E22A5}" type="pres">
      <dgm:prSet presAssocID="{FC18BA32-16EC-403F-897A-513D1BC0ABC8}" presName="Accent6" presStyleLbl="node1" presStyleIdx="5" presStyleCnt="15"/>
      <dgm:spPr/>
    </dgm:pt>
    <dgm:pt modelId="{A39D8F91-388E-461D-ADA8-55C5FAFDBE89}" type="pres">
      <dgm:prSet presAssocID="{21FED06C-C742-4AA0-BC8C-4C6DEF6D704F}" presName="Child1" presStyleLbl="node1" presStyleIdx="6" presStyleCnt="15" custLinFactNeighborX="31183" custLinFactNeighborY="-26298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FA27A604-F885-422E-ABEB-A3340935A3A5}" type="pres">
      <dgm:prSet presAssocID="{21FED06C-C742-4AA0-BC8C-4C6DEF6D704F}" presName="Accent7" presStyleCnt="0"/>
      <dgm:spPr/>
    </dgm:pt>
    <dgm:pt modelId="{462ADFE8-E51F-4BBE-9BD7-96247D3A5920}" type="pres">
      <dgm:prSet presAssocID="{21FED06C-C742-4AA0-BC8C-4C6DEF6D704F}" presName="AccentHold1" presStyleLbl="node1" presStyleIdx="7" presStyleCnt="15"/>
      <dgm:spPr/>
    </dgm:pt>
    <dgm:pt modelId="{BFFB875A-9CE0-440B-9464-FA22E834B718}" type="pres">
      <dgm:prSet presAssocID="{21FED06C-C742-4AA0-BC8C-4C6DEF6D704F}" presName="Accent8" presStyleCnt="0"/>
      <dgm:spPr/>
    </dgm:pt>
    <dgm:pt modelId="{8A9F7D4C-451C-4B83-A0EF-199C9A49D3B8}" type="pres">
      <dgm:prSet presAssocID="{21FED06C-C742-4AA0-BC8C-4C6DEF6D704F}" presName="AccentHold2" presStyleLbl="node1" presStyleIdx="8" presStyleCnt="15" custScaleX="70489" custScaleY="70819" custLinFactNeighborX="49464" custLinFactNeighborY="-1236"/>
      <dgm:spPr/>
    </dgm:pt>
    <dgm:pt modelId="{C6820463-80F7-4F1A-B330-07A253175E29}" type="pres">
      <dgm:prSet presAssocID="{6D0AAD6F-17D6-4649-B50E-551056261318}" presName="Child2" presStyleLbl="node1" presStyleIdx="9" presStyleCnt="15" custLinFactNeighborX="-22012" custLinFactNeighborY="7950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2F130D01-9ABD-4263-AA6B-46E965DD528B}" type="pres">
      <dgm:prSet presAssocID="{6D0AAD6F-17D6-4649-B50E-551056261318}" presName="Accent9" presStyleCnt="0"/>
      <dgm:spPr/>
    </dgm:pt>
    <dgm:pt modelId="{7D698589-EDC6-4343-9A4E-99137502804C}" type="pres">
      <dgm:prSet presAssocID="{6D0AAD6F-17D6-4649-B50E-551056261318}" presName="AccentHold1" presStyleLbl="node1" presStyleIdx="10" presStyleCnt="15" custLinFactNeighborX="-20123" custLinFactNeighborY="4470"/>
      <dgm:spPr/>
    </dgm:pt>
    <dgm:pt modelId="{689C1FDC-551E-4827-A304-CA0AF0106F35}" type="pres">
      <dgm:prSet presAssocID="{6D0AAD6F-17D6-4649-B50E-551056261318}" presName="Accent10" presStyleCnt="0"/>
      <dgm:spPr/>
    </dgm:pt>
    <dgm:pt modelId="{13B0DE97-CF1D-4C76-8EDC-5782FB43835C}" type="pres">
      <dgm:prSet presAssocID="{6D0AAD6F-17D6-4649-B50E-551056261318}" presName="AccentHold2" presStyleLbl="node1" presStyleIdx="11" presStyleCnt="15" custScaleX="60793" custScaleY="63713" custLinFactX="200000" custLinFactY="4841" custLinFactNeighborX="271792" custLinFactNeighborY="100000"/>
      <dgm:spPr/>
    </dgm:pt>
    <dgm:pt modelId="{02FFFD4B-E287-4121-BDF6-C0DFE4B89ECE}" type="pres">
      <dgm:prSet presAssocID="{6D0AAD6F-17D6-4649-B50E-551056261318}" presName="Accent11" presStyleCnt="0"/>
      <dgm:spPr/>
    </dgm:pt>
    <dgm:pt modelId="{C3D80937-6E77-4504-B17A-5A834B11CD25}" type="pres">
      <dgm:prSet presAssocID="{6D0AAD6F-17D6-4649-B50E-551056261318}" presName="AccentHold3" presStyleLbl="node1" presStyleIdx="12" presStyleCnt="15"/>
      <dgm:spPr/>
    </dgm:pt>
    <dgm:pt modelId="{657B8E7F-5931-443F-8727-631984BB8A75}" type="pres">
      <dgm:prSet presAssocID="{04A2DBB9-B137-4968-A768-08C7FD713A3D}" presName="Child3" presStyleLbl="node1" presStyleIdx="13" presStyleCnt="15" custLinFactNeighborX="-55357" custLinFactNeighborY="6728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287502CA-2EF5-46FD-A077-82BA156A0646}" type="pres">
      <dgm:prSet presAssocID="{04A2DBB9-B137-4968-A768-08C7FD713A3D}" presName="Accent12" presStyleCnt="0"/>
      <dgm:spPr/>
    </dgm:pt>
    <dgm:pt modelId="{53DDFCEA-CB46-459B-8AFB-CD63962481AB}" type="pres">
      <dgm:prSet presAssocID="{04A2DBB9-B137-4968-A768-08C7FD713A3D}" presName="AccentHold1" presStyleLbl="node1" presStyleIdx="14" presStyleCnt="15" custScaleX="61666" custScaleY="67499" custLinFactX="-69598" custLinFactNeighborX="-100000" custLinFactNeighborY="-77089"/>
      <dgm:spPr/>
    </dgm:pt>
  </dgm:ptLst>
  <dgm:cxnLst>
    <dgm:cxn modelId="{CD690D2E-5958-412C-811F-B150A68F2F79}" type="presOf" srcId="{FC18BA32-16EC-403F-897A-513D1BC0ABC8}" destId="{6D86DC86-C032-45EC-AA5F-288BD18291D4}" srcOrd="0" destOrd="0" presId="urn:microsoft.com/office/officeart/2009/3/layout/CircleRelationship"/>
    <dgm:cxn modelId="{0F8E57F9-4689-40CE-8319-C5E5EE004A54}" srcId="{FC18BA32-16EC-403F-897A-513D1BC0ABC8}" destId="{04A2DBB9-B137-4968-A768-08C7FD713A3D}" srcOrd="2" destOrd="0" parTransId="{D3BE6F6F-DC8B-4498-AB94-FE962FA795CF}" sibTransId="{55FFF356-4A6A-4E4D-ABA2-DE204ECE49E9}"/>
    <dgm:cxn modelId="{4028CB83-D8E9-4027-A599-71C5ADB20D01}" srcId="{FC18BA32-16EC-403F-897A-513D1BC0ABC8}" destId="{6D0AAD6F-17D6-4649-B50E-551056261318}" srcOrd="1" destOrd="0" parTransId="{45E8C663-5460-49C5-9878-CF7EDD454560}" sibTransId="{332130A5-8D0C-4ADD-93A6-3DF5130AAA0E}"/>
    <dgm:cxn modelId="{57819191-0E3C-48E4-AE6A-0AC13812C967}" type="presOf" srcId="{6D0AAD6F-17D6-4649-B50E-551056261318}" destId="{C6820463-80F7-4F1A-B330-07A253175E29}" srcOrd="0" destOrd="0" presId="urn:microsoft.com/office/officeart/2009/3/layout/CircleRelationship"/>
    <dgm:cxn modelId="{30C94DBA-86E6-4E99-9A0D-6C39A6B335B8}" type="presOf" srcId="{21FED06C-C742-4AA0-BC8C-4C6DEF6D704F}" destId="{A39D8F91-388E-461D-ADA8-55C5FAFDBE89}" srcOrd="0" destOrd="0" presId="urn:microsoft.com/office/officeart/2009/3/layout/CircleRelationship"/>
    <dgm:cxn modelId="{7A571F76-F314-4484-A08F-4A7A800F9E8B}" type="presOf" srcId="{5DF62456-F732-4CD6-B4DC-6D2030E3737A}" destId="{83CE32C8-A089-4390-BD9C-A03B87744950}" srcOrd="0" destOrd="0" presId="urn:microsoft.com/office/officeart/2009/3/layout/CircleRelationship"/>
    <dgm:cxn modelId="{72A92452-8DA2-4A7E-8AED-4C6FE4B343C3}" srcId="{FC18BA32-16EC-403F-897A-513D1BC0ABC8}" destId="{21FED06C-C742-4AA0-BC8C-4C6DEF6D704F}" srcOrd="0" destOrd="0" parTransId="{8CE39520-8132-4691-A515-463FF2CA2CC9}" sibTransId="{CB7AA1FD-EE43-4869-B1C5-ECF33083DABD}"/>
    <dgm:cxn modelId="{31AD2AFE-B651-466F-A016-6041410DBBDB}" srcId="{5DF62456-F732-4CD6-B4DC-6D2030E3737A}" destId="{FC18BA32-16EC-403F-897A-513D1BC0ABC8}" srcOrd="0" destOrd="0" parTransId="{D8B2C7ED-FF36-4DE6-B32C-9BF4772B9C7E}" sibTransId="{6C1A82BC-A1BA-4C36-B831-906FC8C72196}"/>
    <dgm:cxn modelId="{38651E67-5A39-4EB2-BB74-17D884D27CC6}" type="presOf" srcId="{04A2DBB9-B137-4968-A768-08C7FD713A3D}" destId="{657B8E7F-5931-443F-8727-631984BB8A75}" srcOrd="0" destOrd="0" presId="urn:microsoft.com/office/officeart/2009/3/layout/CircleRelationship"/>
    <dgm:cxn modelId="{306251B8-97EA-4CB7-9ECB-C7702ED73E09}" type="presParOf" srcId="{83CE32C8-A089-4390-BD9C-A03B87744950}" destId="{6D86DC86-C032-45EC-AA5F-288BD18291D4}" srcOrd="0" destOrd="0" presId="urn:microsoft.com/office/officeart/2009/3/layout/CircleRelationship"/>
    <dgm:cxn modelId="{B7B77350-88A5-427D-A914-14CD7007DE69}" type="presParOf" srcId="{83CE32C8-A089-4390-BD9C-A03B87744950}" destId="{2B4AFB26-0CC2-46E9-839E-E348A310D580}" srcOrd="1" destOrd="0" presId="urn:microsoft.com/office/officeart/2009/3/layout/CircleRelationship"/>
    <dgm:cxn modelId="{F003C2BC-EAF6-49A8-9E9B-8E2B8B14754A}" type="presParOf" srcId="{83CE32C8-A089-4390-BD9C-A03B87744950}" destId="{AC78D3B8-FC8D-40D4-92C3-24C54F454117}" srcOrd="2" destOrd="0" presId="urn:microsoft.com/office/officeart/2009/3/layout/CircleRelationship"/>
    <dgm:cxn modelId="{64C494C1-A361-4249-AFAB-D45C60F2A8A8}" type="presParOf" srcId="{83CE32C8-A089-4390-BD9C-A03B87744950}" destId="{1B802FB0-56FB-49C2-A32C-2A57899A7830}" srcOrd="3" destOrd="0" presId="urn:microsoft.com/office/officeart/2009/3/layout/CircleRelationship"/>
    <dgm:cxn modelId="{A64FF3AC-7018-4DC9-BC2B-F0BA46E59BB7}" type="presParOf" srcId="{83CE32C8-A089-4390-BD9C-A03B87744950}" destId="{5BE99F0A-D19B-46B0-B375-CCFBF7D760B9}" srcOrd="4" destOrd="0" presId="urn:microsoft.com/office/officeart/2009/3/layout/CircleRelationship"/>
    <dgm:cxn modelId="{58715B5B-CDB8-4B41-A220-BA8CF0D6E547}" type="presParOf" srcId="{83CE32C8-A089-4390-BD9C-A03B87744950}" destId="{E10A4C82-D332-4ACE-9D94-4D517B479C4D}" srcOrd="5" destOrd="0" presId="urn:microsoft.com/office/officeart/2009/3/layout/CircleRelationship"/>
    <dgm:cxn modelId="{1F893A3A-40AB-4494-B271-EEB4D4A4E1DC}" type="presParOf" srcId="{83CE32C8-A089-4390-BD9C-A03B87744950}" destId="{82513D74-D055-43AD-B88F-15A56E9E22A5}" srcOrd="6" destOrd="0" presId="urn:microsoft.com/office/officeart/2009/3/layout/CircleRelationship"/>
    <dgm:cxn modelId="{D364A40C-0FFD-4A47-B890-5657840AB71F}" type="presParOf" srcId="{83CE32C8-A089-4390-BD9C-A03B87744950}" destId="{A39D8F91-388E-461D-ADA8-55C5FAFDBE89}" srcOrd="7" destOrd="0" presId="urn:microsoft.com/office/officeart/2009/3/layout/CircleRelationship"/>
    <dgm:cxn modelId="{63E61882-0260-4AE9-AA8F-62F31D6F0E2B}" type="presParOf" srcId="{83CE32C8-A089-4390-BD9C-A03B87744950}" destId="{FA27A604-F885-422E-ABEB-A3340935A3A5}" srcOrd="8" destOrd="0" presId="urn:microsoft.com/office/officeart/2009/3/layout/CircleRelationship"/>
    <dgm:cxn modelId="{2853EBBE-6F5F-4811-9A04-6AB8B1C95235}" type="presParOf" srcId="{FA27A604-F885-422E-ABEB-A3340935A3A5}" destId="{462ADFE8-E51F-4BBE-9BD7-96247D3A5920}" srcOrd="0" destOrd="0" presId="urn:microsoft.com/office/officeart/2009/3/layout/CircleRelationship"/>
    <dgm:cxn modelId="{4AC23E0E-F30B-4994-9E5C-279EFB3D7235}" type="presParOf" srcId="{83CE32C8-A089-4390-BD9C-A03B87744950}" destId="{BFFB875A-9CE0-440B-9464-FA22E834B718}" srcOrd="9" destOrd="0" presId="urn:microsoft.com/office/officeart/2009/3/layout/CircleRelationship"/>
    <dgm:cxn modelId="{18895C18-9436-44EE-8316-091A1C8C373C}" type="presParOf" srcId="{BFFB875A-9CE0-440B-9464-FA22E834B718}" destId="{8A9F7D4C-451C-4B83-A0EF-199C9A49D3B8}" srcOrd="0" destOrd="0" presId="urn:microsoft.com/office/officeart/2009/3/layout/CircleRelationship"/>
    <dgm:cxn modelId="{846F34B9-D92A-4792-90F5-62273165E4AD}" type="presParOf" srcId="{83CE32C8-A089-4390-BD9C-A03B87744950}" destId="{C6820463-80F7-4F1A-B330-07A253175E29}" srcOrd="10" destOrd="0" presId="urn:microsoft.com/office/officeart/2009/3/layout/CircleRelationship"/>
    <dgm:cxn modelId="{4BB5B901-A872-4758-9C4D-B33DF73524C1}" type="presParOf" srcId="{83CE32C8-A089-4390-BD9C-A03B87744950}" destId="{2F130D01-9ABD-4263-AA6B-46E965DD528B}" srcOrd="11" destOrd="0" presId="urn:microsoft.com/office/officeart/2009/3/layout/CircleRelationship"/>
    <dgm:cxn modelId="{43C42C50-951F-415A-A833-EA3B9652C78E}" type="presParOf" srcId="{2F130D01-9ABD-4263-AA6B-46E965DD528B}" destId="{7D698589-EDC6-4343-9A4E-99137502804C}" srcOrd="0" destOrd="0" presId="urn:microsoft.com/office/officeart/2009/3/layout/CircleRelationship"/>
    <dgm:cxn modelId="{CFF7D291-E327-48D6-9719-E2AD2B5C8619}" type="presParOf" srcId="{83CE32C8-A089-4390-BD9C-A03B87744950}" destId="{689C1FDC-551E-4827-A304-CA0AF0106F35}" srcOrd="12" destOrd="0" presId="urn:microsoft.com/office/officeart/2009/3/layout/CircleRelationship"/>
    <dgm:cxn modelId="{E9112F3B-55E0-47C6-91AD-871F28887FB6}" type="presParOf" srcId="{689C1FDC-551E-4827-A304-CA0AF0106F35}" destId="{13B0DE97-CF1D-4C76-8EDC-5782FB43835C}" srcOrd="0" destOrd="0" presId="urn:microsoft.com/office/officeart/2009/3/layout/CircleRelationship"/>
    <dgm:cxn modelId="{349CBB6E-976D-437F-83C9-0902E123264E}" type="presParOf" srcId="{83CE32C8-A089-4390-BD9C-A03B87744950}" destId="{02FFFD4B-E287-4121-BDF6-C0DFE4B89ECE}" srcOrd="13" destOrd="0" presId="urn:microsoft.com/office/officeart/2009/3/layout/CircleRelationship"/>
    <dgm:cxn modelId="{C8CF3035-EDE8-4018-B51D-2D65A054968B}" type="presParOf" srcId="{02FFFD4B-E287-4121-BDF6-C0DFE4B89ECE}" destId="{C3D80937-6E77-4504-B17A-5A834B11CD25}" srcOrd="0" destOrd="0" presId="urn:microsoft.com/office/officeart/2009/3/layout/CircleRelationship"/>
    <dgm:cxn modelId="{FF8281DE-F219-47E6-B585-CB2D7C2F6E74}" type="presParOf" srcId="{83CE32C8-A089-4390-BD9C-A03B87744950}" destId="{657B8E7F-5931-443F-8727-631984BB8A75}" srcOrd="14" destOrd="0" presId="urn:microsoft.com/office/officeart/2009/3/layout/CircleRelationship"/>
    <dgm:cxn modelId="{B2435080-29AE-4351-AB8A-381A5704AD55}" type="presParOf" srcId="{83CE32C8-A089-4390-BD9C-A03B87744950}" destId="{287502CA-2EF5-46FD-A077-82BA156A0646}" srcOrd="15" destOrd="0" presId="urn:microsoft.com/office/officeart/2009/3/layout/CircleRelationship"/>
    <dgm:cxn modelId="{F906A812-DE77-4684-9882-2F918B493679}" type="presParOf" srcId="{287502CA-2EF5-46FD-A077-82BA156A0646}" destId="{53DDFCEA-CB46-459B-8AFB-CD63962481AB}" srcOrd="0" destOrd="0" presId="urn:microsoft.com/office/officeart/2009/3/layout/CircleRelationship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6DC86-C032-45EC-AA5F-288BD18291D4}">
      <dsp:nvSpPr>
        <dsp:cNvPr id="0" name=""/>
        <dsp:cNvSpPr/>
      </dsp:nvSpPr>
      <dsp:spPr>
        <a:xfrm>
          <a:off x="1996257" y="209286"/>
          <a:ext cx="3715556" cy="3715974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noProof="0" dirty="0" smtClean="0"/>
            <a:t>Ensivaikutelma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noProof="0" dirty="0" smtClean="0"/>
            <a:t>- Verbaalinen (puhe)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noProof="0" dirty="0" smtClean="0"/>
            <a:t>- </a:t>
          </a:r>
          <a:r>
            <a:rPr lang="fi-FI" sz="1400" kern="1200" noProof="0" dirty="0" err="1" smtClean="0"/>
            <a:t>Non</a:t>
          </a:r>
          <a:r>
            <a:rPr lang="fi-FI" sz="1400" kern="1200" noProof="0" dirty="0" smtClean="0"/>
            <a:t>-verbaalinen (kehonkieli/olemuskieli, eleet, ilmeet, tapasi kertoa asioista)</a:t>
          </a:r>
          <a:endParaRPr lang="fi-FI" sz="1400" kern="1200" noProof="0" dirty="0"/>
        </a:p>
      </dsp:txBody>
      <dsp:txXfrm>
        <a:off x="2540388" y="753478"/>
        <a:ext cx="2627294" cy="2627590"/>
      </dsp:txXfrm>
    </dsp:sp>
    <dsp:sp modelId="{2B4AFB26-0CC2-46E9-839E-E348A310D580}">
      <dsp:nvSpPr>
        <dsp:cNvPr id="0" name=""/>
        <dsp:cNvSpPr/>
      </dsp:nvSpPr>
      <dsp:spPr>
        <a:xfrm>
          <a:off x="4126597" y="0"/>
          <a:ext cx="413093" cy="4132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8D3B8-FC8D-40D4-92C3-24C54F454117}">
      <dsp:nvSpPr>
        <dsp:cNvPr id="0" name=""/>
        <dsp:cNvSpPr/>
      </dsp:nvSpPr>
      <dsp:spPr>
        <a:xfrm>
          <a:off x="3148738" y="3609183"/>
          <a:ext cx="299531" cy="2995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02FB0-56FB-49C2-A32C-2A57899A7830}">
      <dsp:nvSpPr>
        <dsp:cNvPr id="0" name=""/>
        <dsp:cNvSpPr/>
      </dsp:nvSpPr>
      <dsp:spPr>
        <a:xfrm>
          <a:off x="5850291" y="1723580"/>
          <a:ext cx="299531" cy="2995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99F0A-D19B-46B0-B375-CCFBF7D760B9}">
      <dsp:nvSpPr>
        <dsp:cNvPr id="0" name=""/>
        <dsp:cNvSpPr/>
      </dsp:nvSpPr>
      <dsp:spPr>
        <a:xfrm>
          <a:off x="4529782" y="3927820"/>
          <a:ext cx="413093" cy="4132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A4C82-D332-4ACE-9D94-4D517B479C4D}">
      <dsp:nvSpPr>
        <dsp:cNvPr id="0" name=""/>
        <dsp:cNvSpPr/>
      </dsp:nvSpPr>
      <dsp:spPr>
        <a:xfrm>
          <a:off x="3232576" y="587349"/>
          <a:ext cx="299531" cy="2995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13D74-D055-43AD-B88F-15A56E9E22A5}">
      <dsp:nvSpPr>
        <dsp:cNvPr id="0" name=""/>
        <dsp:cNvSpPr/>
      </dsp:nvSpPr>
      <dsp:spPr>
        <a:xfrm>
          <a:off x="2289778" y="2300778"/>
          <a:ext cx="299531" cy="2995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8F91-388E-461D-ADA8-55C5FAFDBE89}">
      <dsp:nvSpPr>
        <dsp:cNvPr id="0" name=""/>
        <dsp:cNvSpPr/>
      </dsp:nvSpPr>
      <dsp:spPr>
        <a:xfrm>
          <a:off x="1315766" y="442831"/>
          <a:ext cx="1510612" cy="15102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noProof="0" dirty="0" smtClean="0"/>
            <a:t>Ole</a:t>
          </a:r>
          <a:r>
            <a:rPr lang="fi-FI" sz="1300" kern="1200" baseline="0" noProof="0" dirty="0" smtClean="0"/>
            <a:t> </a:t>
          </a:r>
          <a:r>
            <a:rPr lang="fi-FI" sz="1300" kern="1200" baseline="0" noProof="0" smtClean="0"/>
            <a:t>oma itsesi</a:t>
          </a:r>
          <a:endParaRPr lang="fi-FI" sz="1300" kern="1200" noProof="0" dirty="0"/>
        </a:p>
      </dsp:txBody>
      <dsp:txXfrm>
        <a:off x="1536990" y="664004"/>
        <a:ext cx="1068164" cy="1067919"/>
      </dsp:txXfrm>
    </dsp:sp>
    <dsp:sp modelId="{462ADFE8-E51F-4BBE-9BD7-96247D3A5920}">
      <dsp:nvSpPr>
        <dsp:cNvPr id="0" name=""/>
        <dsp:cNvSpPr/>
      </dsp:nvSpPr>
      <dsp:spPr>
        <a:xfrm>
          <a:off x="3708930" y="600373"/>
          <a:ext cx="413093" cy="4132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F7D4C-451C-4B83-A0EF-199C9A49D3B8}">
      <dsp:nvSpPr>
        <dsp:cNvPr id="0" name=""/>
        <dsp:cNvSpPr/>
      </dsp:nvSpPr>
      <dsp:spPr>
        <a:xfrm>
          <a:off x="1466907" y="2892830"/>
          <a:ext cx="526497" cy="52909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20463-80F7-4F1A-B330-07A253175E29}">
      <dsp:nvSpPr>
        <dsp:cNvPr id="0" name=""/>
        <dsp:cNvSpPr/>
      </dsp:nvSpPr>
      <dsp:spPr>
        <a:xfrm>
          <a:off x="5771138" y="249430"/>
          <a:ext cx="1510612" cy="15102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noProof="0" dirty="0" smtClean="0"/>
            <a:t>Avoin ja myönteinen asenne </a:t>
          </a:r>
          <a:endParaRPr lang="fi-FI" sz="1300" kern="1200" noProof="0" dirty="0"/>
        </a:p>
      </dsp:txBody>
      <dsp:txXfrm>
        <a:off x="5992362" y="470603"/>
        <a:ext cx="1068164" cy="1067919"/>
      </dsp:txXfrm>
    </dsp:sp>
    <dsp:sp modelId="{7D698589-EDC6-4343-9A4E-99137502804C}">
      <dsp:nvSpPr>
        <dsp:cNvPr id="0" name=""/>
        <dsp:cNvSpPr/>
      </dsp:nvSpPr>
      <dsp:spPr>
        <a:xfrm>
          <a:off x="5346011" y="1190568"/>
          <a:ext cx="413093" cy="4132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0DE97-CF1D-4C76-8EDC-5782FB43835C}">
      <dsp:nvSpPr>
        <dsp:cNvPr id="0" name=""/>
        <dsp:cNvSpPr/>
      </dsp:nvSpPr>
      <dsp:spPr>
        <a:xfrm>
          <a:off x="2174831" y="4050496"/>
          <a:ext cx="182093" cy="1908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80937-6E77-4504-B17A-5A834B11CD25}">
      <dsp:nvSpPr>
        <dsp:cNvPr id="0" name=""/>
        <dsp:cNvSpPr/>
      </dsp:nvSpPr>
      <dsp:spPr>
        <a:xfrm>
          <a:off x="3687589" y="3255818"/>
          <a:ext cx="299531" cy="2995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B8E7F-5931-443F-8727-631984BB8A75}">
      <dsp:nvSpPr>
        <dsp:cNvPr id="0" name=""/>
        <dsp:cNvSpPr/>
      </dsp:nvSpPr>
      <dsp:spPr>
        <a:xfrm>
          <a:off x="5977763" y="2830826"/>
          <a:ext cx="1510612" cy="15102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noProof="0" dirty="0" smtClean="0"/>
            <a:t>Mieti mitä he voisivat kysyä.</a:t>
          </a:r>
          <a:endParaRPr lang="fi-FI" sz="1300" kern="1200" noProof="0" dirty="0"/>
        </a:p>
      </dsp:txBody>
      <dsp:txXfrm>
        <a:off x="6198987" y="3051999"/>
        <a:ext cx="1068164" cy="1067919"/>
      </dsp:txXfrm>
    </dsp:sp>
    <dsp:sp modelId="{53DDFCEA-CB46-459B-8AFB-CD63962481AB}">
      <dsp:nvSpPr>
        <dsp:cNvPr id="0" name=""/>
        <dsp:cNvSpPr/>
      </dsp:nvSpPr>
      <dsp:spPr>
        <a:xfrm>
          <a:off x="5937354" y="2504903"/>
          <a:ext cx="184708" cy="2021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1C97EAD-8AB0-42E7-85DD-CEBFEB3736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BDEDF18-FA67-4D2F-AC82-90D524352A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0DE54-ABB8-4ED5-8C67-0A187D6BAEDC}" type="datetimeFigureOut">
              <a:rPr lang="fi-FI" smtClean="0"/>
              <a:t>8.4.2021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09AF0E-57FB-44E8-AD1F-125405E8AC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4E5AA3-1CE3-445E-ADA9-D2F5ADB89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163E7-C479-4454-8B73-F470232A34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5923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66FF5-0BFA-482F-AF85-84283989F1DA}" type="datetimeFigureOut">
              <a:rPr lang="fi-FI" noProof="0" smtClean="0"/>
              <a:t>8.4.2021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rtl="0"/>
            <a:r>
              <a:rPr lang="fi-FI" altLang="zh-CN" sz="12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Muokkaa tekstin perustyyliä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6F26E-B8E9-4034-9951-F546766391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97075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fi-FI" altLang="zh-CN" sz="1200" b="0" i="0" u="none" strike="noStrike" kern="1200" baseline="0" smtClean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6F26E-B8E9-4034-9951-F5467663919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40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6F26E-B8E9-4034-9951-F5467663919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9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6F26E-B8E9-4034-9951-F5467663919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64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326BEA69-D683-42E6-B5FF-3A8ECD3DDBD7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85400-8119-4F3C-AFE7-FB99719A887C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D83C4A8-56E5-473D-8685-EA52C30E878D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C0C58BF-C45A-4CE8-9663-E39A6AD8249C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kstiruutu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A223E379-826F-4C7C-9E62-FB2C07613E80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arakke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/>
          <p:cNvSpPr>
            <a:spLocks noGrp="1"/>
          </p:cNvSpPr>
          <p:nvPr>
            <p:ph type="title" hasCustomPrompt="1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11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580DAA-6D1E-411E-B7A6-C70B217203CD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20" name="Kuvan paikkamerkki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1" name="Tekstin paikkamerkki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22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23" name="Kuvan paikkamerkki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4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25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26" name="Kuvan paikkamerkki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7" name="Tekstin paikkamerkki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C79DB-71C9-4898-91D7-1AF278ED87D7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0359D4-4307-49B1-9E6D-0E9B38571A4B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FC2854C-F4EE-469B-992F-EF70E7A92F54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B601D5-EDF0-477A-A9AC-D8EC17963196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B19FC210-ACCA-49BF-8173-C3B6AEF9F8F2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BBE3F8-8905-4B05-AD35-76A082E32278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B057FC-FFBF-487B-BBAD-BEC3427DF83D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BED3D6-C92D-4AA8-997B-BE2E6EF45F0F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AF1C49-7B4A-4877-BCAA-591C103799A5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1CC695-917B-4CC4-A58D-7E2E48FD820E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B4F09-A627-4543-B0F2-11D4BE58C0FA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9D35D1-B576-4769-84C4-39E215443845}" type="datetime1">
              <a:rPr lang="fi-FI" noProof="0" smtClean="0"/>
              <a:t>8.4.2021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youtu.be/ysqH7kD-sg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pic>
        <p:nvPicPr>
          <p:cNvPr id="8" name="Kuva 7" descr="Kukka">
            <a:extLst>
              <a:ext uri="{FF2B5EF4-FFF2-40B4-BE49-F238E27FC236}">
                <a16:creationId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  <a:prstGeom prst="parallelogram">
            <a:avLst>
              <a:gd name="adj" fmla="val 99234"/>
            </a:avLst>
          </a:prstGeom>
        </p:spPr>
        <p:txBody>
          <a:bodyPr lIns="0" rIns="180000" rtlCol="0">
            <a:normAutofit/>
          </a:bodyPr>
          <a:lstStyle/>
          <a:p>
            <a:pPr rtl="0"/>
            <a:r>
              <a:rPr lang="fi-FI" sz="3800" dirty="0" smtClean="0"/>
              <a:t>Haastatteluun valmistautuminen</a:t>
            </a:r>
            <a:endParaRPr lang="fi-FI" sz="3800" b="1" dirty="0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orakulmio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pic>
        <p:nvPicPr>
          <p:cNvPr id="9" name="Kuva 8" descr="Abstrakti höyryjuova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rtlCol="0">
            <a:normAutofit/>
          </a:bodyPr>
          <a:lstStyle/>
          <a:p>
            <a:pPr rtl="0"/>
            <a:r>
              <a:rPr lang="fi-FI" b="1" dirty="0" smtClean="0"/>
              <a:t>Mitä haastattelija voisi kysyä sinulta?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Kerro </a:t>
            </a:r>
            <a:r>
              <a:rPr lang="fi-FI" dirty="0" smtClean="0"/>
              <a:t>itsestäsi</a:t>
            </a:r>
          </a:p>
          <a:p>
            <a:r>
              <a:rPr lang="fi-FI" dirty="0"/>
              <a:t>Mitkä ovat heikkoutesi tai huonot puolesi?</a:t>
            </a:r>
          </a:p>
          <a:p>
            <a:r>
              <a:rPr lang="fi-FI" dirty="0" smtClean="0"/>
              <a:t>Mitkä ovat vahvuutesi?</a:t>
            </a:r>
          </a:p>
          <a:p>
            <a:r>
              <a:rPr lang="fi-FI" dirty="0" smtClean="0"/>
              <a:t>Harrastuksesi?</a:t>
            </a:r>
            <a:endParaRPr lang="fi-FI" dirty="0"/>
          </a:p>
          <a:p>
            <a:r>
              <a:rPr lang="fi-FI" dirty="0"/>
              <a:t>Miksi </a:t>
            </a:r>
            <a:r>
              <a:rPr lang="fi-FI" dirty="0" smtClean="0"/>
              <a:t>hait juuri meille?</a:t>
            </a:r>
            <a:endParaRPr lang="fi-FI" dirty="0"/>
          </a:p>
          <a:p>
            <a:r>
              <a:rPr lang="fi-FI" dirty="0" smtClean="0"/>
              <a:t>Miksi hait opiskelemaan tätä alaa? / Miksi olisit hyvä tälle alalle?</a:t>
            </a:r>
          </a:p>
          <a:p>
            <a:r>
              <a:rPr lang="fi-FI" dirty="0" smtClean="0"/>
              <a:t>Onko sinulla kokemusta tästä alasta?</a:t>
            </a:r>
          </a:p>
          <a:p>
            <a:r>
              <a:rPr lang="fi-FI" dirty="0" smtClean="0"/>
              <a:t>Kuinka motivoitunut olet opiskelemaan? / Kuinka sitoutunut olet opiskeluun?</a:t>
            </a:r>
          </a:p>
          <a:p>
            <a:r>
              <a:rPr lang="fi-FI" dirty="0" smtClean="0"/>
              <a:t>Mitkä ovat tulevaisuuden tavoitteesi?</a:t>
            </a:r>
            <a:endParaRPr lang="fi-FI" dirty="0"/>
          </a:p>
          <a:p>
            <a:r>
              <a:rPr lang="fi-FI" dirty="0" smtClean="0"/>
              <a:t>Mitä haluat kysyä meiltä?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62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6910" y="218041"/>
            <a:ext cx="8610600" cy="1293028"/>
          </a:xfrm>
        </p:spPr>
        <p:txBody>
          <a:bodyPr/>
          <a:lstStyle/>
          <a:p>
            <a:r>
              <a:rPr lang="fi-FI" dirty="0" smtClean="0"/>
              <a:t>Haastattelussa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1763" y="1511069"/>
            <a:ext cx="5197764" cy="5139114"/>
          </a:xfrm>
        </p:spPr>
        <p:txBody>
          <a:bodyPr>
            <a:normAutofit/>
          </a:bodyPr>
          <a:lstStyle/>
          <a:p>
            <a:r>
              <a:rPr lang="fi-FI" b="1" u="sng" dirty="0" smtClean="0"/>
              <a:t>Kehon kieli</a:t>
            </a:r>
            <a:r>
              <a:rPr lang="fi-FI" b="1" dirty="0" smtClean="0"/>
              <a:t>  </a:t>
            </a:r>
            <a:endParaRPr lang="fi-FI" dirty="0" smtClean="0"/>
          </a:p>
          <a:p>
            <a:pPr lvl="1"/>
            <a:r>
              <a:rPr lang="fi-FI" dirty="0" smtClean="0"/>
              <a:t>Annat ensivaikutelman pienessä hetkessä. </a:t>
            </a:r>
            <a:r>
              <a:rPr lang="fi-FI" dirty="0"/>
              <a:t>V</a:t>
            </a:r>
            <a:r>
              <a:rPr lang="fi-FI" dirty="0" smtClean="0"/>
              <a:t>erbaalisen viestinnän (puheen) </a:t>
            </a:r>
            <a:r>
              <a:rPr lang="fi-FI" dirty="0"/>
              <a:t>lisäksi </a:t>
            </a:r>
            <a:r>
              <a:rPr lang="fi-FI" dirty="0" err="1"/>
              <a:t>nonverbaalinen</a:t>
            </a:r>
            <a:r>
              <a:rPr lang="fi-FI" dirty="0"/>
              <a:t> </a:t>
            </a:r>
            <a:r>
              <a:rPr lang="fi-FI" dirty="0" smtClean="0"/>
              <a:t>viestintäsi (kehon kieli/elekieli) vaikuttaa ensivaikutelmaan.</a:t>
            </a:r>
            <a:r>
              <a:rPr lang="fi-FI" dirty="0"/>
              <a:t> </a:t>
            </a:r>
          </a:p>
          <a:p>
            <a:r>
              <a:rPr lang="fi-FI" dirty="0" smtClean="0"/>
              <a:t>Mieti </a:t>
            </a:r>
            <a:r>
              <a:rPr lang="fi-FI" dirty="0"/>
              <a:t>etukäteen haastattelulle asettamasi tavoitteet </a:t>
            </a:r>
            <a:endParaRPr lang="fi-FI" dirty="0" smtClean="0"/>
          </a:p>
          <a:p>
            <a:r>
              <a:rPr lang="fi-FI" dirty="0" smtClean="0"/>
              <a:t>Mene </a:t>
            </a:r>
            <a:r>
              <a:rPr lang="fi-FI" dirty="0"/>
              <a:t>haastatteluun </a:t>
            </a:r>
            <a:r>
              <a:rPr lang="fi-FI" b="1" dirty="0" smtClean="0"/>
              <a:t>avoimesti </a:t>
            </a:r>
            <a:r>
              <a:rPr lang="fi-FI" b="1" dirty="0"/>
              <a:t>ja myönteisesti</a:t>
            </a:r>
          </a:p>
          <a:p>
            <a:r>
              <a:rPr lang="fi-FI" dirty="0"/>
              <a:t>Tutustu </a:t>
            </a:r>
            <a:r>
              <a:rPr lang="fi-FI" dirty="0" smtClean="0"/>
              <a:t>etukäteen oppilaitokseen ja alaan johon haet opiskelemaan. </a:t>
            </a:r>
          </a:p>
          <a:p>
            <a:pPr lvl="1"/>
            <a:r>
              <a:rPr lang="fi-FI" dirty="0" smtClean="0"/>
              <a:t>Pystyt paremmin miettimään omia kysymyksiä haastattelua varten</a:t>
            </a:r>
            <a:endParaRPr lang="fi-FI" dirty="0"/>
          </a:p>
        </p:txBody>
      </p:sp>
      <p:graphicFrame>
        <p:nvGraphicFramePr>
          <p:cNvPr id="4" name="Sisällön paikkamerkki 4" descr="Vertaileva SmartArt-kaavio ">
            <a:extLst>
              <a:ext uri="{FF2B5EF4-FFF2-40B4-BE49-F238E27FC236}">
                <a16:creationId xmlns:a16="http://schemas.microsoft.com/office/drawing/2014/main" id="{F9168008-95BD-4975-8EE3-48D676677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15612"/>
              </p:ext>
            </p:extLst>
          </p:nvPr>
        </p:nvGraphicFramePr>
        <p:xfrm>
          <a:off x="4571998" y="1910080"/>
          <a:ext cx="9086273" cy="434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80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Kuva 18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Kuva 6" descr="Lehtiaiheinen lyijykynäpiirros">
            <a:extLst>
              <a:ext uri="{FF2B5EF4-FFF2-40B4-BE49-F238E27FC236}">
                <a16:creationId xmlns:a16="http://schemas.microsoft.com/office/drawing/2014/main" id="{57D7C723-A9F3-4A7E-B1AE-E6A0CCF4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881" r="3" b="426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40807D-D4E8-4699-861F-C42A5978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9599"/>
            <a:ext cx="9448800" cy="120534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fi-FI" sz="2000" dirty="0" smtClean="0"/>
              <a:t>Katso video työhaastattelusta. Tämä video on hyvä ohje myös muihin haastatteluihin!</a:t>
            </a:r>
          </a:p>
          <a:p>
            <a:pPr marL="0" indent="0">
              <a:buNone/>
            </a:pPr>
            <a:r>
              <a:rPr lang="fi-FI" sz="2000" dirty="0" smtClean="0">
                <a:hlinkClick r:id="rId7"/>
              </a:rPr>
              <a:t>https</a:t>
            </a:r>
            <a:r>
              <a:rPr lang="fi-FI" sz="2000" dirty="0">
                <a:hlinkClick r:id="rId7"/>
              </a:rPr>
              <a:t>://</a:t>
            </a:r>
            <a:r>
              <a:rPr lang="fi-FI" sz="2000" dirty="0" smtClean="0">
                <a:hlinkClick r:id="rId7"/>
              </a:rPr>
              <a:t>youtu.be/ysqH7kD-sgU</a:t>
            </a:r>
            <a:endParaRPr lang="fi-FI" sz="2000" dirty="0" smtClean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1203333"/>
      </p:ext>
    </p:extLst>
  </p:cSld>
  <p:clrMapOvr>
    <a:masterClrMapping/>
  </p:clrMapOvr>
</p:sld>
</file>

<file path=ppt/theme/theme1.xml><?xml version="1.0" encoding="utf-8"?>
<a:theme xmlns:a="http://schemas.openxmlformats.org/drawingml/2006/main" name="Höyry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11068-54FB-4183-BE8D-9A5F0DE062BA}">
  <ds:schemaRefs>
    <ds:schemaRef ds:uri="16c05727-aa75-4e4a-9b5f-8a80a1165891"/>
    <ds:schemaRef ds:uri="71af3243-3dd4-4a8d-8c0d-dd76da1f02a5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78A686E-C507-4F7D-AEA6-9FFC7523C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Vesihöyryvana-malli </Template>
  <TotalTime>0</TotalTime>
  <Words>169</Words>
  <Application>Microsoft Office PowerPoint</Application>
  <PresentationFormat>Laajakuva</PresentationFormat>
  <Paragraphs>30</Paragraphs>
  <Slides>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等线</vt:lpstr>
      <vt:lpstr>Höyryjuova</vt:lpstr>
      <vt:lpstr>Haastatteluun valmistautuminen</vt:lpstr>
      <vt:lpstr>Mitä haastattelija voisi kysyä sinulta?</vt:lpstr>
      <vt:lpstr>Haastattelussa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2021-04-08T10:36:13Z</dcterms:created>
  <dcterms:modified xsi:type="dcterms:W3CDTF">2021-04-08T12:11:01Z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