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2" r:id="rId5"/>
    <p:sldId id="261" r:id="rId6"/>
    <p:sldId id="271" r:id="rId7"/>
    <p:sldId id="272" r:id="rId8"/>
    <p:sldId id="273" r:id="rId9"/>
    <p:sldId id="274" r:id="rId10"/>
    <p:sldId id="264" r:id="rId11"/>
    <p:sldId id="265" r:id="rId12"/>
    <p:sldId id="268" r:id="rId13"/>
    <p:sldId id="267" r:id="rId14"/>
    <p:sldId id="275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CFF1"/>
    <a:srgbClr val="FF66CC"/>
    <a:srgbClr val="66FF66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D72180-3FEF-497C-B3E8-B4A4CE402A6C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DC7DFB-CE10-4F15-AED5-135673C3E8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8260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44BD47-1213-48AF-9678-15FD428B707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4855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3B7C-84ED-4FDF-85C3-1F9093C7FFCC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C1D9D-8D6A-414F-BB19-EC963F5B65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190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3B7C-84ED-4FDF-85C3-1F9093C7FFCC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C1D9D-8D6A-414F-BB19-EC963F5B65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9341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3B7C-84ED-4FDF-85C3-1F9093C7FFCC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C1D9D-8D6A-414F-BB19-EC963F5B65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8952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3B7C-84ED-4FDF-85C3-1F9093C7FFCC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C1D9D-8D6A-414F-BB19-EC963F5B65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3904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3B7C-84ED-4FDF-85C3-1F9093C7FFCC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C1D9D-8D6A-414F-BB19-EC963F5B65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9090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3B7C-84ED-4FDF-85C3-1F9093C7FFCC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C1D9D-8D6A-414F-BB19-EC963F5B65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4010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3B7C-84ED-4FDF-85C3-1F9093C7FFCC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C1D9D-8D6A-414F-BB19-EC963F5B65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2263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3B7C-84ED-4FDF-85C3-1F9093C7FFCC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C1D9D-8D6A-414F-BB19-EC963F5B65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6417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3B7C-84ED-4FDF-85C3-1F9093C7FFCC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C1D9D-8D6A-414F-BB19-EC963F5B65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9495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3B7C-84ED-4FDF-85C3-1F9093C7FFCC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C1D9D-8D6A-414F-BB19-EC963F5B65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6972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3B7C-84ED-4FDF-85C3-1F9093C7FFCC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C1D9D-8D6A-414F-BB19-EC963F5B65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1031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93B7C-84ED-4FDF-85C3-1F9093C7FFCC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C1D9D-8D6A-414F-BB19-EC963F5B65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0258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Aisti- ja muistiharjoitteita </a:t>
            </a:r>
            <a:r>
              <a:rPr lang="fi-FI" b="1" dirty="0" smtClean="0"/>
              <a:t>3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Elokuu 2015</a:t>
            </a:r>
            <a:endParaRPr lang="fi-FI" dirty="0"/>
          </a:p>
        </p:txBody>
      </p:sp>
      <p:sp>
        <p:nvSpPr>
          <p:cNvPr id="10" name="Suorakulmio 9"/>
          <p:cNvSpPr/>
          <p:nvPr/>
        </p:nvSpPr>
        <p:spPr>
          <a:xfrm>
            <a:off x="240697" y="5178857"/>
            <a:ext cx="1491175" cy="1406769"/>
          </a:xfrm>
          <a:prstGeom prst="rect">
            <a:avLst/>
          </a:prstGeom>
          <a:solidFill>
            <a:srgbClr val="E63D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Sydän 10"/>
          <p:cNvSpPr/>
          <p:nvPr/>
        </p:nvSpPr>
        <p:spPr>
          <a:xfrm>
            <a:off x="5090344" y="4953774"/>
            <a:ext cx="1603717" cy="1631852"/>
          </a:xfrm>
          <a:prstGeom prst="hear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Risti 11"/>
          <p:cNvSpPr/>
          <p:nvPr/>
        </p:nvSpPr>
        <p:spPr>
          <a:xfrm>
            <a:off x="9955820" y="5041563"/>
            <a:ext cx="1692322" cy="1514902"/>
          </a:xfrm>
          <a:prstGeom prst="plus">
            <a:avLst/>
          </a:prstGeom>
          <a:solidFill>
            <a:srgbClr val="6F39F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Ellipsi 12"/>
          <p:cNvSpPr/>
          <p:nvPr/>
        </p:nvSpPr>
        <p:spPr>
          <a:xfrm>
            <a:off x="7438676" y="4919783"/>
            <a:ext cx="1772528" cy="1758461"/>
          </a:xfrm>
          <a:prstGeom prst="ellipse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Tasakylkinen kolmio 13"/>
          <p:cNvSpPr/>
          <p:nvPr/>
        </p:nvSpPr>
        <p:spPr>
          <a:xfrm>
            <a:off x="2574080" y="4952369"/>
            <a:ext cx="1674055" cy="1561514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14956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5 Minkä värinen on puuttuva ruutu?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2807312"/>
              </p:ext>
            </p:extLst>
          </p:nvPr>
        </p:nvGraphicFramePr>
        <p:xfrm>
          <a:off x="3257843" y="1825625"/>
          <a:ext cx="5070231" cy="4501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7558"/>
                <a:gridCol w="1660482"/>
                <a:gridCol w="1702191"/>
              </a:tblGrid>
              <a:tr h="1489058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  <a:tr h="1506301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1506301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5" name="Suorakulmio 4"/>
          <p:cNvSpPr/>
          <p:nvPr/>
        </p:nvSpPr>
        <p:spPr>
          <a:xfrm>
            <a:off x="4965895" y="4848860"/>
            <a:ext cx="1674056" cy="146304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18257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6 Minkä värinen on puuttuva ruutu?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9335681"/>
              </p:ext>
            </p:extLst>
          </p:nvPr>
        </p:nvGraphicFramePr>
        <p:xfrm>
          <a:off x="3257843" y="1825625"/>
          <a:ext cx="5070231" cy="4501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7558"/>
                <a:gridCol w="1660482"/>
                <a:gridCol w="1702191"/>
              </a:tblGrid>
              <a:tr h="1489058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506301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1506301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5" name="Suorakulmio 4"/>
          <p:cNvSpPr/>
          <p:nvPr/>
        </p:nvSpPr>
        <p:spPr>
          <a:xfrm>
            <a:off x="6654018" y="1825625"/>
            <a:ext cx="1674056" cy="146621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23024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7 Minkä värinen on puuttuva ruutu?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6644725"/>
              </p:ext>
            </p:extLst>
          </p:nvPr>
        </p:nvGraphicFramePr>
        <p:xfrm>
          <a:off x="3257843" y="1825625"/>
          <a:ext cx="5070231" cy="4501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7558"/>
                <a:gridCol w="1660482"/>
                <a:gridCol w="1702191"/>
              </a:tblGrid>
              <a:tr h="1489058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1506301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  <a:tr h="1506301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5" name="Suorakulmio 4"/>
          <p:cNvSpPr/>
          <p:nvPr/>
        </p:nvSpPr>
        <p:spPr>
          <a:xfrm>
            <a:off x="3235569" y="3338525"/>
            <a:ext cx="1702191" cy="154296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2163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8 Minkä värinen on puuttuva ruutu?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5962601"/>
              </p:ext>
            </p:extLst>
          </p:nvPr>
        </p:nvGraphicFramePr>
        <p:xfrm>
          <a:off x="3257843" y="1825625"/>
          <a:ext cx="5070231" cy="4501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7558"/>
                <a:gridCol w="1660482"/>
                <a:gridCol w="1702191"/>
              </a:tblGrid>
              <a:tr h="1489058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1506301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  <a:tr h="1506301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5" name="Suorakulmio 4"/>
          <p:cNvSpPr/>
          <p:nvPr/>
        </p:nvSpPr>
        <p:spPr>
          <a:xfrm>
            <a:off x="4937760" y="3291840"/>
            <a:ext cx="1674055" cy="150524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26135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32-sakarainen tähti 3"/>
          <p:cNvSpPr/>
          <p:nvPr/>
        </p:nvSpPr>
        <p:spPr>
          <a:xfrm>
            <a:off x="348766" y="-219223"/>
            <a:ext cx="1688123" cy="1674055"/>
          </a:xfrm>
          <a:prstGeom prst="star32">
            <a:avLst/>
          </a:prstGeom>
          <a:solidFill>
            <a:srgbClr val="FFC000"/>
          </a:solidFill>
          <a:ln w="38100">
            <a:solidFill>
              <a:srgbClr val="3FCFF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32-sakarainen tähti 4"/>
          <p:cNvSpPr/>
          <p:nvPr/>
        </p:nvSpPr>
        <p:spPr>
          <a:xfrm>
            <a:off x="11430" y="1718589"/>
            <a:ext cx="1688123" cy="1674055"/>
          </a:xfrm>
          <a:prstGeom prst="star32">
            <a:avLst/>
          </a:prstGeom>
          <a:solidFill>
            <a:srgbClr val="3FCF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32-sakarainen tähti 5"/>
          <p:cNvSpPr/>
          <p:nvPr/>
        </p:nvSpPr>
        <p:spPr>
          <a:xfrm>
            <a:off x="1840232" y="-153305"/>
            <a:ext cx="1688123" cy="1674055"/>
          </a:xfrm>
          <a:prstGeom prst="star3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32-sakarainen tähti 6"/>
          <p:cNvSpPr/>
          <p:nvPr/>
        </p:nvSpPr>
        <p:spPr>
          <a:xfrm>
            <a:off x="3141200" y="-52777"/>
            <a:ext cx="1688123" cy="1674055"/>
          </a:xfrm>
          <a:prstGeom prst="star32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32-sakarainen tähti 7"/>
          <p:cNvSpPr/>
          <p:nvPr/>
        </p:nvSpPr>
        <p:spPr>
          <a:xfrm>
            <a:off x="5112949" y="-264540"/>
            <a:ext cx="1688123" cy="1674055"/>
          </a:xfrm>
          <a:prstGeom prst="star32">
            <a:avLst/>
          </a:prstGeom>
          <a:solidFill>
            <a:srgbClr val="CC00CC"/>
          </a:solidFill>
          <a:ln w="38100">
            <a:solidFill>
              <a:schemeClr val="bg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32-sakarainen tähti 8"/>
          <p:cNvSpPr/>
          <p:nvPr/>
        </p:nvSpPr>
        <p:spPr>
          <a:xfrm>
            <a:off x="6991642" y="3869787"/>
            <a:ext cx="1688123" cy="1674055"/>
          </a:xfrm>
          <a:prstGeom prst="star32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32-sakarainen tähti 9"/>
          <p:cNvSpPr/>
          <p:nvPr/>
        </p:nvSpPr>
        <p:spPr>
          <a:xfrm>
            <a:off x="1535724" y="4396155"/>
            <a:ext cx="1688123" cy="1674055"/>
          </a:xfrm>
          <a:prstGeom prst="star32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32-sakarainen tähti 10"/>
          <p:cNvSpPr/>
          <p:nvPr/>
        </p:nvSpPr>
        <p:spPr>
          <a:xfrm>
            <a:off x="5071403" y="2947182"/>
            <a:ext cx="1688123" cy="1674055"/>
          </a:xfrm>
          <a:prstGeom prst="star32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32-sakarainen tähti 11"/>
          <p:cNvSpPr/>
          <p:nvPr/>
        </p:nvSpPr>
        <p:spPr>
          <a:xfrm>
            <a:off x="10455812" y="0"/>
            <a:ext cx="1688123" cy="1674055"/>
          </a:xfrm>
          <a:prstGeom prst="star32">
            <a:avLst/>
          </a:prstGeom>
          <a:solidFill>
            <a:srgbClr val="FFC000"/>
          </a:solidFill>
          <a:ln w="38100">
            <a:solidFill>
              <a:srgbClr val="3FCFF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32-sakarainen tähti 12"/>
          <p:cNvSpPr/>
          <p:nvPr/>
        </p:nvSpPr>
        <p:spPr>
          <a:xfrm>
            <a:off x="10513254" y="5240219"/>
            <a:ext cx="1688123" cy="1674055"/>
          </a:xfrm>
          <a:prstGeom prst="star32">
            <a:avLst/>
          </a:prstGeom>
          <a:solidFill>
            <a:srgbClr val="FFC000"/>
          </a:solidFill>
          <a:ln w="38100">
            <a:solidFill>
              <a:srgbClr val="3FCFF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32-sakarainen tähti 13"/>
          <p:cNvSpPr/>
          <p:nvPr/>
        </p:nvSpPr>
        <p:spPr>
          <a:xfrm>
            <a:off x="21101" y="5183945"/>
            <a:ext cx="1688123" cy="1674055"/>
          </a:xfrm>
          <a:prstGeom prst="star32">
            <a:avLst/>
          </a:prstGeom>
          <a:solidFill>
            <a:srgbClr val="FFC000"/>
          </a:solidFill>
          <a:ln w="38100">
            <a:solidFill>
              <a:srgbClr val="3FCFF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32-sakarainen tähti 14"/>
          <p:cNvSpPr/>
          <p:nvPr/>
        </p:nvSpPr>
        <p:spPr>
          <a:xfrm>
            <a:off x="1689297" y="1302432"/>
            <a:ext cx="1688123" cy="1674055"/>
          </a:xfrm>
          <a:prstGeom prst="star32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32-sakarainen tähti 15"/>
          <p:cNvSpPr/>
          <p:nvPr/>
        </p:nvSpPr>
        <p:spPr>
          <a:xfrm>
            <a:off x="4036990" y="3889150"/>
            <a:ext cx="1688123" cy="1674055"/>
          </a:xfrm>
          <a:prstGeom prst="star32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32-sakarainen tähti 16"/>
          <p:cNvSpPr/>
          <p:nvPr/>
        </p:nvSpPr>
        <p:spPr>
          <a:xfrm>
            <a:off x="8679765" y="1044528"/>
            <a:ext cx="1688123" cy="1674055"/>
          </a:xfrm>
          <a:prstGeom prst="star32">
            <a:avLst/>
          </a:prstGeom>
          <a:solidFill>
            <a:srgbClr val="FFC000"/>
          </a:solidFill>
          <a:ln w="38100">
            <a:solidFill>
              <a:srgbClr val="3FCFF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32-sakarainen tähti 17"/>
          <p:cNvSpPr/>
          <p:nvPr/>
        </p:nvSpPr>
        <p:spPr>
          <a:xfrm>
            <a:off x="8695445" y="4002171"/>
            <a:ext cx="1688123" cy="1674055"/>
          </a:xfrm>
          <a:prstGeom prst="star32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32-sakarainen tähti 18"/>
          <p:cNvSpPr/>
          <p:nvPr/>
        </p:nvSpPr>
        <p:spPr>
          <a:xfrm>
            <a:off x="6489308" y="686691"/>
            <a:ext cx="1688123" cy="1674055"/>
          </a:xfrm>
          <a:prstGeom prst="star32">
            <a:avLst/>
          </a:prstGeom>
          <a:solidFill>
            <a:srgbClr val="FFC000"/>
          </a:solidFill>
          <a:ln w="38100">
            <a:solidFill>
              <a:srgbClr val="3FCFF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32-sakarainen tähti 19"/>
          <p:cNvSpPr/>
          <p:nvPr/>
        </p:nvSpPr>
        <p:spPr>
          <a:xfrm>
            <a:off x="3111600" y="1773443"/>
            <a:ext cx="1688123" cy="1674055"/>
          </a:xfrm>
          <a:prstGeom prst="star32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32-sakarainen tähti 20"/>
          <p:cNvSpPr/>
          <p:nvPr/>
        </p:nvSpPr>
        <p:spPr>
          <a:xfrm>
            <a:off x="7115907" y="1995854"/>
            <a:ext cx="1688123" cy="1674055"/>
          </a:xfrm>
          <a:prstGeom prst="star32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32-sakarainen tähti 25"/>
          <p:cNvSpPr/>
          <p:nvPr/>
        </p:nvSpPr>
        <p:spPr>
          <a:xfrm>
            <a:off x="5320591" y="845235"/>
            <a:ext cx="1688123" cy="1674055"/>
          </a:xfrm>
          <a:prstGeom prst="star32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" name="32-sakarainen tähti 26"/>
          <p:cNvSpPr/>
          <p:nvPr/>
        </p:nvSpPr>
        <p:spPr>
          <a:xfrm>
            <a:off x="112249" y="2966527"/>
            <a:ext cx="1688123" cy="1674055"/>
          </a:xfrm>
          <a:prstGeom prst="star32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8" name="32-sakarainen tähti 27"/>
          <p:cNvSpPr/>
          <p:nvPr/>
        </p:nvSpPr>
        <p:spPr>
          <a:xfrm>
            <a:off x="8116031" y="2759623"/>
            <a:ext cx="1688123" cy="1674055"/>
          </a:xfrm>
          <a:prstGeom prst="star32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9" name="32-sakarainen tähti 28"/>
          <p:cNvSpPr/>
          <p:nvPr/>
        </p:nvSpPr>
        <p:spPr>
          <a:xfrm>
            <a:off x="10010332" y="3819348"/>
            <a:ext cx="1688123" cy="1674055"/>
          </a:xfrm>
          <a:prstGeom prst="star32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" name="32-sakarainen tähti 29"/>
          <p:cNvSpPr/>
          <p:nvPr/>
        </p:nvSpPr>
        <p:spPr>
          <a:xfrm>
            <a:off x="1810046" y="1922321"/>
            <a:ext cx="1688123" cy="1674055"/>
          </a:xfrm>
          <a:prstGeom prst="star32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32-sakarainen tähti 30"/>
          <p:cNvSpPr/>
          <p:nvPr/>
        </p:nvSpPr>
        <p:spPr>
          <a:xfrm>
            <a:off x="9952603" y="1097305"/>
            <a:ext cx="1688123" cy="1674055"/>
          </a:xfrm>
          <a:prstGeom prst="star32">
            <a:avLst/>
          </a:prstGeom>
          <a:solidFill>
            <a:srgbClr val="3FCF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32-sakarainen tähti 31"/>
          <p:cNvSpPr/>
          <p:nvPr/>
        </p:nvSpPr>
        <p:spPr>
          <a:xfrm>
            <a:off x="4058383" y="1292472"/>
            <a:ext cx="1688123" cy="1674055"/>
          </a:xfrm>
          <a:prstGeom prst="star32">
            <a:avLst/>
          </a:prstGeom>
          <a:solidFill>
            <a:srgbClr val="3FCF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32-sakarainen tähti 32"/>
          <p:cNvSpPr/>
          <p:nvPr/>
        </p:nvSpPr>
        <p:spPr>
          <a:xfrm>
            <a:off x="-276663" y="3896718"/>
            <a:ext cx="1688123" cy="1674055"/>
          </a:xfrm>
          <a:prstGeom prst="star32">
            <a:avLst/>
          </a:prstGeom>
          <a:solidFill>
            <a:srgbClr val="3FCF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32-sakarainen tähti 33"/>
          <p:cNvSpPr/>
          <p:nvPr/>
        </p:nvSpPr>
        <p:spPr>
          <a:xfrm>
            <a:off x="2954510" y="3413764"/>
            <a:ext cx="1688123" cy="1674055"/>
          </a:xfrm>
          <a:prstGeom prst="star32">
            <a:avLst/>
          </a:prstGeom>
          <a:solidFill>
            <a:srgbClr val="3FCF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32-sakarainen tähti 34"/>
          <p:cNvSpPr/>
          <p:nvPr/>
        </p:nvSpPr>
        <p:spPr>
          <a:xfrm>
            <a:off x="9413043" y="2764275"/>
            <a:ext cx="1688123" cy="1674055"/>
          </a:xfrm>
          <a:prstGeom prst="star32">
            <a:avLst/>
          </a:prstGeom>
          <a:solidFill>
            <a:srgbClr val="3FCF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32-sakarainen tähti 35"/>
          <p:cNvSpPr/>
          <p:nvPr/>
        </p:nvSpPr>
        <p:spPr>
          <a:xfrm>
            <a:off x="7137008" y="5126474"/>
            <a:ext cx="1688123" cy="1674055"/>
          </a:xfrm>
          <a:prstGeom prst="star32">
            <a:avLst/>
          </a:prstGeom>
          <a:solidFill>
            <a:srgbClr val="3FCF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7" name="32-sakarainen tähti 36"/>
          <p:cNvSpPr/>
          <p:nvPr/>
        </p:nvSpPr>
        <p:spPr>
          <a:xfrm>
            <a:off x="1629223" y="5332823"/>
            <a:ext cx="1688123" cy="1674055"/>
          </a:xfrm>
          <a:prstGeom prst="star3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8" name="32-sakarainen tähti 37"/>
          <p:cNvSpPr/>
          <p:nvPr/>
        </p:nvSpPr>
        <p:spPr>
          <a:xfrm>
            <a:off x="-77503" y="405875"/>
            <a:ext cx="1688123" cy="1674055"/>
          </a:xfrm>
          <a:prstGeom prst="star3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" name="32-sakarainen tähti 38"/>
          <p:cNvSpPr/>
          <p:nvPr/>
        </p:nvSpPr>
        <p:spPr>
          <a:xfrm>
            <a:off x="8688554" y="-317104"/>
            <a:ext cx="1688123" cy="1674055"/>
          </a:xfrm>
          <a:prstGeom prst="star3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0" name="32-sakarainen tähti 39"/>
          <p:cNvSpPr/>
          <p:nvPr/>
        </p:nvSpPr>
        <p:spPr>
          <a:xfrm>
            <a:off x="4892627" y="5110102"/>
            <a:ext cx="1688123" cy="1674055"/>
          </a:xfrm>
          <a:prstGeom prst="star3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1" name="32-sakarainen tähti 40"/>
          <p:cNvSpPr/>
          <p:nvPr/>
        </p:nvSpPr>
        <p:spPr>
          <a:xfrm>
            <a:off x="1816199" y="3312360"/>
            <a:ext cx="1688123" cy="1674055"/>
          </a:xfrm>
          <a:prstGeom prst="star3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" name="32-sakarainen tähti 41"/>
          <p:cNvSpPr/>
          <p:nvPr/>
        </p:nvSpPr>
        <p:spPr>
          <a:xfrm>
            <a:off x="4477043" y="1726357"/>
            <a:ext cx="856810" cy="796291"/>
          </a:xfrm>
          <a:prstGeom prst="star32">
            <a:avLst/>
          </a:prstGeom>
          <a:solidFill>
            <a:srgbClr val="FF66CC"/>
          </a:solidFill>
          <a:ln>
            <a:solidFill>
              <a:schemeClr val="bg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3" name="32-sakarainen tähti 42"/>
          <p:cNvSpPr/>
          <p:nvPr/>
        </p:nvSpPr>
        <p:spPr>
          <a:xfrm>
            <a:off x="5645246" y="2664656"/>
            <a:ext cx="1688123" cy="1674055"/>
          </a:xfrm>
          <a:prstGeom prst="star32">
            <a:avLst/>
          </a:prstGeom>
          <a:solidFill>
            <a:srgbClr val="FFFF00"/>
          </a:solidFill>
          <a:ln w="57150">
            <a:solidFill>
              <a:schemeClr val="bg1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4" name="32-sakarainen tähti 43"/>
          <p:cNvSpPr/>
          <p:nvPr/>
        </p:nvSpPr>
        <p:spPr>
          <a:xfrm>
            <a:off x="10881066" y="2360746"/>
            <a:ext cx="1688123" cy="1674055"/>
          </a:xfrm>
          <a:prstGeom prst="star3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5" name="32-sakarainen tähti 44"/>
          <p:cNvSpPr/>
          <p:nvPr/>
        </p:nvSpPr>
        <p:spPr>
          <a:xfrm>
            <a:off x="11239868" y="2751718"/>
            <a:ext cx="856810" cy="796291"/>
          </a:xfrm>
          <a:prstGeom prst="star32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" name="32-sakarainen tähti 45"/>
          <p:cNvSpPr/>
          <p:nvPr/>
        </p:nvSpPr>
        <p:spPr>
          <a:xfrm>
            <a:off x="9074246" y="121777"/>
            <a:ext cx="856810" cy="796291"/>
          </a:xfrm>
          <a:prstGeom prst="star32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7" name="32-sakarainen tähti 46"/>
          <p:cNvSpPr/>
          <p:nvPr/>
        </p:nvSpPr>
        <p:spPr>
          <a:xfrm>
            <a:off x="6032038" y="3099569"/>
            <a:ext cx="856810" cy="796291"/>
          </a:xfrm>
          <a:prstGeom prst="star32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8" name="32-sakarainen tähti 47"/>
          <p:cNvSpPr/>
          <p:nvPr/>
        </p:nvSpPr>
        <p:spPr>
          <a:xfrm>
            <a:off x="5308283" y="5519041"/>
            <a:ext cx="856810" cy="796291"/>
          </a:xfrm>
          <a:prstGeom prst="star32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9" name="32-sakarainen tähti 48"/>
          <p:cNvSpPr/>
          <p:nvPr/>
        </p:nvSpPr>
        <p:spPr>
          <a:xfrm>
            <a:off x="2044879" y="5780436"/>
            <a:ext cx="856810" cy="796291"/>
          </a:xfrm>
          <a:prstGeom prst="star32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0" name="32-sakarainen tähti 49"/>
          <p:cNvSpPr/>
          <p:nvPr/>
        </p:nvSpPr>
        <p:spPr>
          <a:xfrm>
            <a:off x="2224384" y="3763252"/>
            <a:ext cx="856810" cy="796291"/>
          </a:xfrm>
          <a:prstGeom prst="star32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1" name="32-sakarainen tähti 50"/>
          <p:cNvSpPr/>
          <p:nvPr/>
        </p:nvSpPr>
        <p:spPr>
          <a:xfrm>
            <a:off x="2236325" y="272396"/>
            <a:ext cx="856810" cy="796291"/>
          </a:xfrm>
          <a:prstGeom prst="star32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2" name="32-sakarainen tähti 51"/>
          <p:cNvSpPr/>
          <p:nvPr/>
        </p:nvSpPr>
        <p:spPr>
          <a:xfrm>
            <a:off x="319895" y="892285"/>
            <a:ext cx="856810" cy="796291"/>
          </a:xfrm>
          <a:prstGeom prst="star32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3" name="32-sakarainen tähti 52"/>
          <p:cNvSpPr/>
          <p:nvPr/>
        </p:nvSpPr>
        <p:spPr>
          <a:xfrm>
            <a:off x="5755295" y="1269895"/>
            <a:ext cx="856810" cy="796291"/>
          </a:xfrm>
          <a:prstGeom prst="star32">
            <a:avLst/>
          </a:prstGeom>
          <a:solidFill>
            <a:srgbClr val="3FCFF1"/>
          </a:solidFill>
          <a:ln>
            <a:solidFill>
              <a:schemeClr val="bg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4" name="32-sakarainen tähti 53"/>
          <p:cNvSpPr/>
          <p:nvPr/>
        </p:nvSpPr>
        <p:spPr>
          <a:xfrm>
            <a:off x="3347597" y="3899960"/>
            <a:ext cx="856810" cy="796291"/>
          </a:xfrm>
          <a:prstGeom prst="star32">
            <a:avLst/>
          </a:prstGeom>
          <a:solidFill>
            <a:srgbClr val="FF66CC"/>
          </a:solidFill>
          <a:ln>
            <a:solidFill>
              <a:schemeClr val="bg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5" name="32-sakarainen tähti 54"/>
          <p:cNvSpPr/>
          <p:nvPr/>
        </p:nvSpPr>
        <p:spPr>
          <a:xfrm>
            <a:off x="108989" y="4335600"/>
            <a:ext cx="856810" cy="796291"/>
          </a:xfrm>
          <a:prstGeom prst="star32">
            <a:avLst/>
          </a:prstGeom>
          <a:solidFill>
            <a:srgbClr val="FF66CC"/>
          </a:solidFill>
          <a:ln>
            <a:solidFill>
              <a:schemeClr val="bg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6" name="32-sakarainen tähti 55"/>
          <p:cNvSpPr/>
          <p:nvPr/>
        </p:nvSpPr>
        <p:spPr>
          <a:xfrm>
            <a:off x="416459" y="2179512"/>
            <a:ext cx="856810" cy="796291"/>
          </a:xfrm>
          <a:prstGeom prst="star32">
            <a:avLst/>
          </a:prstGeom>
          <a:solidFill>
            <a:srgbClr val="FF66CC"/>
          </a:solidFill>
          <a:ln>
            <a:solidFill>
              <a:schemeClr val="bg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7" name="32-sakarainen tähti 56"/>
          <p:cNvSpPr/>
          <p:nvPr/>
        </p:nvSpPr>
        <p:spPr>
          <a:xfrm>
            <a:off x="7560506" y="5569738"/>
            <a:ext cx="856810" cy="796291"/>
          </a:xfrm>
          <a:prstGeom prst="star32">
            <a:avLst/>
          </a:prstGeom>
          <a:solidFill>
            <a:srgbClr val="FF66CC"/>
          </a:solidFill>
          <a:ln>
            <a:solidFill>
              <a:schemeClr val="bg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8" name="32-sakarainen tähti 57"/>
          <p:cNvSpPr/>
          <p:nvPr/>
        </p:nvSpPr>
        <p:spPr>
          <a:xfrm>
            <a:off x="9812658" y="3250290"/>
            <a:ext cx="856810" cy="796291"/>
          </a:xfrm>
          <a:prstGeom prst="star32">
            <a:avLst/>
          </a:prstGeom>
          <a:solidFill>
            <a:srgbClr val="FF66CC"/>
          </a:solidFill>
          <a:ln>
            <a:solidFill>
              <a:schemeClr val="bg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9" name="32-sakarainen tähti 58"/>
          <p:cNvSpPr/>
          <p:nvPr/>
        </p:nvSpPr>
        <p:spPr>
          <a:xfrm>
            <a:off x="10357415" y="1542406"/>
            <a:ext cx="856810" cy="796291"/>
          </a:xfrm>
          <a:prstGeom prst="star32">
            <a:avLst/>
          </a:prstGeom>
          <a:solidFill>
            <a:srgbClr val="FF66CC"/>
          </a:solidFill>
          <a:ln>
            <a:solidFill>
              <a:schemeClr val="bg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0" name="32-sakarainen tähti 59"/>
          <p:cNvSpPr/>
          <p:nvPr/>
        </p:nvSpPr>
        <p:spPr>
          <a:xfrm>
            <a:off x="3502563" y="366929"/>
            <a:ext cx="856810" cy="796291"/>
          </a:xfrm>
          <a:prstGeom prst="star32">
            <a:avLst/>
          </a:prstGeom>
          <a:solidFill>
            <a:srgbClr val="3FCFF1"/>
          </a:solidFill>
          <a:ln>
            <a:solidFill>
              <a:schemeClr val="bg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3" name="32-sakarainen tähti 62"/>
          <p:cNvSpPr/>
          <p:nvPr/>
        </p:nvSpPr>
        <p:spPr>
          <a:xfrm>
            <a:off x="2202681" y="2403965"/>
            <a:ext cx="856810" cy="796291"/>
          </a:xfrm>
          <a:prstGeom prst="star32">
            <a:avLst/>
          </a:prstGeom>
          <a:solidFill>
            <a:srgbClr val="3FCFF1"/>
          </a:solidFill>
          <a:ln>
            <a:solidFill>
              <a:schemeClr val="bg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4" name="32-sakarainen tähti 63"/>
          <p:cNvSpPr/>
          <p:nvPr/>
        </p:nvSpPr>
        <p:spPr>
          <a:xfrm>
            <a:off x="552708" y="3327868"/>
            <a:ext cx="856810" cy="796291"/>
          </a:xfrm>
          <a:prstGeom prst="star32">
            <a:avLst/>
          </a:prstGeom>
          <a:solidFill>
            <a:srgbClr val="3FCFF1"/>
          </a:solidFill>
          <a:ln>
            <a:solidFill>
              <a:schemeClr val="bg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5" name="32-sakarainen tähti 64"/>
          <p:cNvSpPr/>
          <p:nvPr/>
        </p:nvSpPr>
        <p:spPr>
          <a:xfrm>
            <a:off x="8543556" y="3228085"/>
            <a:ext cx="856810" cy="796291"/>
          </a:xfrm>
          <a:prstGeom prst="star32">
            <a:avLst/>
          </a:prstGeom>
          <a:solidFill>
            <a:srgbClr val="3FCFF1"/>
          </a:solidFill>
          <a:ln>
            <a:solidFill>
              <a:schemeClr val="bg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6" name="32-sakarainen tähti 65"/>
          <p:cNvSpPr/>
          <p:nvPr/>
        </p:nvSpPr>
        <p:spPr>
          <a:xfrm>
            <a:off x="10458669" y="4279077"/>
            <a:ext cx="856810" cy="796291"/>
          </a:xfrm>
          <a:prstGeom prst="star32">
            <a:avLst/>
          </a:prstGeom>
          <a:solidFill>
            <a:srgbClr val="3FCFF1"/>
          </a:solidFill>
          <a:ln>
            <a:solidFill>
              <a:schemeClr val="bg1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7" name="32-sakarainen tähti 66"/>
          <p:cNvSpPr/>
          <p:nvPr/>
        </p:nvSpPr>
        <p:spPr>
          <a:xfrm>
            <a:off x="9437295" y="2679265"/>
            <a:ext cx="1688123" cy="1674055"/>
          </a:xfrm>
          <a:prstGeom prst="star32">
            <a:avLst/>
          </a:prstGeom>
          <a:solidFill>
            <a:srgbClr val="CC00CC"/>
          </a:solidFill>
          <a:ln w="38100">
            <a:solidFill>
              <a:schemeClr val="bg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8" name="32-sakarainen tähti 67"/>
          <p:cNvSpPr/>
          <p:nvPr/>
        </p:nvSpPr>
        <p:spPr>
          <a:xfrm>
            <a:off x="1104321" y="838410"/>
            <a:ext cx="1688123" cy="1674055"/>
          </a:xfrm>
          <a:prstGeom prst="star32">
            <a:avLst/>
          </a:prstGeom>
          <a:solidFill>
            <a:srgbClr val="CC00CC"/>
          </a:solidFill>
          <a:ln w="38100">
            <a:solidFill>
              <a:schemeClr val="bg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9" name="32-sakarainen tähti 68"/>
          <p:cNvSpPr/>
          <p:nvPr/>
        </p:nvSpPr>
        <p:spPr>
          <a:xfrm>
            <a:off x="7468628" y="441839"/>
            <a:ext cx="1688123" cy="1674055"/>
          </a:xfrm>
          <a:prstGeom prst="star32">
            <a:avLst/>
          </a:prstGeom>
          <a:solidFill>
            <a:srgbClr val="CC00CC"/>
          </a:solidFill>
          <a:ln w="38100">
            <a:solidFill>
              <a:schemeClr val="bg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0" name="32-sakarainen tähti 69"/>
          <p:cNvSpPr/>
          <p:nvPr/>
        </p:nvSpPr>
        <p:spPr>
          <a:xfrm>
            <a:off x="8768937" y="5276292"/>
            <a:ext cx="1688123" cy="1674055"/>
          </a:xfrm>
          <a:prstGeom prst="star32">
            <a:avLst/>
          </a:prstGeom>
          <a:solidFill>
            <a:srgbClr val="CC00CC"/>
          </a:solidFill>
          <a:ln w="38100">
            <a:solidFill>
              <a:schemeClr val="bg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1" name="32-sakarainen tähti 70"/>
          <p:cNvSpPr/>
          <p:nvPr/>
        </p:nvSpPr>
        <p:spPr>
          <a:xfrm>
            <a:off x="5961089" y="4790287"/>
            <a:ext cx="1688123" cy="1674055"/>
          </a:xfrm>
          <a:prstGeom prst="star32">
            <a:avLst/>
          </a:prstGeom>
          <a:solidFill>
            <a:srgbClr val="CC00CC"/>
          </a:solidFill>
          <a:ln w="38100">
            <a:solidFill>
              <a:schemeClr val="bg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2" name="32-sakarainen tähti 71"/>
          <p:cNvSpPr/>
          <p:nvPr/>
        </p:nvSpPr>
        <p:spPr>
          <a:xfrm>
            <a:off x="3332432" y="5248571"/>
            <a:ext cx="1688123" cy="1674055"/>
          </a:xfrm>
          <a:prstGeom prst="star32">
            <a:avLst/>
          </a:prstGeom>
          <a:solidFill>
            <a:srgbClr val="CC00CC"/>
          </a:solidFill>
          <a:ln w="38100">
            <a:solidFill>
              <a:schemeClr val="bg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23813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250" autoRev="1" fill="remove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250" autoRev="1" fill="remove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250" autoRev="1" fill="remove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50" autoRev="1" fill="remove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50" autoRev="1" fill="remov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250" autoRev="1" fill="remove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250" autoRev="1" fill="remove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250" autoRev="1" fill="remove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8" dur="250" autoRev="1" fill="remove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9" dur="250" autoRev="1" fill="remove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50" autoRev="1" fill="remove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250" autoRev="1" fill="remov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5" dur="250" autoRev="1" fill="remove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6" dur="250" autoRev="1" fill="remove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250" autoRev="1" fill="remove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1" dur="2000" fill="hold"/>
                                        <p:tgtEl>
                                          <p:spTgt spid="4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2" grpId="0" animBg="1"/>
      <p:bldP spid="13" grpId="0" animBg="1"/>
      <p:bldP spid="14" grpId="0" animBg="1"/>
      <p:bldP spid="43" grpId="0" animBg="1"/>
      <p:bldP spid="45" grpId="0" animBg="1"/>
      <p:bldP spid="47" grpId="0" animBg="1"/>
      <p:bldP spid="48" grpId="0" animBg="1"/>
      <p:bldP spid="51" grpId="0" animBg="1"/>
      <p:bldP spid="5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1 Mikä väri oli keskellä?</a:t>
            </a: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9238016"/>
              </p:ext>
            </p:extLst>
          </p:nvPr>
        </p:nvGraphicFramePr>
        <p:xfrm>
          <a:off x="3257843" y="1910031"/>
          <a:ext cx="5070231" cy="45189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7558"/>
                <a:gridCol w="1660482"/>
                <a:gridCol w="1702191"/>
              </a:tblGrid>
              <a:tr h="1506301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1506301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  <a:tr h="1506301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7" name="Suorakulmio 6"/>
          <p:cNvSpPr/>
          <p:nvPr/>
        </p:nvSpPr>
        <p:spPr>
          <a:xfrm>
            <a:off x="4937760" y="3446584"/>
            <a:ext cx="1702191" cy="1491176"/>
          </a:xfrm>
          <a:prstGeom prst="rect">
            <a:avLst/>
          </a:prstGeom>
          <a:solidFill>
            <a:srgbClr val="FF66CC"/>
          </a:solidFill>
          <a:ln>
            <a:solidFill>
              <a:srgbClr val="FF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59757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 Mikä väri oli keskellä?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graphicFrame>
        <p:nvGraphicFramePr>
          <p:cNvPr id="4" name="Sisällön paikkamerkki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4597814"/>
              </p:ext>
            </p:extLst>
          </p:nvPr>
        </p:nvGraphicFramePr>
        <p:xfrm>
          <a:off x="3257843" y="1825625"/>
          <a:ext cx="5070231" cy="4501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7558"/>
                <a:gridCol w="1660482"/>
                <a:gridCol w="1702191"/>
              </a:tblGrid>
              <a:tr h="1489058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1506301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1506301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6" name="Suorakulmio 5"/>
          <p:cNvSpPr/>
          <p:nvPr/>
        </p:nvSpPr>
        <p:spPr>
          <a:xfrm>
            <a:off x="4979963" y="3248672"/>
            <a:ext cx="1645920" cy="15052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8039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3</a:t>
            </a:r>
            <a:r>
              <a:rPr lang="fi-FI" dirty="0" smtClean="0"/>
              <a:t> Mikä väri oli keskellä?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1419031"/>
              </p:ext>
            </p:extLst>
          </p:nvPr>
        </p:nvGraphicFramePr>
        <p:xfrm>
          <a:off x="3257843" y="1825625"/>
          <a:ext cx="5070231" cy="4501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7558"/>
                <a:gridCol w="1660482"/>
                <a:gridCol w="1702191"/>
              </a:tblGrid>
              <a:tr h="1489058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66CC"/>
                    </a:solidFill>
                  </a:tcPr>
                </a:tc>
              </a:tr>
              <a:tr h="1506301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1506301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6" name="Suorakulmio 5"/>
          <p:cNvSpPr/>
          <p:nvPr/>
        </p:nvSpPr>
        <p:spPr>
          <a:xfrm>
            <a:off x="4951828" y="3362179"/>
            <a:ext cx="1645920" cy="1463039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8780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4</a:t>
            </a:r>
            <a:r>
              <a:rPr lang="fi-FI" dirty="0" smtClean="0"/>
              <a:t> Mikä väri oli keskellä?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7073483"/>
              </p:ext>
            </p:extLst>
          </p:nvPr>
        </p:nvGraphicFramePr>
        <p:xfrm>
          <a:off x="3257843" y="1825625"/>
          <a:ext cx="5070231" cy="4501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7558"/>
                <a:gridCol w="1660482"/>
                <a:gridCol w="1702191"/>
              </a:tblGrid>
              <a:tr h="1489058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1506301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1506301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6" name="Suorakulmio 5"/>
          <p:cNvSpPr/>
          <p:nvPr/>
        </p:nvSpPr>
        <p:spPr>
          <a:xfrm>
            <a:off x="4951828" y="3375281"/>
            <a:ext cx="1659988" cy="14771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9456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5 Minkä värisiä ovat viimeiset ruudut? (2)</a:t>
            </a: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0206224"/>
              </p:ext>
            </p:extLst>
          </p:nvPr>
        </p:nvGraphicFramePr>
        <p:xfrm>
          <a:off x="838200" y="2444603"/>
          <a:ext cx="10515600" cy="16912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752600"/>
                <a:gridCol w="1752600"/>
                <a:gridCol w="1752600"/>
                <a:gridCol w="1752600"/>
                <a:gridCol w="1752600"/>
              </a:tblGrid>
              <a:tr h="1691298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Vuokaavio: Prosessi 4"/>
          <p:cNvSpPr/>
          <p:nvPr/>
        </p:nvSpPr>
        <p:spPr>
          <a:xfrm>
            <a:off x="9641058" y="2447777"/>
            <a:ext cx="1786597" cy="1674056"/>
          </a:xfrm>
          <a:prstGeom prst="flowChartProcess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Vuokaavio: Prosessi 5"/>
          <p:cNvSpPr/>
          <p:nvPr/>
        </p:nvSpPr>
        <p:spPr>
          <a:xfrm>
            <a:off x="7854461" y="2447777"/>
            <a:ext cx="1786597" cy="1674056"/>
          </a:xfrm>
          <a:prstGeom prst="flowChart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8917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6 Minkä värisiä ovat viimeiset ruudut? (3)</a:t>
            </a: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8579945"/>
              </p:ext>
            </p:extLst>
          </p:nvPr>
        </p:nvGraphicFramePr>
        <p:xfrm>
          <a:off x="683455" y="2464412"/>
          <a:ext cx="10515600" cy="11848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4450"/>
                <a:gridCol w="1314450"/>
                <a:gridCol w="1314450"/>
                <a:gridCol w="1314450"/>
                <a:gridCol w="1314450"/>
                <a:gridCol w="1314450"/>
                <a:gridCol w="1314450"/>
                <a:gridCol w="1314450"/>
              </a:tblGrid>
              <a:tr h="1184861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Vuokaavio: Prosessi 4"/>
          <p:cNvSpPr/>
          <p:nvPr/>
        </p:nvSpPr>
        <p:spPr>
          <a:xfrm>
            <a:off x="7188590" y="2447778"/>
            <a:ext cx="1308296" cy="1167619"/>
          </a:xfrm>
          <a:prstGeom prst="flowChartProcess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Vuokaavio: Prosessi 5"/>
          <p:cNvSpPr/>
          <p:nvPr/>
        </p:nvSpPr>
        <p:spPr>
          <a:xfrm>
            <a:off x="8496886" y="2447777"/>
            <a:ext cx="1308296" cy="1167619"/>
          </a:xfrm>
          <a:prstGeom prst="flowChart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Vuokaavio: Prosessi 6"/>
          <p:cNvSpPr/>
          <p:nvPr/>
        </p:nvSpPr>
        <p:spPr>
          <a:xfrm>
            <a:off x="9805182" y="2447776"/>
            <a:ext cx="1308296" cy="1167619"/>
          </a:xfrm>
          <a:prstGeom prst="flowChartProces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0355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7 Minkä värisiä ovat seuraavat ympyrät? (3)</a:t>
            </a:r>
            <a:endParaRPr lang="fi-FI" dirty="0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26281" y="2915675"/>
            <a:ext cx="823031" cy="804742"/>
          </a:xfrm>
          <a:prstGeom prst="rect">
            <a:avLst/>
          </a:prstGeom>
        </p:spPr>
      </p:pic>
      <p:sp>
        <p:nvSpPr>
          <p:cNvPr id="4" name="Ellipsi 3"/>
          <p:cNvSpPr/>
          <p:nvPr/>
        </p:nvSpPr>
        <p:spPr>
          <a:xfrm>
            <a:off x="838200" y="1669375"/>
            <a:ext cx="815926" cy="7877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Ellipsi 9"/>
          <p:cNvSpPr/>
          <p:nvPr/>
        </p:nvSpPr>
        <p:spPr>
          <a:xfrm>
            <a:off x="1296570" y="2337572"/>
            <a:ext cx="815926" cy="7877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Ellipsi 12"/>
          <p:cNvSpPr/>
          <p:nvPr/>
        </p:nvSpPr>
        <p:spPr>
          <a:xfrm>
            <a:off x="4235692" y="3605998"/>
            <a:ext cx="815926" cy="7877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Ellipsi 13"/>
          <p:cNvSpPr/>
          <p:nvPr/>
        </p:nvSpPr>
        <p:spPr>
          <a:xfrm>
            <a:off x="3419766" y="3605998"/>
            <a:ext cx="815926" cy="7877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Ellipsi 17"/>
          <p:cNvSpPr/>
          <p:nvPr/>
        </p:nvSpPr>
        <p:spPr>
          <a:xfrm>
            <a:off x="5092577" y="3605998"/>
            <a:ext cx="815926" cy="7877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Ellipsi 18"/>
          <p:cNvSpPr/>
          <p:nvPr/>
        </p:nvSpPr>
        <p:spPr>
          <a:xfrm>
            <a:off x="1900897" y="2943300"/>
            <a:ext cx="815926" cy="7877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Ellipsi 19"/>
          <p:cNvSpPr/>
          <p:nvPr/>
        </p:nvSpPr>
        <p:spPr>
          <a:xfrm>
            <a:off x="5897402" y="3326522"/>
            <a:ext cx="815926" cy="787790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Ellipsi 20"/>
          <p:cNvSpPr/>
          <p:nvPr/>
        </p:nvSpPr>
        <p:spPr>
          <a:xfrm>
            <a:off x="2629776" y="3337195"/>
            <a:ext cx="815926" cy="787790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Ellipsi 22"/>
          <p:cNvSpPr/>
          <p:nvPr/>
        </p:nvSpPr>
        <p:spPr>
          <a:xfrm>
            <a:off x="7362265" y="2549405"/>
            <a:ext cx="815926" cy="78779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Ellipsi 23"/>
          <p:cNvSpPr/>
          <p:nvPr/>
        </p:nvSpPr>
        <p:spPr>
          <a:xfrm>
            <a:off x="8098249" y="2168517"/>
            <a:ext cx="815926" cy="78779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5" name="Ellipsi 24"/>
          <p:cNvSpPr/>
          <p:nvPr/>
        </p:nvSpPr>
        <p:spPr>
          <a:xfrm>
            <a:off x="8671533" y="1549782"/>
            <a:ext cx="815926" cy="78779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Ellipsi 25"/>
          <p:cNvSpPr/>
          <p:nvPr/>
        </p:nvSpPr>
        <p:spPr>
          <a:xfrm>
            <a:off x="7350796" y="2549405"/>
            <a:ext cx="815926" cy="7877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" name="Ellipsi 26"/>
          <p:cNvSpPr/>
          <p:nvPr/>
        </p:nvSpPr>
        <p:spPr>
          <a:xfrm>
            <a:off x="8086997" y="2166588"/>
            <a:ext cx="815926" cy="7877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8" name="Ellipsi 27"/>
          <p:cNvSpPr/>
          <p:nvPr/>
        </p:nvSpPr>
        <p:spPr>
          <a:xfrm>
            <a:off x="8682785" y="1549782"/>
            <a:ext cx="815926" cy="787790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8194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8 Miten helminauha jatkuu? (3)</a:t>
            </a:r>
            <a:endParaRPr lang="fi-FI" dirty="0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85426" y="1996541"/>
            <a:ext cx="591363" cy="658425"/>
          </a:xfrm>
          <a:prstGeom prst="rect">
            <a:avLst/>
          </a:prstGeom>
        </p:spPr>
      </p:pic>
      <p:sp>
        <p:nvSpPr>
          <p:cNvPr id="4" name="Ellipsi 3"/>
          <p:cNvSpPr/>
          <p:nvPr/>
        </p:nvSpPr>
        <p:spPr>
          <a:xfrm>
            <a:off x="1451056" y="2331730"/>
            <a:ext cx="590843" cy="661182"/>
          </a:xfrm>
          <a:prstGeom prst="ellipse">
            <a:avLst/>
          </a:prstGeom>
          <a:solidFill>
            <a:srgbClr val="FF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5916" y="3218307"/>
            <a:ext cx="591363" cy="658425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129" y="2889094"/>
            <a:ext cx="591363" cy="658425"/>
          </a:xfrm>
          <a:prstGeom prst="rect">
            <a:avLst/>
          </a:prstGeom>
        </p:spPr>
      </p:pic>
      <p:sp>
        <p:nvSpPr>
          <p:cNvPr id="10" name="Ellipsi 9"/>
          <p:cNvSpPr/>
          <p:nvPr/>
        </p:nvSpPr>
        <p:spPr>
          <a:xfrm>
            <a:off x="9098204" y="2643942"/>
            <a:ext cx="590843" cy="661182"/>
          </a:xfrm>
          <a:prstGeom prst="ellipse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Ellipsi 10"/>
          <p:cNvSpPr/>
          <p:nvPr/>
        </p:nvSpPr>
        <p:spPr>
          <a:xfrm>
            <a:off x="9100721" y="2657829"/>
            <a:ext cx="590843" cy="66118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Ellipsi 12"/>
          <p:cNvSpPr/>
          <p:nvPr/>
        </p:nvSpPr>
        <p:spPr>
          <a:xfrm>
            <a:off x="8448895" y="3622002"/>
            <a:ext cx="590843" cy="661182"/>
          </a:xfrm>
          <a:prstGeom prst="ellipse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Ellipsi 13"/>
          <p:cNvSpPr/>
          <p:nvPr/>
        </p:nvSpPr>
        <p:spPr>
          <a:xfrm>
            <a:off x="8944857" y="3305124"/>
            <a:ext cx="590843" cy="661182"/>
          </a:xfrm>
          <a:prstGeom prst="ellipse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Ellipsi 15"/>
          <p:cNvSpPr/>
          <p:nvPr/>
        </p:nvSpPr>
        <p:spPr>
          <a:xfrm>
            <a:off x="6901657" y="2199135"/>
            <a:ext cx="590843" cy="66118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Ellipsi 16"/>
          <p:cNvSpPr/>
          <p:nvPr/>
        </p:nvSpPr>
        <p:spPr>
          <a:xfrm>
            <a:off x="4829657" y="3368765"/>
            <a:ext cx="590843" cy="66118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Ellipsi 17"/>
          <p:cNvSpPr/>
          <p:nvPr/>
        </p:nvSpPr>
        <p:spPr>
          <a:xfrm>
            <a:off x="2446928" y="2960820"/>
            <a:ext cx="590843" cy="66118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26" name="Kaareva yhdysviiva 25"/>
          <p:cNvCxnSpPr>
            <a:stCxn id="4" idx="1"/>
          </p:cNvCxnSpPr>
          <p:nvPr/>
        </p:nvCxnSpPr>
        <p:spPr>
          <a:xfrm rot="16200000" flipH="1" flipV="1">
            <a:off x="720606" y="2186254"/>
            <a:ext cx="574674" cy="1059281"/>
          </a:xfrm>
          <a:prstGeom prst="curvedConnector4">
            <a:avLst>
              <a:gd name="adj1" fmla="val -39779"/>
              <a:gd name="adj2" fmla="val 5408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Ellipsi 29"/>
          <p:cNvSpPr/>
          <p:nvPr/>
        </p:nvSpPr>
        <p:spPr>
          <a:xfrm>
            <a:off x="1919495" y="2717946"/>
            <a:ext cx="590843" cy="66118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Ellipsi 30"/>
          <p:cNvSpPr/>
          <p:nvPr/>
        </p:nvSpPr>
        <p:spPr>
          <a:xfrm>
            <a:off x="4244745" y="3368765"/>
            <a:ext cx="590843" cy="66118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Ellipsi 31"/>
          <p:cNvSpPr/>
          <p:nvPr/>
        </p:nvSpPr>
        <p:spPr>
          <a:xfrm>
            <a:off x="6378523" y="2477748"/>
            <a:ext cx="590843" cy="66118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Ellipsi 32"/>
          <p:cNvSpPr/>
          <p:nvPr/>
        </p:nvSpPr>
        <p:spPr>
          <a:xfrm>
            <a:off x="5409408" y="3226890"/>
            <a:ext cx="590843" cy="66118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Ellipsi 33"/>
          <p:cNvSpPr/>
          <p:nvPr/>
        </p:nvSpPr>
        <p:spPr>
          <a:xfrm>
            <a:off x="7494583" y="1959300"/>
            <a:ext cx="590843" cy="66118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Ellipsi 34"/>
          <p:cNvSpPr/>
          <p:nvPr/>
        </p:nvSpPr>
        <p:spPr>
          <a:xfrm>
            <a:off x="8941439" y="3298181"/>
            <a:ext cx="590843" cy="66118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Ellipsi 35"/>
          <p:cNvSpPr/>
          <p:nvPr/>
        </p:nvSpPr>
        <p:spPr>
          <a:xfrm>
            <a:off x="3037771" y="3146010"/>
            <a:ext cx="590843" cy="66118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7" name="Ellipsi 36"/>
          <p:cNvSpPr/>
          <p:nvPr/>
        </p:nvSpPr>
        <p:spPr>
          <a:xfrm>
            <a:off x="8646017" y="2199135"/>
            <a:ext cx="590843" cy="66118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8" name="Ellipsi 37"/>
          <p:cNvSpPr/>
          <p:nvPr/>
        </p:nvSpPr>
        <p:spPr>
          <a:xfrm>
            <a:off x="8459986" y="3622002"/>
            <a:ext cx="590843" cy="661182"/>
          </a:xfrm>
          <a:prstGeom prst="ellipse">
            <a:avLst/>
          </a:prstGeom>
          <a:solidFill>
            <a:srgbClr val="FF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40" name="Kaareva yhdysviiva 39"/>
          <p:cNvCxnSpPr/>
          <p:nvPr/>
        </p:nvCxnSpPr>
        <p:spPr>
          <a:xfrm rot="10800000" flipV="1">
            <a:off x="5420501" y="4179412"/>
            <a:ext cx="3151059" cy="836681"/>
          </a:xfrm>
          <a:prstGeom prst="curved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3427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5" grpId="0" animBg="1"/>
      <p:bldP spid="38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97</Words>
  <Application>Microsoft Office PowerPoint</Application>
  <PresentationFormat>Laajakuva</PresentationFormat>
  <Paragraphs>15</Paragraphs>
  <Slides>14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Office-teema</vt:lpstr>
      <vt:lpstr>Aisti- ja muistiharjoitteita 3</vt:lpstr>
      <vt:lpstr>1 Mikä väri oli keskellä?</vt:lpstr>
      <vt:lpstr>2 Mikä väri oli keskellä?</vt:lpstr>
      <vt:lpstr>3 Mikä väri oli keskellä?</vt:lpstr>
      <vt:lpstr>4 Mikä väri oli keskellä?</vt:lpstr>
      <vt:lpstr>5 Minkä värisiä ovat viimeiset ruudut? (2)</vt:lpstr>
      <vt:lpstr>6 Minkä värisiä ovat viimeiset ruudut? (3)</vt:lpstr>
      <vt:lpstr>7 Minkä värisiä ovat seuraavat ympyrät? (3)</vt:lpstr>
      <vt:lpstr>8 Miten helminauha jatkuu? (3)</vt:lpstr>
      <vt:lpstr>5 Minkä värinen on puuttuva ruutu?</vt:lpstr>
      <vt:lpstr>6 Minkä värinen on puuttuva ruutu?</vt:lpstr>
      <vt:lpstr>7 Minkä värinen on puuttuva ruutu?</vt:lpstr>
      <vt:lpstr>8 Minkä värinen on puuttuva ruutu?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Aisti- ja muistiharjoitteita 3</dc:title>
  <dc:creator>Maria Lukka</dc:creator>
  <cp:lastModifiedBy>Maria Lukka</cp:lastModifiedBy>
  <cp:revision>20</cp:revision>
  <dcterms:created xsi:type="dcterms:W3CDTF">2015-08-23T14:25:29Z</dcterms:created>
  <dcterms:modified xsi:type="dcterms:W3CDTF">2015-08-23T16:36:19Z</dcterms:modified>
</cp:coreProperties>
</file>