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1" r:id="rId5"/>
    <p:sldId id="258" r:id="rId6"/>
    <p:sldId id="259" r:id="rId7"/>
    <p:sldId id="267" r:id="rId8"/>
    <p:sldId id="268" r:id="rId9"/>
    <p:sldId id="270" r:id="rId10"/>
    <p:sldId id="269" r:id="rId11"/>
    <p:sldId id="262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71"/>
            <p14:sldId id="258"/>
            <p14:sldId id="259"/>
            <p14:sldId id="267"/>
            <p14:sldId id="268"/>
            <p14:sldId id="270"/>
            <p14:sldId id="26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EB9"/>
    <a:srgbClr val="CC0099"/>
    <a:srgbClr val="862B7C"/>
    <a:srgbClr val="DEC9D9"/>
    <a:srgbClr val="F9DCF5"/>
    <a:srgbClr val="D4BCD1"/>
    <a:srgbClr val="C099BB"/>
    <a:srgbClr val="A16098"/>
    <a:srgbClr val="DF4C62"/>
    <a:srgbClr val="74B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1B752-75B5-66E2-6BD2-F59BEB52AFFA}" v="18" dt="2022-05-20T15:06:47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 autoAdjust="0"/>
    <p:restoredTop sz="94558"/>
  </p:normalViewPr>
  <p:slideViewPr>
    <p:cSldViewPr snapToGrid="0" snapToObjects="1">
      <p:cViewPr varScale="1">
        <p:scale>
          <a:sx n="102" d="100"/>
          <a:sy n="102" d="100"/>
        </p:scale>
        <p:origin x="10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vi.happonen@icloud.com" userId="S::paivi.happonen_icloud.com#ext#@sanoma.onmicrosoft.com::77413877-f216-4ce3-a79c-576e32264f0c" providerId="AD" clId="Web-{0661B752-75B5-66E2-6BD2-F59BEB52AFFA}"/>
    <pc:docChg chg="modSld">
      <pc:chgData name="paivi.happonen@icloud.com" userId="S::paivi.happonen_icloud.com#ext#@sanoma.onmicrosoft.com::77413877-f216-4ce3-a79c-576e32264f0c" providerId="AD" clId="Web-{0661B752-75B5-66E2-6BD2-F59BEB52AFFA}" dt="2022-05-20T15:06:47.391" v="16" actId="20577"/>
      <pc:docMkLst>
        <pc:docMk/>
      </pc:docMkLst>
      <pc:sldChg chg="modSp">
        <pc:chgData name="paivi.happonen@icloud.com" userId="S::paivi.happonen_icloud.com#ext#@sanoma.onmicrosoft.com::77413877-f216-4ce3-a79c-576e32264f0c" providerId="AD" clId="Web-{0661B752-75B5-66E2-6BD2-F59BEB52AFFA}" dt="2022-05-20T15:01:53.620" v="0" actId="20577"/>
        <pc:sldMkLst>
          <pc:docMk/>
          <pc:sldMk cId="1172268584" sldId="258"/>
        </pc:sldMkLst>
        <pc:spChg chg="mod">
          <ac:chgData name="paivi.happonen@icloud.com" userId="S::paivi.happonen_icloud.com#ext#@sanoma.onmicrosoft.com::77413877-f216-4ce3-a79c-576e32264f0c" providerId="AD" clId="Web-{0661B752-75B5-66E2-6BD2-F59BEB52AFFA}" dt="2022-05-20T15:01:53.620" v="0" actId="20577"/>
          <ac:spMkLst>
            <pc:docMk/>
            <pc:sldMk cId="1172268584" sldId="258"/>
            <ac:spMk id="6" creationId="{00000000-0000-0000-0000-000000000000}"/>
          </ac:spMkLst>
        </pc:spChg>
      </pc:sldChg>
      <pc:sldChg chg="addSp delSp modSp mod setBg">
        <pc:chgData name="paivi.happonen@icloud.com" userId="S::paivi.happonen_icloud.com#ext#@sanoma.onmicrosoft.com::77413877-f216-4ce3-a79c-576e32264f0c" providerId="AD" clId="Web-{0661B752-75B5-66E2-6BD2-F59BEB52AFFA}" dt="2022-05-20T15:04:16.536" v="3"/>
        <pc:sldMkLst>
          <pc:docMk/>
          <pc:sldMk cId="250709446" sldId="267"/>
        </pc:sldMkLst>
        <pc:spChg chg="mod">
          <ac:chgData name="paivi.happonen@icloud.com" userId="S::paivi.happonen_icloud.com#ext#@sanoma.onmicrosoft.com::77413877-f216-4ce3-a79c-576e32264f0c" providerId="AD" clId="Web-{0661B752-75B5-66E2-6BD2-F59BEB52AFFA}" dt="2022-05-20T15:04:16.536" v="3"/>
          <ac:spMkLst>
            <pc:docMk/>
            <pc:sldMk cId="250709446" sldId="267"/>
            <ac:spMk id="2" creationId="{00000000-0000-0000-0000-000000000000}"/>
          </ac:spMkLst>
        </pc:spChg>
        <pc:spChg chg="mod">
          <ac:chgData name="paivi.happonen@icloud.com" userId="S::paivi.happonen_icloud.com#ext#@sanoma.onmicrosoft.com::77413877-f216-4ce3-a79c-576e32264f0c" providerId="AD" clId="Web-{0661B752-75B5-66E2-6BD2-F59BEB52AFFA}" dt="2022-05-20T15:04:16.536" v="3"/>
          <ac:spMkLst>
            <pc:docMk/>
            <pc:sldMk cId="250709446" sldId="267"/>
            <ac:spMk id="3" creationId="{00000000-0000-0000-0000-000000000000}"/>
          </ac:spMkLst>
        </pc:spChg>
        <pc:spChg chg="add">
          <ac:chgData name="paivi.happonen@icloud.com" userId="S::paivi.happonen_icloud.com#ext#@sanoma.onmicrosoft.com::77413877-f216-4ce3-a79c-576e32264f0c" providerId="AD" clId="Web-{0661B752-75B5-66E2-6BD2-F59BEB52AFFA}" dt="2022-05-20T15:04:16.536" v="3"/>
          <ac:spMkLst>
            <pc:docMk/>
            <pc:sldMk cId="250709446" sldId="267"/>
            <ac:spMk id="10" creationId="{1A95671B-3CC6-4792-9114-B74FAEA224E6}"/>
          </ac:spMkLst>
        </pc:spChg>
        <pc:picChg chg="del">
          <ac:chgData name="paivi.happonen@icloud.com" userId="S::paivi.happonen_icloud.com#ext#@sanoma.onmicrosoft.com::77413877-f216-4ce3-a79c-576e32264f0c" providerId="AD" clId="Web-{0661B752-75B5-66E2-6BD2-F59BEB52AFFA}" dt="2022-05-20T15:02:33.670" v="1"/>
          <ac:picMkLst>
            <pc:docMk/>
            <pc:sldMk cId="250709446" sldId="267"/>
            <ac:picMk id="4" creationId="{00000000-0000-0000-0000-000000000000}"/>
          </ac:picMkLst>
        </pc:picChg>
        <pc:picChg chg="add mod">
          <ac:chgData name="paivi.happonen@icloud.com" userId="S::paivi.happonen_icloud.com#ext#@sanoma.onmicrosoft.com::77413877-f216-4ce3-a79c-576e32264f0c" providerId="AD" clId="Web-{0661B752-75B5-66E2-6BD2-F59BEB52AFFA}" dt="2022-05-20T15:04:16.536" v="3"/>
          <ac:picMkLst>
            <pc:docMk/>
            <pc:sldMk cId="250709446" sldId="267"/>
            <ac:picMk id="5" creationId="{223BC72F-8D2F-5461-1447-2F26C7C34678}"/>
          </ac:picMkLst>
        </pc:picChg>
      </pc:sldChg>
      <pc:sldChg chg="modSp">
        <pc:chgData name="paivi.happonen@icloud.com" userId="S::paivi.happonen_icloud.com#ext#@sanoma.onmicrosoft.com::77413877-f216-4ce3-a79c-576e32264f0c" providerId="AD" clId="Web-{0661B752-75B5-66E2-6BD2-F59BEB52AFFA}" dt="2022-05-20T15:06:47.391" v="16" actId="20577"/>
        <pc:sldMkLst>
          <pc:docMk/>
          <pc:sldMk cId="656036395" sldId="269"/>
        </pc:sldMkLst>
        <pc:spChg chg="mod">
          <ac:chgData name="paivi.happonen@icloud.com" userId="S::paivi.happonen_icloud.com#ext#@sanoma.onmicrosoft.com::77413877-f216-4ce3-a79c-576e32264f0c" providerId="AD" clId="Web-{0661B752-75B5-66E2-6BD2-F59BEB52AFFA}" dt="2022-05-20T15:06:47.391" v="16" actId="20577"/>
          <ac:spMkLst>
            <pc:docMk/>
            <pc:sldMk cId="656036395" sldId="26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32388-0717-4D84-A07F-64FFF3135A20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20BE5D31-C365-4366-9B8F-6B8223BC7358}">
      <dgm:prSet custT="1"/>
      <dgm:spPr/>
      <dgm:t>
        <a:bodyPr/>
        <a:lstStyle/>
        <a:p>
          <a:r>
            <a:rPr lang="fi-FI" sz="2400" dirty="0"/>
            <a:t>Happi ja hiilidioksidi siirtyvät diffuusion avulla suuremmasta pitoisuudesta pienempään</a:t>
          </a:r>
        </a:p>
      </dgm:t>
    </dgm:pt>
    <dgm:pt modelId="{E2438CC8-BE8D-4477-BD7A-14C2F2CD9CDE}" type="parTrans" cxnId="{037ACFE8-48B6-4B25-8870-7A940D211131}">
      <dgm:prSet/>
      <dgm:spPr/>
      <dgm:t>
        <a:bodyPr/>
        <a:lstStyle/>
        <a:p>
          <a:endParaRPr lang="fi-FI"/>
        </a:p>
      </dgm:t>
    </dgm:pt>
    <dgm:pt modelId="{BA711DEB-E36E-4326-9477-72586B4B8173}" type="sibTrans" cxnId="{037ACFE8-48B6-4B25-8870-7A940D211131}">
      <dgm:prSet/>
      <dgm:spPr/>
      <dgm:t>
        <a:bodyPr/>
        <a:lstStyle/>
        <a:p>
          <a:endParaRPr lang="fi-FI"/>
        </a:p>
      </dgm:t>
    </dgm:pt>
    <dgm:pt modelId="{C43CB182-CCFD-43AE-8A4B-58D308BFD6E7}">
      <dgm:prSet custT="1"/>
      <dgm:spPr/>
      <dgm:t>
        <a:bodyPr/>
        <a:lstStyle/>
        <a:p>
          <a:r>
            <a:rPr lang="fi-FI" sz="2400" dirty="0"/>
            <a:t>Happea siirtyy keuhkorakkuloista hiussuoniin </a:t>
          </a:r>
        </a:p>
      </dgm:t>
    </dgm:pt>
    <dgm:pt modelId="{D4F75B07-1D8A-40CF-9A7C-D10F8EDB32D2}" type="parTrans" cxnId="{5A7E90BC-96AB-41A4-A0D9-670AE0F0919C}">
      <dgm:prSet/>
      <dgm:spPr/>
      <dgm:t>
        <a:bodyPr/>
        <a:lstStyle/>
        <a:p>
          <a:endParaRPr lang="fi-FI"/>
        </a:p>
      </dgm:t>
    </dgm:pt>
    <dgm:pt modelId="{ACA411C2-9092-4E71-974A-249B4E2AB1BA}" type="sibTrans" cxnId="{5A7E90BC-96AB-41A4-A0D9-670AE0F0919C}">
      <dgm:prSet/>
      <dgm:spPr/>
      <dgm:t>
        <a:bodyPr/>
        <a:lstStyle/>
        <a:p>
          <a:endParaRPr lang="fi-FI"/>
        </a:p>
      </dgm:t>
    </dgm:pt>
    <dgm:pt modelId="{1BDF38CD-26EC-4827-9764-F291A23D603F}">
      <dgm:prSet custT="1"/>
      <dgm:spPr>
        <a:solidFill>
          <a:srgbClr val="757EB9">
            <a:alpha val="70000"/>
          </a:srgbClr>
        </a:solidFill>
      </dgm:spPr>
      <dgm:t>
        <a:bodyPr/>
        <a:lstStyle/>
        <a:p>
          <a:r>
            <a:rPr lang="fi-FI" sz="2400" dirty="0"/>
            <a:t>Hiilidioksidia siirtyy hiussuonista keuhkorakkuloihin</a:t>
          </a:r>
        </a:p>
      </dgm:t>
    </dgm:pt>
    <dgm:pt modelId="{1DB5137A-110E-43C2-A406-43BF7ACC9890}" type="parTrans" cxnId="{66AF527C-FC60-4312-9158-A0E609F1877B}">
      <dgm:prSet/>
      <dgm:spPr/>
      <dgm:t>
        <a:bodyPr/>
        <a:lstStyle/>
        <a:p>
          <a:endParaRPr lang="fi-FI"/>
        </a:p>
      </dgm:t>
    </dgm:pt>
    <dgm:pt modelId="{C720D74C-CFDB-4C6D-B009-B8F4BB4431A1}" type="sibTrans" cxnId="{66AF527C-FC60-4312-9158-A0E609F1877B}">
      <dgm:prSet/>
      <dgm:spPr/>
      <dgm:t>
        <a:bodyPr/>
        <a:lstStyle/>
        <a:p>
          <a:endParaRPr lang="fi-FI"/>
        </a:p>
      </dgm:t>
    </dgm:pt>
    <dgm:pt modelId="{E5132A69-DB7E-4FCA-AA08-BDBFFC1011EF}">
      <dgm:prSet custT="1"/>
      <dgm:spPr/>
      <dgm:t>
        <a:bodyPr/>
        <a:lstStyle/>
        <a:p>
          <a:r>
            <a:rPr lang="fi-FI" sz="2400" dirty="0"/>
            <a:t>Happea tarvitaan soluhengityksessä</a:t>
          </a:r>
        </a:p>
      </dgm:t>
    </dgm:pt>
    <dgm:pt modelId="{9958B9B5-E04B-4779-83B5-80C6AC6AB057}" type="parTrans" cxnId="{709530E8-6076-44F2-A4CF-43A9FC4AD7B4}">
      <dgm:prSet/>
      <dgm:spPr/>
      <dgm:t>
        <a:bodyPr/>
        <a:lstStyle/>
        <a:p>
          <a:endParaRPr lang="fi-FI"/>
        </a:p>
      </dgm:t>
    </dgm:pt>
    <dgm:pt modelId="{5E9335F8-B4D8-412B-A080-44AEC7B0AC9B}" type="sibTrans" cxnId="{709530E8-6076-44F2-A4CF-43A9FC4AD7B4}">
      <dgm:prSet/>
      <dgm:spPr/>
      <dgm:t>
        <a:bodyPr/>
        <a:lstStyle/>
        <a:p>
          <a:endParaRPr lang="fi-FI"/>
        </a:p>
      </dgm:t>
    </dgm:pt>
    <dgm:pt modelId="{A032FDB7-03F2-4933-BA82-F5A8F1367DF7}">
      <dgm:prSet custT="1"/>
      <dgm:spPr/>
      <dgm:t>
        <a:bodyPr/>
        <a:lstStyle/>
        <a:p>
          <a:r>
            <a:rPr lang="fi-FI" sz="2400" dirty="0"/>
            <a:t>Hiilidioksidia syntyy soluhengityksessä</a:t>
          </a:r>
        </a:p>
      </dgm:t>
    </dgm:pt>
    <dgm:pt modelId="{B13984BE-0B0C-45FF-BB20-7C3E49E8D55F}" type="parTrans" cxnId="{F65537FC-7A06-46C0-8041-DA09FD516C2D}">
      <dgm:prSet/>
      <dgm:spPr/>
      <dgm:t>
        <a:bodyPr/>
        <a:lstStyle/>
        <a:p>
          <a:endParaRPr lang="fi-FI"/>
        </a:p>
      </dgm:t>
    </dgm:pt>
    <dgm:pt modelId="{BA7E12C0-A8C5-46DC-B943-FB90741252A5}" type="sibTrans" cxnId="{F65537FC-7A06-46C0-8041-DA09FD516C2D}">
      <dgm:prSet/>
      <dgm:spPr/>
      <dgm:t>
        <a:bodyPr/>
        <a:lstStyle/>
        <a:p>
          <a:endParaRPr lang="fi-FI"/>
        </a:p>
      </dgm:t>
    </dgm:pt>
    <dgm:pt modelId="{010F243A-A464-434E-8D46-3F7AF825C0AB}" type="pres">
      <dgm:prSet presAssocID="{9B032388-0717-4D84-A07F-64FFF3135A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E93EE4B-30CF-4FFD-89B7-9D493160DEE4}" type="pres">
      <dgm:prSet presAssocID="{20BE5D31-C365-4366-9B8F-6B8223BC73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3D29EE9-DE5E-407A-93BA-04A4DD9BADA3}" type="pres">
      <dgm:prSet presAssocID="{BA711DEB-E36E-4326-9477-72586B4B8173}" presName="sibTrans" presStyleCnt="0"/>
      <dgm:spPr/>
    </dgm:pt>
    <dgm:pt modelId="{E894D242-DF1B-4F74-AA4E-66C26572B1F8}" type="pres">
      <dgm:prSet presAssocID="{C43CB182-CCFD-43AE-8A4B-58D308BFD6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0EE29B-EC97-4663-9488-4931AABE1A15}" type="pres">
      <dgm:prSet presAssocID="{ACA411C2-9092-4E71-974A-249B4E2AB1BA}" presName="sibTrans" presStyleCnt="0"/>
      <dgm:spPr/>
    </dgm:pt>
    <dgm:pt modelId="{906EB5CD-1EE2-45A9-9074-A56A7AFCD270}" type="pres">
      <dgm:prSet presAssocID="{1BDF38CD-26EC-4827-9764-F291A23D60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6E7B1D-0E89-4BF3-B427-F4F6AB07FB43}" type="pres">
      <dgm:prSet presAssocID="{C720D74C-CFDB-4C6D-B009-B8F4BB4431A1}" presName="sibTrans" presStyleCnt="0"/>
      <dgm:spPr/>
    </dgm:pt>
    <dgm:pt modelId="{3F368E58-D613-48DB-9CCD-3D8BE93EBDF6}" type="pres">
      <dgm:prSet presAssocID="{E5132A69-DB7E-4FCA-AA08-BDBFFC1011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588BF91-C313-4FB8-B931-EF3D433D9F51}" type="pres">
      <dgm:prSet presAssocID="{5E9335F8-B4D8-412B-A080-44AEC7B0AC9B}" presName="sibTrans" presStyleCnt="0"/>
      <dgm:spPr/>
    </dgm:pt>
    <dgm:pt modelId="{901A3728-30D3-47BC-A47B-DC3A2D5C097C}" type="pres">
      <dgm:prSet presAssocID="{A032FDB7-03F2-4933-BA82-F5A8F1367D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65537FC-7A06-46C0-8041-DA09FD516C2D}" srcId="{9B032388-0717-4D84-A07F-64FFF3135A20}" destId="{A032FDB7-03F2-4933-BA82-F5A8F1367DF7}" srcOrd="4" destOrd="0" parTransId="{B13984BE-0B0C-45FF-BB20-7C3E49E8D55F}" sibTransId="{BA7E12C0-A8C5-46DC-B943-FB90741252A5}"/>
    <dgm:cxn modelId="{5A7E90BC-96AB-41A4-A0D9-670AE0F0919C}" srcId="{9B032388-0717-4D84-A07F-64FFF3135A20}" destId="{C43CB182-CCFD-43AE-8A4B-58D308BFD6E7}" srcOrd="1" destOrd="0" parTransId="{D4F75B07-1D8A-40CF-9A7C-D10F8EDB32D2}" sibTransId="{ACA411C2-9092-4E71-974A-249B4E2AB1BA}"/>
    <dgm:cxn modelId="{41D81F30-CE16-44F6-84C8-C59CD81CAC93}" type="presOf" srcId="{20BE5D31-C365-4366-9B8F-6B8223BC7358}" destId="{9E93EE4B-30CF-4FFD-89B7-9D493160DEE4}" srcOrd="0" destOrd="0" presId="urn:microsoft.com/office/officeart/2005/8/layout/default"/>
    <dgm:cxn modelId="{66AF527C-FC60-4312-9158-A0E609F1877B}" srcId="{9B032388-0717-4D84-A07F-64FFF3135A20}" destId="{1BDF38CD-26EC-4827-9764-F291A23D603F}" srcOrd="2" destOrd="0" parTransId="{1DB5137A-110E-43C2-A406-43BF7ACC9890}" sibTransId="{C720D74C-CFDB-4C6D-B009-B8F4BB4431A1}"/>
    <dgm:cxn modelId="{709530E8-6076-44F2-A4CF-43A9FC4AD7B4}" srcId="{9B032388-0717-4D84-A07F-64FFF3135A20}" destId="{E5132A69-DB7E-4FCA-AA08-BDBFFC1011EF}" srcOrd="3" destOrd="0" parTransId="{9958B9B5-E04B-4779-83B5-80C6AC6AB057}" sibTransId="{5E9335F8-B4D8-412B-A080-44AEC7B0AC9B}"/>
    <dgm:cxn modelId="{EEC2FCA0-6F04-437A-9463-2447E3B3CAEF}" type="presOf" srcId="{1BDF38CD-26EC-4827-9764-F291A23D603F}" destId="{906EB5CD-1EE2-45A9-9074-A56A7AFCD270}" srcOrd="0" destOrd="0" presId="urn:microsoft.com/office/officeart/2005/8/layout/default"/>
    <dgm:cxn modelId="{A8343CEB-1F6B-4EB8-820C-581107612F39}" type="presOf" srcId="{C43CB182-CCFD-43AE-8A4B-58D308BFD6E7}" destId="{E894D242-DF1B-4F74-AA4E-66C26572B1F8}" srcOrd="0" destOrd="0" presId="urn:microsoft.com/office/officeart/2005/8/layout/default"/>
    <dgm:cxn modelId="{CC0317B4-0C56-4FC3-A742-F4B960B1953E}" type="presOf" srcId="{A032FDB7-03F2-4933-BA82-F5A8F1367DF7}" destId="{901A3728-30D3-47BC-A47B-DC3A2D5C097C}" srcOrd="0" destOrd="0" presId="urn:microsoft.com/office/officeart/2005/8/layout/default"/>
    <dgm:cxn modelId="{037ACFE8-48B6-4B25-8870-7A940D211131}" srcId="{9B032388-0717-4D84-A07F-64FFF3135A20}" destId="{20BE5D31-C365-4366-9B8F-6B8223BC7358}" srcOrd="0" destOrd="0" parTransId="{E2438CC8-BE8D-4477-BD7A-14C2F2CD9CDE}" sibTransId="{BA711DEB-E36E-4326-9477-72586B4B8173}"/>
    <dgm:cxn modelId="{56F9E4AE-D0FD-4603-BF61-C35D8D12381D}" type="presOf" srcId="{9B032388-0717-4D84-A07F-64FFF3135A20}" destId="{010F243A-A464-434E-8D46-3F7AF825C0AB}" srcOrd="0" destOrd="0" presId="urn:microsoft.com/office/officeart/2005/8/layout/default"/>
    <dgm:cxn modelId="{A306C50A-4935-4B39-95F3-5989B6007622}" type="presOf" srcId="{E5132A69-DB7E-4FCA-AA08-BDBFFC1011EF}" destId="{3F368E58-D613-48DB-9CCD-3D8BE93EBDF6}" srcOrd="0" destOrd="0" presId="urn:microsoft.com/office/officeart/2005/8/layout/default"/>
    <dgm:cxn modelId="{920A88A0-5C92-4281-8544-111BCAF67D47}" type="presParOf" srcId="{010F243A-A464-434E-8D46-3F7AF825C0AB}" destId="{9E93EE4B-30CF-4FFD-89B7-9D493160DEE4}" srcOrd="0" destOrd="0" presId="urn:microsoft.com/office/officeart/2005/8/layout/default"/>
    <dgm:cxn modelId="{3BBD5967-5F0E-4107-9D3A-B00A02511218}" type="presParOf" srcId="{010F243A-A464-434E-8D46-3F7AF825C0AB}" destId="{93D29EE9-DE5E-407A-93BA-04A4DD9BADA3}" srcOrd="1" destOrd="0" presId="urn:microsoft.com/office/officeart/2005/8/layout/default"/>
    <dgm:cxn modelId="{E5C397ED-AD15-4012-8B5C-FDCDE952163F}" type="presParOf" srcId="{010F243A-A464-434E-8D46-3F7AF825C0AB}" destId="{E894D242-DF1B-4F74-AA4E-66C26572B1F8}" srcOrd="2" destOrd="0" presId="urn:microsoft.com/office/officeart/2005/8/layout/default"/>
    <dgm:cxn modelId="{07FCE452-2F88-4876-95F2-227B73533D46}" type="presParOf" srcId="{010F243A-A464-434E-8D46-3F7AF825C0AB}" destId="{7A0EE29B-EC97-4663-9488-4931AABE1A15}" srcOrd="3" destOrd="0" presId="urn:microsoft.com/office/officeart/2005/8/layout/default"/>
    <dgm:cxn modelId="{60E0E2AB-EE37-4902-B855-7D0BEEDD7A55}" type="presParOf" srcId="{010F243A-A464-434E-8D46-3F7AF825C0AB}" destId="{906EB5CD-1EE2-45A9-9074-A56A7AFCD270}" srcOrd="4" destOrd="0" presId="urn:microsoft.com/office/officeart/2005/8/layout/default"/>
    <dgm:cxn modelId="{526DF1F2-111A-47C8-B1B2-D753ECD9603C}" type="presParOf" srcId="{010F243A-A464-434E-8D46-3F7AF825C0AB}" destId="{DF6E7B1D-0E89-4BF3-B427-F4F6AB07FB43}" srcOrd="5" destOrd="0" presId="urn:microsoft.com/office/officeart/2005/8/layout/default"/>
    <dgm:cxn modelId="{D3D835B6-7CF0-4113-99D1-34104A071D94}" type="presParOf" srcId="{010F243A-A464-434E-8D46-3F7AF825C0AB}" destId="{3F368E58-D613-48DB-9CCD-3D8BE93EBDF6}" srcOrd="6" destOrd="0" presId="urn:microsoft.com/office/officeart/2005/8/layout/default"/>
    <dgm:cxn modelId="{FA2CBFDC-1349-4A28-880C-BBB50E18269B}" type="presParOf" srcId="{010F243A-A464-434E-8D46-3F7AF825C0AB}" destId="{D588BF91-C313-4FB8-B931-EF3D433D9F51}" srcOrd="7" destOrd="0" presId="urn:microsoft.com/office/officeart/2005/8/layout/default"/>
    <dgm:cxn modelId="{A7357AC7-6226-4B66-B274-2BBBD6DCF338}" type="presParOf" srcId="{010F243A-A464-434E-8D46-3F7AF825C0AB}" destId="{901A3728-30D3-47BC-A47B-DC3A2D5C09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3EE4B-30CF-4FFD-89B7-9D493160DEE4}">
      <dsp:nvSpPr>
        <dsp:cNvPr id="0" name=""/>
        <dsp:cNvSpPr/>
      </dsp:nvSpPr>
      <dsp:spPr>
        <a:xfrm>
          <a:off x="373324" y="1862"/>
          <a:ext cx="3160532" cy="1896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Happi ja hiilidioksidi siirtyvät diffuusion avulla suuremmasta pitoisuudesta pienempään</a:t>
          </a:r>
        </a:p>
      </dsp:txBody>
      <dsp:txXfrm>
        <a:off x="373324" y="1862"/>
        <a:ext cx="3160532" cy="1896319"/>
      </dsp:txXfrm>
    </dsp:sp>
    <dsp:sp modelId="{E894D242-DF1B-4F74-AA4E-66C26572B1F8}">
      <dsp:nvSpPr>
        <dsp:cNvPr id="0" name=""/>
        <dsp:cNvSpPr/>
      </dsp:nvSpPr>
      <dsp:spPr>
        <a:xfrm>
          <a:off x="3849909" y="1862"/>
          <a:ext cx="3160532" cy="1896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Happea siirtyy keuhkorakkuloista hiussuoniin </a:t>
          </a:r>
        </a:p>
      </dsp:txBody>
      <dsp:txXfrm>
        <a:off x="3849909" y="1862"/>
        <a:ext cx="3160532" cy="1896319"/>
      </dsp:txXfrm>
    </dsp:sp>
    <dsp:sp modelId="{906EB5CD-1EE2-45A9-9074-A56A7AFCD270}">
      <dsp:nvSpPr>
        <dsp:cNvPr id="0" name=""/>
        <dsp:cNvSpPr/>
      </dsp:nvSpPr>
      <dsp:spPr>
        <a:xfrm>
          <a:off x="7326495" y="1862"/>
          <a:ext cx="3160532" cy="1896319"/>
        </a:xfrm>
        <a:prstGeom prst="rect">
          <a:avLst/>
        </a:prstGeom>
        <a:solidFill>
          <a:srgbClr val="757EB9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Hiilidioksidia siirtyy hiussuonista keuhkorakkuloihin</a:t>
          </a:r>
        </a:p>
      </dsp:txBody>
      <dsp:txXfrm>
        <a:off x="7326495" y="1862"/>
        <a:ext cx="3160532" cy="1896319"/>
      </dsp:txXfrm>
    </dsp:sp>
    <dsp:sp modelId="{3F368E58-D613-48DB-9CCD-3D8BE93EBDF6}">
      <dsp:nvSpPr>
        <dsp:cNvPr id="0" name=""/>
        <dsp:cNvSpPr/>
      </dsp:nvSpPr>
      <dsp:spPr>
        <a:xfrm>
          <a:off x="2111617" y="2214235"/>
          <a:ext cx="3160532" cy="1896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Happea tarvitaan soluhengityksessä</a:t>
          </a:r>
        </a:p>
      </dsp:txBody>
      <dsp:txXfrm>
        <a:off x="2111617" y="2214235"/>
        <a:ext cx="3160532" cy="1896319"/>
      </dsp:txXfrm>
    </dsp:sp>
    <dsp:sp modelId="{901A3728-30D3-47BC-A47B-DC3A2D5C097C}">
      <dsp:nvSpPr>
        <dsp:cNvPr id="0" name=""/>
        <dsp:cNvSpPr/>
      </dsp:nvSpPr>
      <dsp:spPr>
        <a:xfrm>
          <a:off x="5588202" y="2214235"/>
          <a:ext cx="3160532" cy="1896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Hiilidioksidia syntyy soluhengityksessä</a:t>
          </a:r>
        </a:p>
      </dsp:txBody>
      <dsp:txXfrm>
        <a:off x="5588202" y="2214235"/>
        <a:ext cx="3160532" cy="1896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27.4.2023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6F09619-C3F0-3573-B2A6-1BFCB9DD8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3248"/>
            <a:ext cx="9144000" cy="766763"/>
          </a:xfrm>
          <a:solidFill>
            <a:schemeClr val="bg1">
              <a:alpha val="35000"/>
            </a:schemeClr>
          </a:solidFill>
        </p:spPr>
        <p:txBody>
          <a:bodyPr>
            <a:normAutofit fontScale="90000"/>
          </a:bodyPr>
          <a:lstStyle/>
          <a:p>
            <a:r>
              <a:rPr lang="fi-FI" sz="4000" dirty="0" smtClean="0">
                <a:solidFill>
                  <a:srgbClr val="757EB9"/>
                </a:solidFill>
              </a:rPr>
              <a:t>Hengitystä </a:t>
            </a:r>
            <a:r>
              <a:rPr lang="fi-FI" sz="4000" dirty="0">
                <a:solidFill>
                  <a:srgbClr val="757EB9"/>
                </a:solidFill>
              </a:rPr>
              <a:t>tapahtuu kaikkialla </a:t>
            </a:r>
            <a:r>
              <a:rPr lang="fi-FI" sz="4000" dirty="0" smtClean="0">
                <a:solidFill>
                  <a:srgbClr val="757EB9"/>
                </a:solidFill>
              </a:rPr>
              <a:t>elimistössä (kpl 5)</a:t>
            </a:r>
            <a:endParaRPr lang="fi-FI" sz="4000" dirty="0">
              <a:solidFill>
                <a:srgbClr val="757EB9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68D44701-9A89-0CE1-4515-7A1F42658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27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048" y="609600"/>
            <a:ext cx="4529959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err="1"/>
              <a:t>Hengityksessä</a:t>
            </a:r>
            <a:r>
              <a:rPr lang="en-US" sz="3600" dirty="0"/>
              <a:t> on </a:t>
            </a:r>
            <a:r>
              <a:rPr lang="en-US" sz="3600" dirty="0" err="1"/>
              <a:t>viisi</a:t>
            </a:r>
            <a:r>
              <a:rPr lang="en-US" sz="3600" dirty="0"/>
              <a:t> </a:t>
            </a:r>
            <a:r>
              <a:rPr lang="en-US" sz="3600" dirty="0" err="1"/>
              <a:t>vaihetta</a:t>
            </a:r>
            <a:r>
              <a:rPr lang="en-US" sz="3600" dirty="0"/>
              <a:t>:</a:t>
            </a:r>
            <a:br>
              <a:rPr lang="en-US" sz="3600" dirty="0"/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Keuhkotuuletus</a:t>
            </a:r>
            <a:endParaRPr lang="en-US" sz="24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Kaasujen</a:t>
            </a:r>
            <a:r>
              <a:rPr lang="en-US" sz="2400" dirty="0"/>
              <a:t> </a:t>
            </a:r>
            <a:r>
              <a:rPr lang="en-US" sz="2400" dirty="0" err="1"/>
              <a:t>vaihto</a:t>
            </a:r>
            <a:r>
              <a:rPr lang="en-US" sz="2400" dirty="0"/>
              <a:t> </a:t>
            </a:r>
            <a:r>
              <a:rPr lang="en-US" sz="2400" dirty="0" err="1"/>
              <a:t>keuhkorakkuloiden</a:t>
            </a:r>
            <a:r>
              <a:rPr lang="en-US" sz="2400" dirty="0"/>
              <a:t> ja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välillä</a:t>
            </a:r>
            <a:endParaRPr lang="en-US" sz="24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Kaasujen</a:t>
            </a:r>
            <a:r>
              <a:rPr lang="en-US" sz="2400" dirty="0"/>
              <a:t> </a:t>
            </a:r>
            <a:r>
              <a:rPr lang="en-US" sz="2400" dirty="0" err="1"/>
              <a:t>kuljetus</a:t>
            </a:r>
            <a:r>
              <a:rPr lang="en-US" sz="2400" dirty="0"/>
              <a:t> </a:t>
            </a:r>
            <a:r>
              <a:rPr lang="en-US" sz="2400" dirty="0" err="1"/>
              <a:t>veressä</a:t>
            </a:r>
            <a:endParaRPr lang="en-US" sz="24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Kaasujen</a:t>
            </a:r>
            <a:r>
              <a:rPr lang="en-US" sz="2400" dirty="0"/>
              <a:t> </a:t>
            </a:r>
            <a:r>
              <a:rPr lang="en-US" sz="2400" dirty="0" err="1"/>
              <a:t>vaihto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ja </a:t>
            </a:r>
            <a:r>
              <a:rPr lang="en-US" sz="2400" dirty="0" err="1"/>
              <a:t>solujen</a:t>
            </a:r>
            <a:r>
              <a:rPr lang="en-US" sz="2400" dirty="0"/>
              <a:t> </a:t>
            </a:r>
            <a:r>
              <a:rPr lang="en-US" sz="2400" dirty="0" err="1"/>
              <a:t>välillä</a:t>
            </a:r>
            <a:endParaRPr lang="en-US" sz="24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Soluhengitys</a:t>
            </a:r>
            <a:endParaRPr lang="en-US" sz="24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2FAB7AFC-BB63-F931-D705-55EF06BD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95" y="661916"/>
            <a:ext cx="5141064" cy="55579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C2F5F6B0-FA03-FB9A-ECBD-9E4FF3B68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41610"/>
            <a:ext cx="3651467" cy="875904"/>
          </a:xfrm>
        </p:spPr>
        <p:txBody>
          <a:bodyPr>
            <a:normAutofit fontScale="90000"/>
          </a:bodyPr>
          <a:lstStyle/>
          <a:p>
            <a:r>
              <a:rPr lang="fi-FI" sz="41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Hengityselimistö</a:t>
            </a:r>
            <a:br>
              <a:rPr lang="fi-FI" sz="41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</a:br>
            <a:r>
              <a:rPr lang="fi-FI" sz="41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Katsele nämä läpi:</a:t>
            </a:r>
            <a:endParaRPr lang="fi-FI" sz="4100" dirty="0">
              <a:solidFill>
                <a:srgbClr val="757EB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5117" y="1854740"/>
            <a:ext cx="3651466" cy="3232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rgbClr val="757EB9"/>
                </a:solidFill>
              </a:rPr>
              <a:t>Hengitysteihin kuuluvat: </a:t>
            </a:r>
          </a:p>
          <a:p>
            <a:r>
              <a:rPr lang="fi-FI" sz="2400" dirty="0">
                <a:solidFill>
                  <a:srgbClr val="757EB9"/>
                </a:solidFill>
              </a:rPr>
              <a:t>nenäontelo sivuonteloineen</a:t>
            </a:r>
          </a:p>
          <a:p>
            <a:r>
              <a:rPr lang="fi-FI" sz="2400" dirty="0">
                <a:solidFill>
                  <a:srgbClr val="757EB9"/>
                </a:solidFill>
              </a:rPr>
              <a:t>nielu</a:t>
            </a:r>
          </a:p>
          <a:p>
            <a:r>
              <a:rPr lang="fi-FI" sz="2400" dirty="0">
                <a:solidFill>
                  <a:srgbClr val="757EB9"/>
                </a:solidFill>
              </a:rPr>
              <a:t>kurkunpää</a:t>
            </a:r>
          </a:p>
          <a:p>
            <a:r>
              <a:rPr lang="fi-FI" sz="2400" dirty="0">
                <a:solidFill>
                  <a:srgbClr val="757EB9"/>
                </a:solidFill>
              </a:rPr>
              <a:t>henkitorvi</a:t>
            </a:r>
          </a:p>
          <a:p>
            <a:r>
              <a:rPr lang="fi-FI" sz="2400" dirty="0">
                <a:solidFill>
                  <a:srgbClr val="757EB9"/>
                </a:solidFill>
              </a:rPr>
              <a:t>keuhkoputket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0C21A885-31DD-00FC-62A7-05DB232DF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915"/>
          <a:stretch/>
        </p:blipFill>
        <p:spPr>
          <a:xfrm>
            <a:off x="4801378" y="271305"/>
            <a:ext cx="7254157" cy="6586695"/>
          </a:xfrm>
          <a:prstGeom prst="rect">
            <a:avLst/>
          </a:prstGeom>
          <a:effectLst/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xmlns="" id="{8F980DD6-DFAC-9E03-3879-9A3E51745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Autofit/>
          </a:bodyPr>
          <a:lstStyle/>
          <a:p>
            <a:pPr algn="ctr"/>
            <a:r>
              <a:rPr lang="fi-FI" sz="4000" b="1" dirty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Sisään- ja uloshengitys tapahtuvat hengityslihasten avulla</a:t>
            </a:r>
            <a:endParaRPr lang="fi-FI" sz="4000" dirty="0">
              <a:solidFill>
                <a:srgbClr val="757EB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endParaRPr lang="fi-FI" sz="2000"/>
          </a:p>
          <a:p>
            <a:pPr algn="ctr"/>
            <a:endParaRPr lang="fi-FI" sz="2000"/>
          </a:p>
          <a:p>
            <a:pPr algn="ctr"/>
            <a:endParaRPr lang="fi-FI" sz="2000"/>
          </a:p>
          <a:p>
            <a:pPr algn="ctr"/>
            <a:endParaRPr lang="fi-FI" sz="20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E70AAB12-3854-24CC-C39B-1B715CB5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1459907"/>
            <a:ext cx="12192000" cy="494914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xmlns="" id="{4C80EE45-4F70-0661-395E-CFDEDF67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3500" y="511175"/>
            <a:ext cx="8896350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Kirjoita/piirrä nämä:</a:t>
            </a:r>
            <a:br>
              <a:rPr lang="fi-FI" sz="40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</a:br>
            <a:r>
              <a:rPr lang="fi-FI" sz="40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Hapen </a:t>
            </a:r>
            <a:r>
              <a:rPr lang="fi-FI" sz="4000" b="1" dirty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ja hiilidioksidin siirtyminen tapahtuu keuhkorakkuloiden ja hiussuonten välillä</a:t>
            </a:r>
            <a:endParaRPr lang="fi-FI" sz="4000" dirty="0">
              <a:solidFill>
                <a:srgbClr val="757EB9"/>
              </a:solidFill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xmlns="" id="{B6DC5DED-DE18-AD6A-89FB-78ACADCB6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396212"/>
              </p:ext>
            </p:extLst>
          </p:nvPr>
        </p:nvGraphicFramePr>
        <p:xfrm>
          <a:off x="283898" y="2164558"/>
          <a:ext cx="10860352" cy="411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xmlns="" id="{F865A3A8-45A3-07E5-38DE-BFEE36F64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Hiilidioksidin ja hapen kuljetus </a:t>
            </a:r>
            <a:r>
              <a:rPr lang="fi-FI" sz="40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veressä (Kirjoita halutessasi, katso ehdottomasti läpi </a:t>
            </a:r>
            <a:r>
              <a:rPr lang="fi-FI" sz="40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)</a:t>
            </a:r>
            <a:endParaRPr lang="fi-FI" sz="4000" dirty="0">
              <a:solidFill>
                <a:srgbClr val="757EB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94957"/>
            <a:ext cx="5379431" cy="4388909"/>
          </a:xfrm>
        </p:spPr>
        <p:txBody>
          <a:bodyPr>
            <a:normAutofit/>
          </a:bodyPr>
          <a:lstStyle/>
          <a:p>
            <a:endParaRPr lang="fi-FI"/>
          </a:p>
          <a:p>
            <a:endParaRPr lang="fi-FI"/>
          </a:p>
          <a:p>
            <a:endParaRPr lang="fi-FI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23DB3383-C2AA-592D-766D-D7576D5B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7" y="1596146"/>
            <a:ext cx="5270864" cy="40945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3D9AE03E-A0A6-CDDC-6704-79BC9F84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40" y="1596146"/>
            <a:ext cx="4815708" cy="438890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E51FC21F-75F8-F7CB-1D39-1F5B91F6C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xmlns="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xmlns="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xmlns="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Kirjoita </a:t>
            </a:r>
            <a:r>
              <a:rPr lang="fi-FI" sz="4000" b="1" dirty="0" err="1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nämä:Elimistön</a:t>
            </a:r>
            <a:r>
              <a:rPr lang="fi-FI" sz="4000" b="1" dirty="0" smtClean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 </a:t>
            </a:r>
            <a:r>
              <a:rPr lang="fi-FI" sz="4000" b="1" dirty="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hapen tarve riippuu elintoimintojen aktiivisuudesta</a:t>
            </a:r>
            <a:endParaRPr lang="fi-FI" sz="4000" dirty="0">
              <a:solidFill>
                <a:srgbClr val="757EB9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>
                <a:solidFill>
                  <a:srgbClr val="757EB9"/>
                </a:solidFill>
              </a:rPr>
              <a:t>Aikuinen hengittää levossa noin 12–14 kertaa minuutissa</a:t>
            </a:r>
          </a:p>
          <a:p>
            <a:r>
              <a:rPr lang="fi-FI" sz="2400" dirty="0">
                <a:solidFill>
                  <a:srgbClr val="757EB9"/>
                </a:solidFill>
              </a:rPr>
              <a:t>Yhdellä hengityskerralla hengitetään sisään ja ulos noin ½ litraa</a:t>
            </a:r>
          </a:p>
          <a:p>
            <a:r>
              <a:rPr lang="fi-FI" sz="2400" dirty="0">
                <a:solidFill>
                  <a:srgbClr val="757EB9"/>
                </a:solidFill>
              </a:rPr>
              <a:t>Happea tarvitaan soluhengitykseen sitä enemmän mitä aktiivisemmin liikkuu</a:t>
            </a:r>
          </a:p>
          <a:p>
            <a:r>
              <a:rPr lang="fi-FI" sz="2400" b="1" dirty="0">
                <a:solidFill>
                  <a:srgbClr val="757EB9"/>
                </a:solidFill>
              </a:rPr>
              <a:t>Ydinjakeessa sijaitseva hengityskeskus</a:t>
            </a:r>
            <a:r>
              <a:rPr lang="fi-FI" sz="2400" dirty="0">
                <a:solidFill>
                  <a:srgbClr val="757EB9"/>
                </a:solidFill>
              </a:rPr>
              <a:t> säätelee hengitystä</a:t>
            </a: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xmlns="" id="{0A45A10D-0634-2D90-12B4-B046CAE90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8668" y="2984128"/>
            <a:ext cx="2508115" cy="88974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757EB9"/>
                </a:solidFill>
                <a:ea typeface="Myriad Pro Semibold" charset="0"/>
                <a:cs typeface="Myriad Pro Semibold" charset="0"/>
              </a:rPr>
              <a:t>Tiivistelmä</a:t>
            </a:r>
            <a:endParaRPr lang="fi-FI" sz="4000" dirty="0">
              <a:solidFill>
                <a:srgbClr val="757EB9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ED94A7CC-C4DD-33AB-0BBB-EC84E0C7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23" y="237940"/>
            <a:ext cx="7276292" cy="639632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8E60FEFE-9B13-46D9-FC63-3A9ED65D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Bios 5">
      <a:dk1>
        <a:srgbClr val="7882BF"/>
      </a:dk1>
      <a:lt1>
        <a:srgbClr val="FFFFFF"/>
      </a:lt1>
      <a:dk2>
        <a:srgbClr val="A7ACD6"/>
      </a:dk2>
      <a:lt2>
        <a:srgbClr val="FFFFFF"/>
      </a:lt2>
      <a:accent1>
        <a:srgbClr val="A7ACD6"/>
      </a:accent1>
      <a:accent2>
        <a:srgbClr val="F286B6"/>
      </a:accent2>
      <a:accent3>
        <a:srgbClr val="78C6EE"/>
      </a:accent3>
      <a:accent4>
        <a:srgbClr val="A1CF89"/>
      </a:accent4>
      <a:accent5>
        <a:srgbClr val="F6B7D3"/>
      </a:accent5>
      <a:accent6>
        <a:srgbClr val="B1DCF5"/>
      </a:accent6>
      <a:hlink>
        <a:srgbClr val="7882BF"/>
      </a:hlink>
      <a:folHlink>
        <a:srgbClr val="7882B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Props1.xml><?xml version="1.0" encoding="utf-8"?>
<ds:datastoreItem xmlns:ds="http://schemas.openxmlformats.org/officeDocument/2006/customXml" ds:itemID="{90D42CDE-C046-4F62-8C23-83F57B9F5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35B808-A16A-4779-A53D-7CA2E65C7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C4B83D-A090-40FF-BD4B-6DA850B698D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0f150c9-2741-4e22-b721-4e123a12c6bb"/>
    <ds:schemaRef ds:uri="http://purl.org/dc/elements/1.1/"/>
    <ds:schemaRef ds:uri="b074eca8-5fb2-43da-8e1c-14493b3531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42560</TotalTime>
  <Words>123</Words>
  <Application>Microsoft Office PowerPoint</Application>
  <PresentationFormat>Laajakuva</PresentationFormat>
  <Paragraphs>33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Myriad Pro Semibold</vt:lpstr>
      <vt:lpstr>Wingdings</vt:lpstr>
      <vt:lpstr>Office-teema</vt:lpstr>
      <vt:lpstr>Hengitystä tapahtuu kaikkialla elimistössä (kpl 5)</vt:lpstr>
      <vt:lpstr>Hengityksessä on viisi vaihetta: </vt:lpstr>
      <vt:lpstr>Hengityselimistö Katsele nämä läpi:</vt:lpstr>
      <vt:lpstr>Sisään- ja uloshengitys tapahtuvat hengityslihasten avulla</vt:lpstr>
      <vt:lpstr>Kirjoita/piirrä nämä: Hapen ja hiilidioksidin siirtyminen tapahtuu keuhkorakkuloiden ja hiussuonten välillä</vt:lpstr>
      <vt:lpstr>Hiilidioksidin ja hapen kuljetus veressä (Kirjoita halutessasi, katso ehdottomasti läpi )</vt:lpstr>
      <vt:lpstr>Kirjoita nämä:Elimistön hapen tarve riippuu elintoimintojen aktiivisuudesta</vt:lpstr>
      <vt:lpstr>Tiivistelmä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119</cp:revision>
  <dcterms:created xsi:type="dcterms:W3CDTF">2017-07-04T08:37:15Z</dcterms:created>
  <dcterms:modified xsi:type="dcterms:W3CDTF">2023-04-27T15:09:17Z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