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72" r:id="rId2"/>
    <p:sldMasterId id="2147483677" r:id="rId3"/>
  </p:sldMasterIdLst>
  <p:notesMasterIdLst>
    <p:notesMasterId r:id="rId44"/>
  </p:notesMasterIdLst>
  <p:handoutMasterIdLst>
    <p:handoutMasterId r:id="rId45"/>
  </p:handoutMasterIdLst>
  <p:sldIdLst>
    <p:sldId id="449" r:id="rId4"/>
    <p:sldId id="450" r:id="rId5"/>
    <p:sldId id="421" r:id="rId6"/>
    <p:sldId id="387" r:id="rId7"/>
    <p:sldId id="443" r:id="rId8"/>
    <p:sldId id="388" r:id="rId9"/>
    <p:sldId id="378" r:id="rId10"/>
    <p:sldId id="379" r:id="rId11"/>
    <p:sldId id="437" r:id="rId12"/>
    <p:sldId id="435" r:id="rId13"/>
    <p:sldId id="438" r:id="rId14"/>
    <p:sldId id="460" r:id="rId15"/>
    <p:sldId id="439" r:id="rId16"/>
    <p:sldId id="442" r:id="rId17"/>
    <p:sldId id="461" r:id="rId18"/>
    <p:sldId id="431" r:id="rId19"/>
    <p:sldId id="445" r:id="rId20"/>
    <p:sldId id="441" r:id="rId21"/>
    <p:sldId id="462" r:id="rId22"/>
    <p:sldId id="463" r:id="rId23"/>
    <p:sldId id="446" r:id="rId24"/>
    <p:sldId id="447" r:id="rId25"/>
    <p:sldId id="448" r:id="rId26"/>
    <p:sldId id="457" r:id="rId27"/>
    <p:sldId id="458" r:id="rId28"/>
    <p:sldId id="459" r:id="rId29"/>
    <p:sldId id="411" r:id="rId30"/>
    <p:sldId id="464" r:id="rId31"/>
    <p:sldId id="454" r:id="rId32"/>
    <p:sldId id="455" r:id="rId33"/>
    <p:sldId id="413" r:id="rId34"/>
    <p:sldId id="440" r:id="rId35"/>
    <p:sldId id="414" r:id="rId36"/>
    <p:sldId id="415" r:id="rId37"/>
    <p:sldId id="416" r:id="rId38"/>
    <p:sldId id="417" r:id="rId39"/>
    <p:sldId id="418" r:id="rId40"/>
    <p:sldId id="370" r:id="rId41"/>
    <p:sldId id="385" r:id="rId42"/>
    <p:sldId id="400" r:id="rId43"/>
  </p:sldIdLst>
  <p:sldSz cx="9144000" cy="6858000" type="screen4x3"/>
  <p:notesSz cx="6669088" cy="987266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C5E1FB"/>
    <a:srgbClr val="FFFF99"/>
    <a:srgbClr val="CC66FF"/>
    <a:srgbClr val="00CC00"/>
    <a:srgbClr val="FF9933"/>
    <a:srgbClr val="FF0909"/>
    <a:srgbClr val="0B2B6B"/>
    <a:srgbClr val="E7F3FD"/>
    <a:srgbClr val="0B2C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97" autoAdjust="0"/>
    <p:restoredTop sz="94224" autoAdjust="0"/>
  </p:normalViewPr>
  <p:slideViewPr>
    <p:cSldViewPr>
      <p:cViewPr varScale="1">
        <p:scale>
          <a:sx n="84" d="100"/>
          <a:sy n="84" d="100"/>
        </p:scale>
        <p:origin x="1373"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611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sz="quarter" idx="1"/>
          </p:nvPr>
        </p:nvSpPr>
        <p:spPr>
          <a:xfrm>
            <a:off x="3777607" y="0"/>
            <a:ext cx="2889938" cy="495348"/>
          </a:xfrm>
          <a:prstGeom prst="rect">
            <a:avLst/>
          </a:prstGeom>
        </p:spPr>
        <p:txBody>
          <a:bodyPr vert="horz" lIns="91440" tIns="45720" rIns="91440" bIns="45720" rtlCol="0"/>
          <a:lstStyle>
            <a:lvl1pPr algn="r">
              <a:defRPr sz="1200"/>
            </a:lvl1pPr>
          </a:lstStyle>
          <a:p>
            <a:fld id="{B4B4E54A-A7D1-4E0C-BCC3-09600AA4C67F}" type="datetimeFigureOut">
              <a:rPr lang="fi-FI" smtClean="0"/>
              <a:t>4.5.2017</a:t>
            </a:fld>
            <a:endParaRPr lang="fi-FI"/>
          </a:p>
        </p:txBody>
      </p:sp>
      <p:sp>
        <p:nvSpPr>
          <p:cNvPr id="4" name="Footer Placeholder 3"/>
          <p:cNvSpPr>
            <a:spLocks noGrp="1"/>
          </p:cNvSpPr>
          <p:nvPr>
            <p:ph type="ftr" sz="quarter" idx="2"/>
          </p:nvPr>
        </p:nvSpPr>
        <p:spPr>
          <a:xfrm>
            <a:off x="0" y="9377317"/>
            <a:ext cx="2889938" cy="495347"/>
          </a:xfrm>
          <a:prstGeom prst="rect">
            <a:avLst/>
          </a:prstGeom>
        </p:spPr>
        <p:txBody>
          <a:bodyPr vert="horz" lIns="91440" tIns="45720" rIns="91440" bIns="45720" rtlCol="0" anchor="b"/>
          <a:lstStyle>
            <a:lvl1pPr algn="l">
              <a:defRPr sz="1200"/>
            </a:lvl1pPr>
          </a:lstStyle>
          <a:p>
            <a:endParaRPr lang="fi-FI"/>
          </a:p>
        </p:txBody>
      </p:sp>
      <p:sp>
        <p:nvSpPr>
          <p:cNvPr id="5" name="Slide Number Placeholder 4"/>
          <p:cNvSpPr>
            <a:spLocks noGrp="1"/>
          </p:cNvSpPr>
          <p:nvPr>
            <p:ph type="sldNum" sz="quarter" idx="3"/>
          </p:nvPr>
        </p:nvSpPr>
        <p:spPr>
          <a:xfrm>
            <a:off x="3777607" y="9377317"/>
            <a:ext cx="2889938" cy="495347"/>
          </a:xfrm>
          <a:prstGeom prst="rect">
            <a:avLst/>
          </a:prstGeom>
        </p:spPr>
        <p:txBody>
          <a:bodyPr vert="horz" lIns="91440" tIns="45720" rIns="91440" bIns="45720" rtlCol="0" anchor="b"/>
          <a:lstStyle>
            <a:lvl1pPr algn="r">
              <a:defRPr sz="1200"/>
            </a:lvl1pPr>
          </a:lstStyle>
          <a:p>
            <a:fld id="{5C19C691-2CE3-48D1-B2B0-2B0B424CB424}" type="slidenum">
              <a:rPr lang="fi-FI" smtClean="0"/>
              <a:t>‹#›</a:t>
            </a:fld>
            <a:endParaRPr lang="fi-FI"/>
          </a:p>
        </p:txBody>
      </p:sp>
    </p:spTree>
    <p:extLst>
      <p:ext uri="{BB962C8B-B14F-4D97-AF65-F5344CB8AC3E}">
        <p14:creationId xmlns:p14="http://schemas.microsoft.com/office/powerpoint/2010/main" val="16300118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889938" cy="49363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8195" name="Rectangle 3"/>
          <p:cNvSpPr>
            <a:spLocks noGrp="1" noChangeArrowheads="1"/>
          </p:cNvSpPr>
          <p:nvPr>
            <p:ph type="dt" idx="1"/>
          </p:nvPr>
        </p:nvSpPr>
        <p:spPr bwMode="auto">
          <a:xfrm>
            <a:off x="3777607" y="0"/>
            <a:ext cx="2889938" cy="49363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8196" name="Rectangle 4"/>
          <p:cNvSpPr>
            <a:spLocks noGrp="1" noRot="1" noChangeAspect="1" noChangeArrowheads="1" noTextEdit="1"/>
          </p:cNvSpPr>
          <p:nvPr>
            <p:ph type="sldImg" idx="2"/>
          </p:nvPr>
        </p:nvSpPr>
        <p:spPr bwMode="auto">
          <a:xfrm>
            <a:off x="866775" y="739775"/>
            <a:ext cx="4935538" cy="3703638"/>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666909" y="4689515"/>
            <a:ext cx="5335270" cy="444269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8" name="Rectangle 6"/>
          <p:cNvSpPr>
            <a:spLocks noGrp="1" noChangeArrowheads="1"/>
          </p:cNvSpPr>
          <p:nvPr>
            <p:ph type="ftr" sz="quarter" idx="4"/>
          </p:nvPr>
        </p:nvSpPr>
        <p:spPr bwMode="auto">
          <a:xfrm>
            <a:off x="0" y="9377316"/>
            <a:ext cx="2889938" cy="49363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8199" name="Rectangle 7"/>
          <p:cNvSpPr>
            <a:spLocks noGrp="1" noChangeArrowheads="1"/>
          </p:cNvSpPr>
          <p:nvPr>
            <p:ph type="sldNum" sz="quarter" idx="5"/>
          </p:nvPr>
        </p:nvSpPr>
        <p:spPr bwMode="auto">
          <a:xfrm>
            <a:off x="3777607" y="9377316"/>
            <a:ext cx="2889938" cy="49363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5DCD95B-781C-4B3B-8694-C2925C53B66A}" type="slidenum">
              <a:rPr lang="en-US"/>
              <a:pPr/>
              <a:t>‹#›</a:t>
            </a:fld>
            <a:endParaRPr lang="en-US" dirty="0"/>
          </a:p>
        </p:txBody>
      </p:sp>
    </p:spTree>
    <p:extLst>
      <p:ext uri="{BB962C8B-B14F-4D97-AF65-F5344CB8AC3E}">
        <p14:creationId xmlns:p14="http://schemas.microsoft.com/office/powerpoint/2010/main" val="376718586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598" y="0"/>
            <a:ext cx="846667" cy="6858000"/>
          </a:xfrm>
          <a:prstGeom prst="rect">
            <a:avLst/>
          </a:prstGeom>
        </p:spPr>
      </p:pic>
      <p:sp>
        <p:nvSpPr>
          <p:cNvPr id="3074" name="Rectangle 2"/>
          <p:cNvSpPr>
            <a:spLocks noGrp="1" noChangeArrowheads="1"/>
          </p:cNvSpPr>
          <p:nvPr>
            <p:ph type="ctrTitle"/>
          </p:nvPr>
        </p:nvSpPr>
        <p:spPr>
          <a:xfrm>
            <a:off x="1120080" y="1916832"/>
            <a:ext cx="7772400" cy="1470025"/>
          </a:xfrm>
        </p:spPr>
        <p:txBody>
          <a:bodyPr>
            <a:normAutofit/>
          </a:bodyPr>
          <a:lstStyle>
            <a:lvl1pPr>
              <a:defRPr sz="4400" b="1">
                <a:solidFill>
                  <a:schemeClr val="bg2">
                    <a:lumMod val="75000"/>
                  </a:schemeClr>
                </a:solidFill>
              </a:defRPr>
            </a:lvl1pPr>
          </a:lstStyle>
          <a:p>
            <a:r>
              <a:rPr lang="en-US" dirty="0"/>
              <a:t>Click to edit Master title style</a:t>
            </a:r>
          </a:p>
        </p:txBody>
      </p:sp>
      <p:sp>
        <p:nvSpPr>
          <p:cNvPr id="3075" name="Rectangle 3"/>
          <p:cNvSpPr>
            <a:spLocks noGrp="1" noChangeArrowheads="1"/>
          </p:cNvSpPr>
          <p:nvPr>
            <p:ph type="subTitle" idx="1"/>
          </p:nvPr>
        </p:nvSpPr>
        <p:spPr>
          <a:xfrm>
            <a:off x="1843980" y="3672607"/>
            <a:ext cx="6400800" cy="1752600"/>
          </a:xfrm>
        </p:spPr>
        <p:txBody>
          <a:bodyPr>
            <a:normAutofit/>
          </a:bodyPr>
          <a:lstStyle>
            <a:lvl1pPr marL="0" indent="0" algn="ctr">
              <a:buFont typeface="Wingdings" pitchFamily="2" charset="2"/>
              <a:buNone/>
              <a:defRPr sz="2800">
                <a:solidFill>
                  <a:schemeClr val="bg2">
                    <a:lumMod val="75000"/>
                  </a:schemeClr>
                </a:solidFill>
              </a:defRPr>
            </a:lvl1pPr>
          </a:lstStyle>
          <a:p>
            <a:r>
              <a:rPr lang="en-US" dirty="0"/>
              <a:t>Click to edit Master subtitle style</a:t>
            </a:r>
          </a:p>
        </p:txBody>
      </p:sp>
      <p:sp>
        <p:nvSpPr>
          <p:cNvPr id="3076" name="Rectangle 4"/>
          <p:cNvSpPr>
            <a:spLocks noGrp="1" noChangeArrowheads="1"/>
          </p:cNvSpPr>
          <p:nvPr>
            <p:ph type="dt" sz="half" idx="2"/>
          </p:nvPr>
        </p:nvSpPr>
        <p:spPr>
          <a:xfrm>
            <a:off x="1096888" y="6453188"/>
            <a:ext cx="2421632" cy="476250"/>
          </a:xfrm>
        </p:spPr>
        <p:txBody>
          <a:bodyPr/>
          <a:lstStyle>
            <a:lvl1pPr>
              <a:defRPr>
                <a:latin typeface="Palatino" pitchFamily="18" charset="0"/>
              </a:defRPr>
            </a:lvl1pPr>
          </a:lstStyle>
          <a:p>
            <a:fld id="{DB734254-7610-4466-A8D2-8F0E67CE609A}" type="datetime1">
              <a:rPr lang="fi-FI" smtClean="0"/>
              <a:pPr/>
              <a:t>4.5.2017</a:t>
            </a:fld>
            <a:endParaRPr lang="en-US" dirty="0"/>
          </a:p>
        </p:txBody>
      </p:sp>
      <p:sp>
        <p:nvSpPr>
          <p:cNvPr id="3077" name="Rectangle 5"/>
          <p:cNvSpPr>
            <a:spLocks noGrp="1" noChangeArrowheads="1"/>
          </p:cNvSpPr>
          <p:nvPr>
            <p:ph type="ftr" sz="quarter" idx="3"/>
          </p:nvPr>
        </p:nvSpPr>
        <p:spPr>
          <a:xfrm>
            <a:off x="3662536" y="6453188"/>
            <a:ext cx="3038475" cy="476250"/>
          </a:xfrm>
        </p:spPr>
        <p:txBody>
          <a:bodyPr/>
          <a:lstStyle>
            <a:lvl1pPr>
              <a:defRPr>
                <a:latin typeface="Palatino" pitchFamily="18" charset="0"/>
              </a:defRPr>
            </a:lvl1pPr>
          </a:lstStyle>
          <a:p>
            <a:endParaRPr lang="en-US" dirty="0"/>
          </a:p>
        </p:txBody>
      </p:sp>
      <p:sp>
        <p:nvSpPr>
          <p:cNvPr id="3078" name="Rectangle 6"/>
          <p:cNvSpPr>
            <a:spLocks noGrp="1" noChangeArrowheads="1"/>
          </p:cNvSpPr>
          <p:nvPr>
            <p:ph type="sldNum" sz="quarter" idx="4"/>
          </p:nvPr>
        </p:nvSpPr>
        <p:spPr>
          <a:xfrm>
            <a:off x="6830888" y="6453188"/>
            <a:ext cx="2133600" cy="476250"/>
          </a:xfrm>
        </p:spPr>
        <p:txBody>
          <a:bodyPr/>
          <a:lstStyle>
            <a:lvl1pPr>
              <a:defRPr>
                <a:latin typeface="Palatino" pitchFamily="18" charset="0"/>
              </a:defRPr>
            </a:lvl1pPr>
          </a:lstStyle>
          <a:p>
            <a:fld id="{2514E6BF-C00E-4818-8DEC-5D8AD366FFD6}" type="slidenum">
              <a:rPr lang="en-US" smtClean="0"/>
              <a:pPr/>
              <a:t>‹#›</a:t>
            </a:fld>
            <a:endParaRPr lang="en-US" dirty="0"/>
          </a:p>
        </p:txBody>
      </p:sp>
      <p:sp>
        <p:nvSpPr>
          <p:cNvPr id="3081" name="Rectangle 9"/>
          <p:cNvSpPr>
            <a:spLocks noChangeArrowheads="1"/>
          </p:cNvSpPr>
          <p:nvPr/>
        </p:nvSpPr>
        <p:spPr bwMode="auto">
          <a:xfrm>
            <a:off x="-29268" y="0"/>
            <a:ext cx="9173267" cy="6856412"/>
          </a:xfrm>
          <a:prstGeom prst="rect">
            <a:avLst/>
          </a:prstGeom>
          <a:noFill/>
          <a:ln w="12700">
            <a:solidFill>
              <a:srgbClr val="0000CC"/>
            </a:solidFill>
            <a:miter lim="800000"/>
            <a:headEnd/>
            <a:tailEnd/>
          </a:ln>
          <a:effectLst/>
        </p:spPr>
        <p:txBody>
          <a:bodyPr wrap="none" anchor="ctr"/>
          <a:lstStyle/>
          <a:p>
            <a:endParaRPr lang="fi-FI" dirty="0"/>
          </a:p>
        </p:txBody>
      </p:sp>
      <p:pic>
        <p:nvPicPr>
          <p:cNvPr id="11" name="Kuva 10"/>
          <p:cNvPicPr>
            <a:picLocks noChangeAspect="1"/>
          </p:cNvPicPr>
          <p:nvPr userDrawn="1"/>
        </p:nvPicPr>
        <p:blipFill>
          <a:blip r:embed="rId3" cstate="print">
            <a:clrChange>
              <a:clrFrom>
                <a:srgbClr val="FFFFFE"/>
              </a:clrFrom>
              <a:clrTo>
                <a:srgbClr val="FFFFFE">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29035" y="5616000"/>
            <a:ext cx="533400" cy="1088136"/>
          </a:xfrm>
          <a:prstGeom prst="rect">
            <a:avLst/>
          </a:prstGeom>
        </p:spPr>
      </p:pic>
      <p:sp>
        <p:nvSpPr>
          <p:cNvPr id="13" name="Text Box 7"/>
          <p:cNvSpPr txBox="1">
            <a:spLocks noChangeArrowheads="1"/>
          </p:cNvSpPr>
          <p:nvPr userDrawn="1"/>
        </p:nvSpPr>
        <p:spPr bwMode="auto">
          <a:xfrm>
            <a:off x="539553" y="60487"/>
            <a:ext cx="3312368" cy="555076"/>
          </a:xfrm>
          <a:prstGeom prst="rect">
            <a:avLst/>
          </a:prstGeom>
          <a:noFill/>
          <a:ln w="9525">
            <a:noFill/>
            <a:miter lim="800000"/>
            <a:headEnd/>
            <a:tailEnd/>
          </a:ln>
          <a:effectLst/>
        </p:spPr>
        <p:txBody>
          <a:bodyPr wrap="square" lIns="92510" tIns="46254" rIns="92510" bIns="46254">
            <a:spAutoFit/>
          </a:bodyPr>
          <a:lstStyle/>
          <a:p>
            <a:pPr marL="0" marR="0" lvl="0" indent="0" algn="l" defTabSz="927100" rtl="0" eaLnBrk="0" fontAlgn="base" latinLnBrk="0" hangingPunct="0">
              <a:lnSpc>
                <a:spcPct val="100000"/>
              </a:lnSpc>
              <a:spcBef>
                <a:spcPct val="0"/>
              </a:spcBef>
              <a:spcAft>
                <a:spcPct val="0"/>
              </a:spcAft>
              <a:buClrTx/>
              <a:buSzTx/>
              <a:buFontTx/>
              <a:buNone/>
              <a:tabLst/>
              <a:defRPr/>
            </a:pPr>
            <a:r>
              <a:rPr lang="fi-FI" sz="1600" b="0" dirty="0" smtClean="0">
                <a:solidFill>
                  <a:srgbClr val="000099"/>
                </a:solidFill>
                <a:latin typeface="Helvetica" pitchFamily="34" charset="0"/>
              </a:rPr>
              <a:t>      </a:t>
            </a:r>
            <a:r>
              <a:rPr kumimoji="0" lang="fi-FI" sz="1400" b="0" i="0" u="none" strike="noStrike" kern="1200" cap="none" spc="0" normalizeH="0" baseline="0" noProof="0" dirty="0" smtClean="0">
                <a:ln>
                  <a:noFill/>
                </a:ln>
                <a:solidFill>
                  <a:srgbClr val="808080">
                    <a:lumMod val="50000"/>
                  </a:srgbClr>
                </a:solidFill>
                <a:effectLst/>
                <a:uLnTx/>
                <a:uFillTx/>
                <a:latin typeface="Palatino" pitchFamily="18" charset="0"/>
                <a:cs typeface="Arial" charset="0"/>
              </a:rPr>
              <a:t>UNIVERSITY OF</a:t>
            </a:r>
            <a:r>
              <a:rPr kumimoji="0" lang="fi-FI" sz="1400" b="0" i="0" u="none" strike="noStrike" kern="1200" cap="none" spc="30" normalizeH="0" baseline="0" noProof="0" dirty="0" smtClean="0">
                <a:ln>
                  <a:noFill/>
                </a:ln>
                <a:solidFill>
                  <a:srgbClr val="808080">
                    <a:lumMod val="50000"/>
                  </a:srgbClr>
                </a:solidFill>
                <a:effectLst/>
                <a:uLnTx/>
                <a:uFillTx/>
                <a:latin typeface="Palatino" pitchFamily="18" charset="0"/>
                <a:cs typeface="Arial" charset="0"/>
              </a:rPr>
              <a:t> </a:t>
            </a:r>
            <a:r>
              <a:rPr kumimoji="0" lang="fi-FI" sz="1400" b="0" i="0" u="none" strike="noStrike" kern="1200" cap="none" spc="0" normalizeH="0" baseline="0" noProof="0" dirty="0" smtClean="0">
                <a:ln>
                  <a:noFill/>
                </a:ln>
                <a:solidFill>
                  <a:srgbClr val="808080">
                    <a:lumMod val="50000"/>
                  </a:srgbClr>
                </a:solidFill>
                <a:effectLst/>
                <a:uLnTx/>
                <a:uFillTx/>
                <a:latin typeface="Palatino" pitchFamily="18" charset="0"/>
                <a:cs typeface="Arial" charset="0"/>
              </a:rPr>
              <a:t>JYVÄSK</a:t>
            </a:r>
            <a:r>
              <a:rPr kumimoji="0" lang="fi-FI" sz="1400" b="0" i="0" u="none" strike="noStrike" kern="1200" cap="none" spc="40" normalizeH="0" baseline="0" noProof="0" dirty="0" smtClean="0">
                <a:ln>
                  <a:noFill/>
                </a:ln>
                <a:solidFill>
                  <a:srgbClr val="808080">
                    <a:lumMod val="50000"/>
                  </a:srgbClr>
                </a:solidFill>
                <a:effectLst/>
                <a:uLnTx/>
                <a:uFillTx/>
                <a:latin typeface="Palatino" pitchFamily="18" charset="0"/>
                <a:cs typeface="Arial" charset="0"/>
              </a:rPr>
              <a:t>Y</a:t>
            </a:r>
            <a:r>
              <a:rPr kumimoji="0" lang="fi-FI" sz="1400" b="0" i="0" u="none" strike="noStrike" kern="1200" cap="none" spc="0" normalizeH="0" baseline="0" noProof="0" dirty="0" smtClean="0">
                <a:ln>
                  <a:noFill/>
                </a:ln>
                <a:solidFill>
                  <a:srgbClr val="808080">
                    <a:lumMod val="50000"/>
                  </a:srgbClr>
                </a:solidFill>
                <a:effectLst/>
                <a:uLnTx/>
                <a:uFillTx/>
                <a:latin typeface="Palatino" pitchFamily="18" charset="0"/>
                <a:cs typeface="Arial" charset="0"/>
              </a:rPr>
              <a:t>LÄ</a:t>
            </a:r>
          </a:p>
          <a:p>
            <a:pPr defTabSz="927100" eaLnBrk="0" hangingPunct="0"/>
            <a:endParaRPr lang="fi-FI" sz="1400" b="0" dirty="0">
              <a:solidFill>
                <a:schemeClr val="bg2">
                  <a:lumMod val="50000"/>
                </a:schemeClr>
              </a:solidFill>
              <a:latin typeface="Palatino" pitchFamily="18" charset="0"/>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lvl1pPr>
              <a:defRPr/>
            </a:lvl1pPr>
          </a:lstStyle>
          <a:p>
            <a:fld id="{A3E0591B-BE62-4296-BF5E-F39674F93F1F}" type="datetime1">
              <a:rPr lang="fi-FI"/>
              <a:pPr/>
              <a:t>4.5.2017</a:t>
            </a:fld>
            <a:endParaRPr lang="en-US" dirty="0"/>
          </a:p>
        </p:txBody>
      </p:sp>
      <p:sp>
        <p:nvSpPr>
          <p:cNvPr id="5" name="Alatunnisteen paikkamerkki 4"/>
          <p:cNvSpPr>
            <a:spLocks noGrp="1"/>
          </p:cNvSpPr>
          <p:nvPr>
            <p:ph type="ftr" sz="quarter" idx="11"/>
          </p:nvPr>
        </p:nvSpPr>
        <p:spPr/>
        <p:txBody>
          <a:bodyPr/>
          <a:lstStyle>
            <a:lvl1pPr>
              <a:defRPr/>
            </a:lvl1pPr>
          </a:lstStyle>
          <a:p>
            <a:endParaRPr lang="en-US" dirty="0"/>
          </a:p>
        </p:txBody>
      </p:sp>
      <p:sp>
        <p:nvSpPr>
          <p:cNvPr id="6" name="Dian numeron paikkamerkki 5"/>
          <p:cNvSpPr>
            <a:spLocks noGrp="1"/>
          </p:cNvSpPr>
          <p:nvPr>
            <p:ph type="sldNum" sz="quarter" idx="12"/>
          </p:nvPr>
        </p:nvSpPr>
        <p:spPr/>
        <p:txBody>
          <a:bodyPr/>
          <a:lstStyle>
            <a:lvl1pPr>
              <a:defRPr/>
            </a:lvl1pPr>
          </a:lstStyle>
          <a:p>
            <a:fld id="{99F34632-4269-4CB8-B768-E2F4455C10B1}"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775450" y="485775"/>
            <a:ext cx="1982788" cy="5751513"/>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827088" y="485775"/>
            <a:ext cx="5795962" cy="5751513"/>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lvl1pPr>
              <a:defRPr/>
            </a:lvl1pPr>
          </a:lstStyle>
          <a:p>
            <a:fld id="{313BC3CF-75EF-49EE-A9D4-9A3E86467160}" type="datetime1">
              <a:rPr lang="fi-FI"/>
              <a:pPr/>
              <a:t>4.5.2017</a:t>
            </a:fld>
            <a:endParaRPr lang="en-US" dirty="0"/>
          </a:p>
        </p:txBody>
      </p:sp>
      <p:sp>
        <p:nvSpPr>
          <p:cNvPr id="5" name="Alatunnisteen paikkamerkki 4"/>
          <p:cNvSpPr>
            <a:spLocks noGrp="1"/>
          </p:cNvSpPr>
          <p:nvPr>
            <p:ph type="ftr" sz="quarter" idx="11"/>
          </p:nvPr>
        </p:nvSpPr>
        <p:spPr/>
        <p:txBody>
          <a:bodyPr/>
          <a:lstStyle>
            <a:lvl1pPr>
              <a:defRPr/>
            </a:lvl1pPr>
          </a:lstStyle>
          <a:p>
            <a:endParaRPr lang="en-US" dirty="0"/>
          </a:p>
        </p:txBody>
      </p:sp>
      <p:sp>
        <p:nvSpPr>
          <p:cNvPr id="6" name="Dian numeron paikkamerkki 5"/>
          <p:cNvSpPr>
            <a:spLocks noGrp="1"/>
          </p:cNvSpPr>
          <p:nvPr>
            <p:ph type="sldNum" sz="quarter" idx="12"/>
          </p:nvPr>
        </p:nvSpPr>
        <p:spPr/>
        <p:txBody>
          <a:bodyPr/>
          <a:lstStyle>
            <a:lvl1pPr>
              <a:defRPr/>
            </a:lvl1pPr>
          </a:lstStyle>
          <a:p>
            <a:fld id="{DDC2FB4E-A1E7-4FB3-86FD-FE526B77C1F8}" type="slidenum">
              <a:rPr lang="en-US"/>
              <a:pPr/>
              <a:t>‹#›</a:t>
            </a:fld>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dirty="0" smtClean="0"/>
              <a:t>Kliknite, če želite urediti slog naslova matrice</a:t>
            </a:r>
            <a:endParaRPr lang="sl-SI" dirty="0"/>
          </a:p>
        </p:txBody>
      </p:sp>
      <p:sp>
        <p:nvSpPr>
          <p:cNvPr id="3" name="Podnaslov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l-SI" smtClean="0"/>
              <a:t>Kliknite, če želite urediti slog podnaslova matrice</a:t>
            </a:r>
            <a:endParaRPr lang="sl-SI"/>
          </a:p>
        </p:txBody>
      </p:sp>
      <p:sp>
        <p:nvSpPr>
          <p:cNvPr id="4" name="Rectangle 6"/>
          <p:cNvSpPr>
            <a:spLocks noGrp="1" noChangeArrowheads="1"/>
          </p:cNvSpPr>
          <p:nvPr>
            <p:ph type="sldNum" sz="quarter" idx="10"/>
          </p:nvPr>
        </p:nvSpPr>
        <p:spPr>
          <a:ln/>
        </p:spPr>
        <p:txBody>
          <a:bodyPr/>
          <a:lstStyle>
            <a:lvl1pPr>
              <a:defRPr/>
            </a:lvl1pPr>
          </a:lstStyle>
          <a:p>
            <a:pPr>
              <a:defRPr/>
            </a:pPr>
            <a:fld id="{976992F4-9E28-44B0-915B-997DEF6DEEC8}" type="slidenum">
              <a:rPr lang="fi-FI"/>
              <a:pPr>
                <a:defRPr/>
              </a:pPr>
              <a:t>‹#›</a:t>
            </a:fld>
            <a:endParaRPr lang="fi-FI"/>
          </a:p>
        </p:txBody>
      </p:sp>
    </p:spTree>
    <p:extLst>
      <p:ext uri="{BB962C8B-B14F-4D97-AF65-F5344CB8AC3E}">
        <p14:creationId xmlns:p14="http://schemas.microsoft.com/office/powerpoint/2010/main" val="37377522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fi-FI"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Tree>
    <p:extLst>
      <p:ext uri="{BB962C8B-B14F-4D97-AF65-F5344CB8AC3E}">
        <p14:creationId xmlns:p14="http://schemas.microsoft.com/office/powerpoint/2010/main" val="4066314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91436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i-FI"/>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i-FI"/>
          </a:p>
        </p:txBody>
      </p:sp>
      <p:sp>
        <p:nvSpPr>
          <p:cNvPr id="4" name="Date Placeholder 3"/>
          <p:cNvSpPr>
            <a:spLocks noGrp="1"/>
          </p:cNvSpPr>
          <p:nvPr>
            <p:ph type="dt" sz="half" idx="10"/>
          </p:nvPr>
        </p:nvSpPr>
        <p:spPr/>
        <p:txBody>
          <a:bodyPr/>
          <a:lstStyle/>
          <a:p>
            <a:fld id="{ED6CFF8F-C93E-4236-A17C-043F300DDEE2}" type="datetimeFigureOut">
              <a:rPr lang="fi-FI" smtClean="0">
                <a:solidFill>
                  <a:prstClr val="black">
                    <a:tint val="75000"/>
                  </a:prstClr>
                </a:solidFill>
              </a:rPr>
              <a:pPr/>
              <a:t>4.5.2017</a:t>
            </a:fld>
            <a:endParaRPr lang="fi-FI">
              <a:solidFill>
                <a:prstClr val="black">
                  <a:tint val="75000"/>
                </a:prstClr>
              </a:solidFill>
            </a:endParaRPr>
          </a:p>
        </p:txBody>
      </p:sp>
      <p:sp>
        <p:nvSpPr>
          <p:cNvPr id="5" name="Footer Placeholder 4"/>
          <p:cNvSpPr>
            <a:spLocks noGrp="1"/>
          </p:cNvSpPr>
          <p:nvPr>
            <p:ph type="ftr" sz="quarter" idx="11"/>
          </p:nvPr>
        </p:nvSpPr>
        <p:spPr/>
        <p:txBody>
          <a:bodyPr/>
          <a:lstStyle/>
          <a:p>
            <a:endParaRPr lang="fi-FI">
              <a:solidFill>
                <a:prstClr val="black">
                  <a:tint val="75000"/>
                </a:prstClr>
              </a:solidFill>
            </a:endParaRPr>
          </a:p>
        </p:txBody>
      </p:sp>
      <p:sp>
        <p:nvSpPr>
          <p:cNvPr id="6" name="Slide Number Placeholder 5"/>
          <p:cNvSpPr>
            <a:spLocks noGrp="1"/>
          </p:cNvSpPr>
          <p:nvPr>
            <p:ph type="sldNum" sz="quarter" idx="12"/>
          </p:nvPr>
        </p:nvSpPr>
        <p:spPr/>
        <p:txBody>
          <a:bodyPr/>
          <a:lstStyle/>
          <a:p>
            <a:fld id="{7E0B3D64-69BA-4424-8B68-DDAEC7583D4B}"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35540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p>
            <a:fld id="{ED6CFF8F-C93E-4236-A17C-043F300DDEE2}" type="datetimeFigureOut">
              <a:rPr lang="fi-FI" smtClean="0">
                <a:solidFill>
                  <a:prstClr val="black">
                    <a:tint val="75000"/>
                  </a:prstClr>
                </a:solidFill>
              </a:rPr>
              <a:pPr/>
              <a:t>4.5.2017</a:t>
            </a:fld>
            <a:endParaRPr lang="fi-FI">
              <a:solidFill>
                <a:prstClr val="black">
                  <a:tint val="75000"/>
                </a:prstClr>
              </a:solidFill>
            </a:endParaRPr>
          </a:p>
        </p:txBody>
      </p:sp>
      <p:sp>
        <p:nvSpPr>
          <p:cNvPr id="5" name="Footer Placeholder 4"/>
          <p:cNvSpPr>
            <a:spLocks noGrp="1"/>
          </p:cNvSpPr>
          <p:nvPr>
            <p:ph type="ftr" sz="quarter" idx="11"/>
          </p:nvPr>
        </p:nvSpPr>
        <p:spPr/>
        <p:txBody>
          <a:bodyPr/>
          <a:lstStyle/>
          <a:p>
            <a:endParaRPr lang="fi-FI">
              <a:solidFill>
                <a:prstClr val="black">
                  <a:tint val="75000"/>
                </a:prstClr>
              </a:solidFill>
            </a:endParaRPr>
          </a:p>
        </p:txBody>
      </p:sp>
      <p:sp>
        <p:nvSpPr>
          <p:cNvPr id="6" name="Slide Number Placeholder 5"/>
          <p:cNvSpPr>
            <a:spLocks noGrp="1"/>
          </p:cNvSpPr>
          <p:nvPr>
            <p:ph type="sldNum" sz="quarter" idx="12"/>
          </p:nvPr>
        </p:nvSpPr>
        <p:spPr/>
        <p:txBody>
          <a:bodyPr/>
          <a:lstStyle/>
          <a:p>
            <a:fld id="{7E0B3D64-69BA-4424-8B68-DDAEC7583D4B}"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3811750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i-FI"/>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6CFF8F-C93E-4236-A17C-043F300DDEE2}" type="datetimeFigureOut">
              <a:rPr lang="fi-FI" smtClean="0">
                <a:solidFill>
                  <a:prstClr val="black">
                    <a:tint val="75000"/>
                  </a:prstClr>
                </a:solidFill>
              </a:rPr>
              <a:pPr/>
              <a:t>4.5.2017</a:t>
            </a:fld>
            <a:endParaRPr lang="fi-FI">
              <a:solidFill>
                <a:prstClr val="black">
                  <a:tint val="75000"/>
                </a:prstClr>
              </a:solidFill>
            </a:endParaRPr>
          </a:p>
        </p:txBody>
      </p:sp>
      <p:sp>
        <p:nvSpPr>
          <p:cNvPr id="5" name="Footer Placeholder 4"/>
          <p:cNvSpPr>
            <a:spLocks noGrp="1"/>
          </p:cNvSpPr>
          <p:nvPr>
            <p:ph type="ftr" sz="quarter" idx="11"/>
          </p:nvPr>
        </p:nvSpPr>
        <p:spPr/>
        <p:txBody>
          <a:bodyPr/>
          <a:lstStyle/>
          <a:p>
            <a:endParaRPr lang="fi-FI">
              <a:solidFill>
                <a:prstClr val="black">
                  <a:tint val="75000"/>
                </a:prstClr>
              </a:solidFill>
            </a:endParaRPr>
          </a:p>
        </p:txBody>
      </p:sp>
      <p:sp>
        <p:nvSpPr>
          <p:cNvPr id="6" name="Slide Number Placeholder 5"/>
          <p:cNvSpPr>
            <a:spLocks noGrp="1"/>
          </p:cNvSpPr>
          <p:nvPr>
            <p:ph type="sldNum" sz="quarter" idx="12"/>
          </p:nvPr>
        </p:nvSpPr>
        <p:spPr/>
        <p:txBody>
          <a:bodyPr/>
          <a:lstStyle/>
          <a:p>
            <a:fld id="{7E0B3D64-69BA-4424-8B68-DDAEC7583D4B}"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13489643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Date Placeholder 4"/>
          <p:cNvSpPr>
            <a:spLocks noGrp="1"/>
          </p:cNvSpPr>
          <p:nvPr>
            <p:ph type="dt" sz="half" idx="10"/>
          </p:nvPr>
        </p:nvSpPr>
        <p:spPr/>
        <p:txBody>
          <a:bodyPr/>
          <a:lstStyle/>
          <a:p>
            <a:fld id="{ED6CFF8F-C93E-4236-A17C-043F300DDEE2}" type="datetimeFigureOut">
              <a:rPr lang="fi-FI" smtClean="0">
                <a:solidFill>
                  <a:prstClr val="black">
                    <a:tint val="75000"/>
                  </a:prstClr>
                </a:solidFill>
              </a:rPr>
              <a:pPr/>
              <a:t>4.5.2017</a:t>
            </a:fld>
            <a:endParaRPr lang="fi-FI">
              <a:solidFill>
                <a:prstClr val="black">
                  <a:tint val="75000"/>
                </a:prstClr>
              </a:solidFill>
            </a:endParaRPr>
          </a:p>
        </p:txBody>
      </p:sp>
      <p:sp>
        <p:nvSpPr>
          <p:cNvPr id="6" name="Footer Placeholder 5"/>
          <p:cNvSpPr>
            <a:spLocks noGrp="1"/>
          </p:cNvSpPr>
          <p:nvPr>
            <p:ph type="ftr" sz="quarter" idx="11"/>
          </p:nvPr>
        </p:nvSpPr>
        <p:spPr/>
        <p:txBody>
          <a:bodyPr/>
          <a:lstStyle/>
          <a:p>
            <a:endParaRPr lang="fi-FI">
              <a:solidFill>
                <a:prstClr val="black">
                  <a:tint val="75000"/>
                </a:prstClr>
              </a:solidFill>
            </a:endParaRPr>
          </a:p>
        </p:txBody>
      </p:sp>
      <p:sp>
        <p:nvSpPr>
          <p:cNvPr id="7" name="Slide Number Placeholder 6"/>
          <p:cNvSpPr>
            <a:spLocks noGrp="1"/>
          </p:cNvSpPr>
          <p:nvPr>
            <p:ph type="sldNum" sz="quarter" idx="12"/>
          </p:nvPr>
        </p:nvSpPr>
        <p:spPr/>
        <p:txBody>
          <a:bodyPr/>
          <a:lstStyle/>
          <a:p>
            <a:fld id="{7E0B3D64-69BA-4424-8B68-DDAEC7583D4B}"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5374222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i-FI"/>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7" name="Date Placeholder 6"/>
          <p:cNvSpPr>
            <a:spLocks noGrp="1"/>
          </p:cNvSpPr>
          <p:nvPr>
            <p:ph type="dt" sz="half" idx="10"/>
          </p:nvPr>
        </p:nvSpPr>
        <p:spPr/>
        <p:txBody>
          <a:bodyPr/>
          <a:lstStyle/>
          <a:p>
            <a:fld id="{ED6CFF8F-C93E-4236-A17C-043F300DDEE2}" type="datetimeFigureOut">
              <a:rPr lang="fi-FI" smtClean="0">
                <a:solidFill>
                  <a:prstClr val="black">
                    <a:tint val="75000"/>
                  </a:prstClr>
                </a:solidFill>
              </a:rPr>
              <a:pPr/>
              <a:t>4.5.2017</a:t>
            </a:fld>
            <a:endParaRPr lang="fi-FI">
              <a:solidFill>
                <a:prstClr val="black">
                  <a:tint val="75000"/>
                </a:prstClr>
              </a:solidFill>
            </a:endParaRPr>
          </a:p>
        </p:txBody>
      </p:sp>
      <p:sp>
        <p:nvSpPr>
          <p:cNvPr id="8" name="Footer Placeholder 7"/>
          <p:cNvSpPr>
            <a:spLocks noGrp="1"/>
          </p:cNvSpPr>
          <p:nvPr>
            <p:ph type="ftr" sz="quarter" idx="11"/>
          </p:nvPr>
        </p:nvSpPr>
        <p:spPr/>
        <p:txBody>
          <a:bodyPr/>
          <a:lstStyle/>
          <a:p>
            <a:endParaRPr lang="fi-FI">
              <a:solidFill>
                <a:prstClr val="black">
                  <a:tint val="75000"/>
                </a:prstClr>
              </a:solidFill>
            </a:endParaRPr>
          </a:p>
        </p:txBody>
      </p:sp>
      <p:sp>
        <p:nvSpPr>
          <p:cNvPr id="9" name="Slide Number Placeholder 8"/>
          <p:cNvSpPr>
            <a:spLocks noGrp="1"/>
          </p:cNvSpPr>
          <p:nvPr>
            <p:ph type="sldNum" sz="quarter" idx="12"/>
          </p:nvPr>
        </p:nvSpPr>
        <p:spPr/>
        <p:txBody>
          <a:bodyPr/>
          <a:lstStyle/>
          <a:p>
            <a:fld id="{7E0B3D64-69BA-4424-8B68-DDAEC7583D4B}"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505527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solidFill>
                  <a:schemeClr val="tx1"/>
                </a:solidFill>
              </a:defRPr>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lvl1pPr>
              <a:defRPr/>
            </a:lvl1pPr>
          </a:lstStyle>
          <a:p>
            <a:fld id="{41ACAC0F-4ED4-4B9D-B6F2-E040EBAD2C74}" type="datetime1">
              <a:rPr lang="fi-FI"/>
              <a:pPr/>
              <a:t>4.5.2017</a:t>
            </a:fld>
            <a:endParaRPr lang="en-US" dirty="0"/>
          </a:p>
        </p:txBody>
      </p:sp>
      <p:sp>
        <p:nvSpPr>
          <p:cNvPr id="5" name="Alatunnisteen paikkamerkki 4"/>
          <p:cNvSpPr>
            <a:spLocks noGrp="1"/>
          </p:cNvSpPr>
          <p:nvPr>
            <p:ph type="ftr" sz="quarter" idx="11"/>
          </p:nvPr>
        </p:nvSpPr>
        <p:spPr/>
        <p:txBody>
          <a:bodyPr/>
          <a:lstStyle>
            <a:lvl1pPr>
              <a:defRPr/>
            </a:lvl1pPr>
          </a:lstStyle>
          <a:p>
            <a:endParaRPr lang="en-US" dirty="0"/>
          </a:p>
        </p:txBody>
      </p:sp>
      <p:sp>
        <p:nvSpPr>
          <p:cNvPr id="6" name="Dian numeron paikkamerkki 5"/>
          <p:cNvSpPr>
            <a:spLocks noGrp="1"/>
          </p:cNvSpPr>
          <p:nvPr>
            <p:ph type="sldNum" sz="quarter" idx="12"/>
          </p:nvPr>
        </p:nvSpPr>
        <p:spPr/>
        <p:txBody>
          <a:bodyPr/>
          <a:lstStyle>
            <a:lvl1pPr>
              <a:defRPr/>
            </a:lvl1pPr>
          </a:lstStyle>
          <a:p>
            <a:fld id="{42539CD2-6DAE-4FF3-A212-C677906F8B49}" type="slidenum">
              <a:rPr lang="en-US"/>
              <a:pPr/>
              <a:t>‹#›</a:t>
            </a:fld>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Date Placeholder 2"/>
          <p:cNvSpPr>
            <a:spLocks noGrp="1"/>
          </p:cNvSpPr>
          <p:nvPr>
            <p:ph type="dt" sz="half" idx="10"/>
          </p:nvPr>
        </p:nvSpPr>
        <p:spPr/>
        <p:txBody>
          <a:bodyPr/>
          <a:lstStyle/>
          <a:p>
            <a:fld id="{ED6CFF8F-C93E-4236-A17C-043F300DDEE2}" type="datetimeFigureOut">
              <a:rPr lang="fi-FI" smtClean="0">
                <a:solidFill>
                  <a:prstClr val="black">
                    <a:tint val="75000"/>
                  </a:prstClr>
                </a:solidFill>
              </a:rPr>
              <a:pPr/>
              <a:t>4.5.2017</a:t>
            </a:fld>
            <a:endParaRPr lang="fi-FI">
              <a:solidFill>
                <a:prstClr val="black">
                  <a:tint val="75000"/>
                </a:prstClr>
              </a:solidFill>
            </a:endParaRPr>
          </a:p>
        </p:txBody>
      </p:sp>
      <p:sp>
        <p:nvSpPr>
          <p:cNvPr id="4" name="Footer Placeholder 3"/>
          <p:cNvSpPr>
            <a:spLocks noGrp="1"/>
          </p:cNvSpPr>
          <p:nvPr>
            <p:ph type="ftr" sz="quarter" idx="11"/>
          </p:nvPr>
        </p:nvSpPr>
        <p:spPr/>
        <p:txBody>
          <a:bodyPr/>
          <a:lstStyle/>
          <a:p>
            <a:endParaRPr lang="fi-FI">
              <a:solidFill>
                <a:prstClr val="black">
                  <a:tint val="75000"/>
                </a:prstClr>
              </a:solidFill>
            </a:endParaRPr>
          </a:p>
        </p:txBody>
      </p:sp>
      <p:sp>
        <p:nvSpPr>
          <p:cNvPr id="5" name="Slide Number Placeholder 4"/>
          <p:cNvSpPr>
            <a:spLocks noGrp="1"/>
          </p:cNvSpPr>
          <p:nvPr>
            <p:ph type="sldNum" sz="quarter" idx="12"/>
          </p:nvPr>
        </p:nvSpPr>
        <p:spPr/>
        <p:txBody>
          <a:bodyPr/>
          <a:lstStyle/>
          <a:p>
            <a:fld id="{7E0B3D64-69BA-4424-8B68-DDAEC7583D4B}"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13960950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6CFF8F-C93E-4236-A17C-043F300DDEE2}" type="datetimeFigureOut">
              <a:rPr lang="fi-FI" smtClean="0">
                <a:solidFill>
                  <a:prstClr val="black">
                    <a:tint val="75000"/>
                  </a:prstClr>
                </a:solidFill>
              </a:rPr>
              <a:pPr/>
              <a:t>4.5.2017</a:t>
            </a:fld>
            <a:endParaRPr lang="fi-FI">
              <a:solidFill>
                <a:prstClr val="black">
                  <a:tint val="75000"/>
                </a:prstClr>
              </a:solidFill>
            </a:endParaRPr>
          </a:p>
        </p:txBody>
      </p:sp>
      <p:sp>
        <p:nvSpPr>
          <p:cNvPr id="3" name="Footer Placeholder 2"/>
          <p:cNvSpPr>
            <a:spLocks noGrp="1"/>
          </p:cNvSpPr>
          <p:nvPr>
            <p:ph type="ftr" sz="quarter" idx="11"/>
          </p:nvPr>
        </p:nvSpPr>
        <p:spPr/>
        <p:txBody>
          <a:bodyPr/>
          <a:lstStyle/>
          <a:p>
            <a:endParaRPr lang="fi-FI">
              <a:solidFill>
                <a:prstClr val="black">
                  <a:tint val="75000"/>
                </a:prstClr>
              </a:solidFill>
            </a:endParaRPr>
          </a:p>
        </p:txBody>
      </p:sp>
      <p:sp>
        <p:nvSpPr>
          <p:cNvPr id="4" name="Slide Number Placeholder 3"/>
          <p:cNvSpPr>
            <a:spLocks noGrp="1"/>
          </p:cNvSpPr>
          <p:nvPr>
            <p:ph type="sldNum" sz="quarter" idx="12"/>
          </p:nvPr>
        </p:nvSpPr>
        <p:spPr/>
        <p:txBody>
          <a:bodyPr/>
          <a:lstStyle/>
          <a:p>
            <a:fld id="{7E0B3D64-69BA-4424-8B68-DDAEC7583D4B}"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12941978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i-FI"/>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6CFF8F-C93E-4236-A17C-043F300DDEE2}" type="datetimeFigureOut">
              <a:rPr lang="fi-FI" smtClean="0">
                <a:solidFill>
                  <a:prstClr val="black">
                    <a:tint val="75000"/>
                  </a:prstClr>
                </a:solidFill>
              </a:rPr>
              <a:pPr/>
              <a:t>4.5.2017</a:t>
            </a:fld>
            <a:endParaRPr lang="fi-FI">
              <a:solidFill>
                <a:prstClr val="black">
                  <a:tint val="75000"/>
                </a:prstClr>
              </a:solidFill>
            </a:endParaRPr>
          </a:p>
        </p:txBody>
      </p:sp>
      <p:sp>
        <p:nvSpPr>
          <p:cNvPr id="6" name="Footer Placeholder 5"/>
          <p:cNvSpPr>
            <a:spLocks noGrp="1"/>
          </p:cNvSpPr>
          <p:nvPr>
            <p:ph type="ftr" sz="quarter" idx="11"/>
          </p:nvPr>
        </p:nvSpPr>
        <p:spPr/>
        <p:txBody>
          <a:bodyPr/>
          <a:lstStyle/>
          <a:p>
            <a:endParaRPr lang="fi-FI">
              <a:solidFill>
                <a:prstClr val="black">
                  <a:tint val="75000"/>
                </a:prstClr>
              </a:solidFill>
            </a:endParaRPr>
          </a:p>
        </p:txBody>
      </p:sp>
      <p:sp>
        <p:nvSpPr>
          <p:cNvPr id="7" name="Slide Number Placeholder 6"/>
          <p:cNvSpPr>
            <a:spLocks noGrp="1"/>
          </p:cNvSpPr>
          <p:nvPr>
            <p:ph type="sldNum" sz="quarter" idx="12"/>
          </p:nvPr>
        </p:nvSpPr>
        <p:spPr/>
        <p:txBody>
          <a:bodyPr/>
          <a:lstStyle/>
          <a:p>
            <a:fld id="{7E0B3D64-69BA-4424-8B68-DDAEC7583D4B}"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21970791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i-FI"/>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6CFF8F-C93E-4236-A17C-043F300DDEE2}" type="datetimeFigureOut">
              <a:rPr lang="fi-FI" smtClean="0">
                <a:solidFill>
                  <a:prstClr val="black">
                    <a:tint val="75000"/>
                  </a:prstClr>
                </a:solidFill>
              </a:rPr>
              <a:pPr/>
              <a:t>4.5.2017</a:t>
            </a:fld>
            <a:endParaRPr lang="fi-FI">
              <a:solidFill>
                <a:prstClr val="black">
                  <a:tint val="75000"/>
                </a:prstClr>
              </a:solidFill>
            </a:endParaRPr>
          </a:p>
        </p:txBody>
      </p:sp>
      <p:sp>
        <p:nvSpPr>
          <p:cNvPr id="6" name="Footer Placeholder 5"/>
          <p:cNvSpPr>
            <a:spLocks noGrp="1"/>
          </p:cNvSpPr>
          <p:nvPr>
            <p:ph type="ftr" sz="quarter" idx="11"/>
          </p:nvPr>
        </p:nvSpPr>
        <p:spPr/>
        <p:txBody>
          <a:bodyPr/>
          <a:lstStyle/>
          <a:p>
            <a:endParaRPr lang="fi-FI">
              <a:solidFill>
                <a:prstClr val="black">
                  <a:tint val="75000"/>
                </a:prstClr>
              </a:solidFill>
            </a:endParaRPr>
          </a:p>
        </p:txBody>
      </p:sp>
      <p:sp>
        <p:nvSpPr>
          <p:cNvPr id="7" name="Slide Number Placeholder 6"/>
          <p:cNvSpPr>
            <a:spLocks noGrp="1"/>
          </p:cNvSpPr>
          <p:nvPr>
            <p:ph type="sldNum" sz="quarter" idx="12"/>
          </p:nvPr>
        </p:nvSpPr>
        <p:spPr/>
        <p:txBody>
          <a:bodyPr/>
          <a:lstStyle/>
          <a:p>
            <a:fld id="{7E0B3D64-69BA-4424-8B68-DDAEC7583D4B}"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9462246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p>
            <a:fld id="{ED6CFF8F-C93E-4236-A17C-043F300DDEE2}" type="datetimeFigureOut">
              <a:rPr lang="fi-FI" smtClean="0">
                <a:solidFill>
                  <a:prstClr val="black">
                    <a:tint val="75000"/>
                  </a:prstClr>
                </a:solidFill>
              </a:rPr>
              <a:pPr/>
              <a:t>4.5.2017</a:t>
            </a:fld>
            <a:endParaRPr lang="fi-FI">
              <a:solidFill>
                <a:prstClr val="black">
                  <a:tint val="75000"/>
                </a:prstClr>
              </a:solidFill>
            </a:endParaRPr>
          </a:p>
        </p:txBody>
      </p:sp>
      <p:sp>
        <p:nvSpPr>
          <p:cNvPr id="5" name="Footer Placeholder 4"/>
          <p:cNvSpPr>
            <a:spLocks noGrp="1"/>
          </p:cNvSpPr>
          <p:nvPr>
            <p:ph type="ftr" sz="quarter" idx="11"/>
          </p:nvPr>
        </p:nvSpPr>
        <p:spPr/>
        <p:txBody>
          <a:bodyPr/>
          <a:lstStyle/>
          <a:p>
            <a:endParaRPr lang="fi-FI">
              <a:solidFill>
                <a:prstClr val="black">
                  <a:tint val="75000"/>
                </a:prstClr>
              </a:solidFill>
            </a:endParaRPr>
          </a:p>
        </p:txBody>
      </p:sp>
      <p:sp>
        <p:nvSpPr>
          <p:cNvPr id="6" name="Slide Number Placeholder 5"/>
          <p:cNvSpPr>
            <a:spLocks noGrp="1"/>
          </p:cNvSpPr>
          <p:nvPr>
            <p:ph type="sldNum" sz="quarter" idx="12"/>
          </p:nvPr>
        </p:nvSpPr>
        <p:spPr/>
        <p:txBody>
          <a:bodyPr/>
          <a:lstStyle/>
          <a:p>
            <a:fld id="{7E0B3D64-69BA-4424-8B68-DDAEC7583D4B}"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27197418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i-FI"/>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p>
            <a:fld id="{ED6CFF8F-C93E-4236-A17C-043F300DDEE2}" type="datetimeFigureOut">
              <a:rPr lang="fi-FI" smtClean="0">
                <a:solidFill>
                  <a:prstClr val="black">
                    <a:tint val="75000"/>
                  </a:prstClr>
                </a:solidFill>
              </a:rPr>
              <a:pPr/>
              <a:t>4.5.2017</a:t>
            </a:fld>
            <a:endParaRPr lang="fi-FI">
              <a:solidFill>
                <a:prstClr val="black">
                  <a:tint val="75000"/>
                </a:prstClr>
              </a:solidFill>
            </a:endParaRPr>
          </a:p>
        </p:txBody>
      </p:sp>
      <p:sp>
        <p:nvSpPr>
          <p:cNvPr id="5" name="Footer Placeholder 4"/>
          <p:cNvSpPr>
            <a:spLocks noGrp="1"/>
          </p:cNvSpPr>
          <p:nvPr>
            <p:ph type="ftr" sz="quarter" idx="11"/>
          </p:nvPr>
        </p:nvSpPr>
        <p:spPr/>
        <p:txBody>
          <a:bodyPr/>
          <a:lstStyle/>
          <a:p>
            <a:endParaRPr lang="fi-FI">
              <a:solidFill>
                <a:prstClr val="black">
                  <a:tint val="75000"/>
                </a:prstClr>
              </a:solidFill>
            </a:endParaRPr>
          </a:p>
        </p:txBody>
      </p:sp>
      <p:sp>
        <p:nvSpPr>
          <p:cNvPr id="6" name="Slide Number Placeholder 5"/>
          <p:cNvSpPr>
            <a:spLocks noGrp="1"/>
          </p:cNvSpPr>
          <p:nvPr>
            <p:ph type="sldNum" sz="quarter" idx="12"/>
          </p:nvPr>
        </p:nvSpPr>
        <p:spPr/>
        <p:txBody>
          <a:bodyPr/>
          <a:lstStyle/>
          <a:p>
            <a:fld id="{7E0B3D64-69BA-4424-8B68-DDAEC7583D4B}"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345733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904056"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904056"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Päivämäärän paikkamerkki 3"/>
          <p:cNvSpPr>
            <a:spLocks noGrp="1"/>
          </p:cNvSpPr>
          <p:nvPr>
            <p:ph type="dt" sz="half" idx="10"/>
          </p:nvPr>
        </p:nvSpPr>
        <p:spPr/>
        <p:txBody>
          <a:bodyPr/>
          <a:lstStyle>
            <a:lvl1pPr>
              <a:defRPr/>
            </a:lvl1pPr>
          </a:lstStyle>
          <a:p>
            <a:fld id="{5D852793-AA9B-4356-8F4F-CDCD05171DC2}" type="datetime1">
              <a:rPr lang="fi-FI"/>
              <a:pPr/>
              <a:t>4.5.2017</a:t>
            </a:fld>
            <a:endParaRPr lang="en-US" dirty="0"/>
          </a:p>
        </p:txBody>
      </p:sp>
      <p:sp>
        <p:nvSpPr>
          <p:cNvPr id="5" name="Alatunnisteen paikkamerkki 4"/>
          <p:cNvSpPr>
            <a:spLocks noGrp="1"/>
          </p:cNvSpPr>
          <p:nvPr>
            <p:ph type="ftr" sz="quarter" idx="11"/>
          </p:nvPr>
        </p:nvSpPr>
        <p:spPr/>
        <p:txBody>
          <a:bodyPr/>
          <a:lstStyle>
            <a:lvl1pPr>
              <a:defRPr/>
            </a:lvl1pPr>
          </a:lstStyle>
          <a:p>
            <a:endParaRPr lang="en-US" dirty="0"/>
          </a:p>
        </p:txBody>
      </p:sp>
      <p:sp>
        <p:nvSpPr>
          <p:cNvPr id="6" name="Dian numeron paikkamerkki 5"/>
          <p:cNvSpPr>
            <a:spLocks noGrp="1"/>
          </p:cNvSpPr>
          <p:nvPr>
            <p:ph type="sldNum" sz="quarter" idx="12"/>
          </p:nvPr>
        </p:nvSpPr>
        <p:spPr/>
        <p:txBody>
          <a:bodyPr/>
          <a:lstStyle>
            <a:lvl1pPr>
              <a:defRPr/>
            </a:lvl1pPr>
          </a:lstStyle>
          <a:p>
            <a:fld id="{6DFCFB9C-13AD-4FB0-96B5-2AB215FA3F1B}"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827088" y="1773238"/>
            <a:ext cx="3889375" cy="4464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868863" y="1773238"/>
            <a:ext cx="3889375" cy="4464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lvl1pPr>
              <a:defRPr/>
            </a:lvl1pPr>
          </a:lstStyle>
          <a:p>
            <a:fld id="{C2DC61E9-8790-44A4-98F2-22772E7CCB50}" type="datetime1">
              <a:rPr lang="fi-FI"/>
              <a:pPr/>
              <a:t>4.5.2017</a:t>
            </a:fld>
            <a:endParaRPr lang="en-US" dirty="0"/>
          </a:p>
        </p:txBody>
      </p:sp>
      <p:sp>
        <p:nvSpPr>
          <p:cNvPr id="6" name="Alatunnisteen paikkamerkki 5"/>
          <p:cNvSpPr>
            <a:spLocks noGrp="1"/>
          </p:cNvSpPr>
          <p:nvPr>
            <p:ph type="ftr" sz="quarter" idx="11"/>
          </p:nvPr>
        </p:nvSpPr>
        <p:spPr/>
        <p:txBody>
          <a:bodyPr/>
          <a:lstStyle>
            <a:lvl1pPr>
              <a:defRPr/>
            </a:lvl1pPr>
          </a:lstStyle>
          <a:p>
            <a:endParaRPr lang="en-US" dirty="0"/>
          </a:p>
        </p:txBody>
      </p:sp>
      <p:sp>
        <p:nvSpPr>
          <p:cNvPr id="7" name="Dian numeron paikkamerkki 6"/>
          <p:cNvSpPr>
            <a:spLocks noGrp="1"/>
          </p:cNvSpPr>
          <p:nvPr>
            <p:ph type="sldNum" sz="quarter" idx="12"/>
          </p:nvPr>
        </p:nvSpPr>
        <p:spPr/>
        <p:txBody>
          <a:bodyPr/>
          <a:lstStyle>
            <a:lvl1pPr>
              <a:defRPr/>
            </a:lvl1pPr>
          </a:lstStyle>
          <a:p>
            <a:fld id="{AA948794-F2EE-46CD-BB93-536AC76B0D76}"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662880" y="476672"/>
            <a:ext cx="8229600" cy="1080120"/>
          </a:xfrm>
        </p:spPr>
        <p:txBody>
          <a:bodyPr/>
          <a:lstStyle>
            <a:lvl1pPr>
              <a:defRPr/>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3" name="Tekstin paikkamerkki 2"/>
          <p:cNvSpPr>
            <a:spLocks noGrp="1"/>
          </p:cNvSpPr>
          <p:nvPr>
            <p:ph type="body" idx="1"/>
          </p:nvPr>
        </p:nvSpPr>
        <p:spPr>
          <a:xfrm>
            <a:off x="675828" y="1700808"/>
            <a:ext cx="4040188" cy="112213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smtClean="0"/>
              <a:t>Muokkaa tekstin perustyylejä napsauttamalla</a:t>
            </a:r>
          </a:p>
        </p:txBody>
      </p:sp>
      <p:sp>
        <p:nvSpPr>
          <p:cNvPr id="4" name="Sisällön paikkamerkki 3"/>
          <p:cNvSpPr>
            <a:spLocks noGrp="1"/>
          </p:cNvSpPr>
          <p:nvPr>
            <p:ph sz="half" idx="2"/>
          </p:nvPr>
        </p:nvSpPr>
        <p:spPr>
          <a:xfrm>
            <a:off x="675828" y="2924944"/>
            <a:ext cx="4040188" cy="3312368"/>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5" name="Tekstin paikkamerkki 4"/>
          <p:cNvSpPr>
            <a:spLocks noGrp="1"/>
          </p:cNvSpPr>
          <p:nvPr>
            <p:ph type="body" sz="quarter" idx="3"/>
          </p:nvPr>
        </p:nvSpPr>
        <p:spPr>
          <a:xfrm>
            <a:off x="4850705" y="1700808"/>
            <a:ext cx="4041775" cy="112213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smtClean="0"/>
              <a:t>Muokkaa tekstin perustyylejä napsauttamalla</a:t>
            </a:r>
          </a:p>
        </p:txBody>
      </p:sp>
      <p:sp>
        <p:nvSpPr>
          <p:cNvPr id="6" name="Sisällön paikkamerkki 5"/>
          <p:cNvSpPr>
            <a:spLocks noGrp="1"/>
          </p:cNvSpPr>
          <p:nvPr>
            <p:ph sz="quarter" idx="4"/>
          </p:nvPr>
        </p:nvSpPr>
        <p:spPr>
          <a:xfrm>
            <a:off x="4850705" y="2924944"/>
            <a:ext cx="4041775" cy="3312368"/>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7" name="Päivämäärän paikkamerkki 6"/>
          <p:cNvSpPr>
            <a:spLocks noGrp="1"/>
          </p:cNvSpPr>
          <p:nvPr>
            <p:ph type="dt" sz="half" idx="10"/>
          </p:nvPr>
        </p:nvSpPr>
        <p:spPr/>
        <p:txBody>
          <a:bodyPr/>
          <a:lstStyle>
            <a:lvl1pPr>
              <a:defRPr/>
            </a:lvl1pPr>
          </a:lstStyle>
          <a:p>
            <a:fld id="{09611D26-FC5E-4B7C-8591-7455BC730DD6}" type="datetime1">
              <a:rPr lang="fi-FI"/>
              <a:pPr/>
              <a:t>4.5.2017</a:t>
            </a:fld>
            <a:endParaRPr lang="en-US" dirty="0"/>
          </a:p>
        </p:txBody>
      </p:sp>
      <p:sp>
        <p:nvSpPr>
          <p:cNvPr id="8" name="Alatunnisteen paikkamerkki 7"/>
          <p:cNvSpPr>
            <a:spLocks noGrp="1"/>
          </p:cNvSpPr>
          <p:nvPr>
            <p:ph type="ftr" sz="quarter" idx="11"/>
          </p:nvPr>
        </p:nvSpPr>
        <p:spPr/>
        <p:txBody>
          <a:bodyPr/>
          <a:lstStyle>
            <a:lvl1pPr>
              <a:defRPr/>
            </a:lvl1pPr>
          </a:lstStyle>
          <a:p>
            <a:endParaRPr lang="en-US" dirty="0"/>
          </a:p>
        </p:txBody>
      </p:sp>
      <p:sp>
        <p:nvSpPr>
          <p:cNvPr id="9" name="Dian numeron paikkamerkki 8"/>
          <p:cNvSpPr>
            <a:spLocks noGrp="1"/>
          </p:cNvSpPr>
          <p:nvPr>
            <p:ph type="sldNum" sz="quarter" idx="12"/>
          </p:nvPr>
        </p:nvSpPr>
        <p:spPr/>
        <p:txBody>
          <a:bodyPr/>
          <a:lstStyle>
            <a:lvl1pPr>
              <a:defRPr/>
            </a:lvl1pPr>
          </a:lstStyle>
          <a:p>
            <a:fld id="{2DA51BDE-012F-4114-8808-85713FEC0545}"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2"/>
          <p:cNvSpPr>
            <a:spLocks noGrp="1"/>
          </p:cNvSpPr>
          <p:nvPr>
            <p:ph type="dt" sz="half" idx="10"/>
          </p:nvPr>
        </p:nvSpPr>
        <p:spPr/>
        <p:txBody>
          <a:bodyPr/>
          <a:lstStyle>
            <a:lvl1pPr>
              <a:defRPr/>
            </a:lvl1pPr>
          </a:lstStyle>
          <a:p>
            <a:fld id="{0E8A2681-E095-45BC-9863-EC9FFBD04152}" type="datetime1">
              <a:rPr lang="fi-FI"/>
              <a:pPr/>
              <a:t>4.5.2017</a:t>
            </a:fld>
            <a:endParaRPr lang="en-US" dirty="0"/>
          </a:p>
        </p:txBody>
      </p:sp>
      <p:sp>
        <p:nvSpPr>
          <p:cNvPr id="4" name="Alatunnisteen paikkamerkki 3"/>
          <p:cNvSpPr>
            <a:spLocks noGrp="1"/>
          </p:cNvSpPr>
          <p:nvPr>
            <p:ph type="ftr" sz="quarter" idx="11"/>
          </p:nvPr>
        </p:nvSpPr>
        <p:spPr/>
        <p:txBody>
          <a:bodyPr/>
          <a:lstStyle>
            <a:lvl1pPr>
              <a:defRPr/>
            </a:lvl1pPr>
          </a:lstStyle>
          <a:p>
            <a:endParaRPr lang="en-US" dirty="0"/>
          </a:p>
        </p:txBody>
      </p:sp>
      <p:sp>
        <p:nvSpPr>
          <p:cNvPr id="5" name="Dian numeron paikkamerkki 4"/>
          <p:cNvSpPr>
            <a:spLocks noGrp="1"/>
          </p:cNvSpPr>
          <p:nvPr>
            <p:ph type="sldNum" sz="quarter" idx="12"/>
          </p:nvPr>
        </p:nvSpPr>
        <p:spPr/>
        <p:txBody>
          <a:bodyPr/>
          <a:lstStyle>
            <a:lvl1pPr>
              <a:defRPr/>
            </a:lvl1pPr>
          </a:lstStyle>
          <a:p>
            <a:fld id="{08A3B9CA-66AD-4242-939B-0520471BAAD3}"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lvl1pPr>
              <a:defRPr/>
            </a:lvl1pPr>
          </a:lstStyle>
          <a:p>
            <a:fld id="{515A12F9-756E-4432-ADCC-04B027074EA7}" type="datetime1">
              <a:rPr lang="fi-FI"/>
              <a:pPr/>
              <a:t>4.5.2017</a:t>
            </a:fld>
            <a:endParaRPr lang="en-US" dirty="0"/>
          </a:p>
        </p:txBody>
      </p:sp>
      <p:sp>
        <p:nvSpPr>
          <p:cNvPr id="3" name="Alatunnisteen paikkamerkki 2"/>
          <p:cNvSpPr>
            <a:spLocks noGrp="1"/>
          </p:cNvSpPr>
          <p:nvPr>
            <p:ph type="ftr" sz="quarter" idx="11"/>
          </p:nvPr>
        </p:nvSpPr>
        <p:spPr/>
        <p:txBody>
          <a:bodyPr/>
          <a:lstStyle>
            <a:lvl1pPr>
              <a:defRPr/>
            </a:lvl1pPr>
          </a:lstStyle>
          <a:p>
            <a:endParaRPr lang="en-US" dirty="0"/>
          </a:p>
        </p:txBody>
      </p:sp>
      <p:sp>
        <p:nvSpPr>
          <p:cNvPr id="4" name="Dian numeron paikkamerkki 3"/>
          <p:cNvSpPr>
            <a:spLocks noGrp="1"/>
          </p:cNvSpPr>
          <p:nvPr>
            <p:ph type="sldNum" sz="quarter" idx="12"/>
          </p:nvPr>
        </p:nvSpPr>
        <p:spPr/>
        <p:txBody>
          <a:bodyPr/>
          <a:lstStyle>
            <a:lvl1pPr>
              <a:defRPr/>
            </a:lvl1pPr>
          </a:lstStyle>
          <a:p>
            <a:fld id="{8CBBC541-2753-4BC4-B18B-FF313FA445E3}" type="slidenum">
              <a:rPr lang="en-US"/>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627583" y="620688"/>
            <a:ext cx="3008313" cy="925560"/>
          </a:xfrm>
        </p:spPr>
        <p:txBody>
          <a:bodyPr anchor="b"/>
          <a:lstStyle>
            <a:lvl1pPr algn="l">
              <a:defRPr sz="2000" b="1"/>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3" name="Sisällön paikkamerkki 2"/>
          <p:cNvSpPr>
            <a:spLocks noGrp="1"/>
          </p:cNvSpPr>
          <p:nvPr>
            <p:ph idx="1"/>
          </p:nvPr>
        </p:nvSpPr>
        <p:spPr>
          <a:xfrm>
            <a:off x="3780730" y="620688"/>
            <a:ext cx="5111750" cy="56166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627583" y="1546249"/>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lvl1pPr>
              <a:defRPr/>
            </a:lvl1pPr>
          </a:lstStyle>
          <a:p>
            <a:fld id="{1B795BAE-6052-4251-9645-B78FB0C59A9F}" type="datetime1">
              <a:rPr lang="fi-FI"/>
              <a:pPr/>
              <a:t>4.5.2017</a:t>
            </a:fld>
            <a:endParaRPr lang="en-US" dirty="0"/>
          </a:p>
        </p:txBody>
      </p:sp>
      <p:sp>
        <p:nvSpPr>
          <p:cNvPr id="6" name="Alatunnisteen paikkamerkki 5"/>
          <p:cNvSpPr>
            <a:spLocks noGrp="1"/>
          </p:cNvSpPr>
          <p:nvPr>
            <p:ph type="ftr" sz="quarter" idx="11"/>
          </p:nvPr>
        </p:nvSpPr>
        <p:spPr/>
        <p:txBody>
          <a:bodyPr/>
          <a:lstStyle>
            <a:lvl1pPr>
              <a:defRPr/>
            </a:lvl1pPr>
          </a:lstStyle>
          <a:p>
            <a:endParaRPr lang="en-US" dirty="0"/>
          </a:p>
        </p:txBody>
      </p:sp>
      <p:sp>
        <p:nvSpPr>
          <p:cNvPr id="7" name="Dian numeron paikkamerkki 6"/>
          <p:cNvSpPr>
            <a:spLocks noGrp="1"/>
          </p:cNvSpPr>
          <p:nvPr>
            <p:ph type="sldNum" sz="quarter" idx="12"/>
          </p:nvPr>
        </p:nvSpPr>
        <p:spPr/>
        <p:txBody>
          <a:bodyPr/>
          <a:lstStyle>
            <a:lvl1pPr>
              <a:defRPr/>
            </a:lvl1pPr>
          </a:lstStyle>
          <a:p>
            <a:fld id="{003BFAFD-D0C7-44CD-B280-FEA3B8F367ED}"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dirty="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lvl1pPr>
              <a:defRPr/>
            </a:lvl1pPr>
          </a:lstStyle>
          <a:p>
            <a:fld id="{BFB137BD-6CF3-443F-9E96-4FF9A37B5A81}" type="datetime1">
              <a:rPr lang="fi-FI"/>
              <a:pPr/>
              <a:t>4.5.2017</a:t>
            </a:fld>
            <a:endParaRPr lang="en-US" dirty="0"/>
          </a:p>
        </p:txBody>
      </p:sp>
      <p:sp>
        <p:nvSpPr>
          <p:cNvPr id="6" name="Alatunnisteen paikkamerkki 5"/>
          <p:cNvSpPr>
            <a:spLocks noGrp="1"/>
          </p:cNvSpPr>
          <p:nvPr>
            <p:ph type="ftr" sz="quarter" idx="11"/>
          </p:nvPr>
        </p:nvSpPr>
        <p:spPr/>
        <p:txBody>
          <a:bodyPr/>
          <a:lstStyle>
            <a:lvl1pPr>
              <a:defRPr/>
            </a:lvl1pPr>
          </a:lstStyle>
          <a:p>
            <a:endParaRPr lang="en-US" dirty="0"/>
          </a:p>
        </p:txBody>
      </p:sp>
      <p:sp>
        <p:nvSpPr>
          <p:cNvPr id="7" name="Dian numeron paikkamerkki 6"/>
          <p:cNvSpPr>
            <a:spLocks noGrp="1"/>
          </p:cNvSpPr>
          <p:nvPr>
            <p:ph type="sldNum" sz="quarter" idx="12"/>
          </p:nvPr>
        </p:nvSpPr>
        <p:spPr/>
        <p:txBody>
          <a:bodyPr/>
          <a:lstStyle>
            <a:lvl1pPr>
              <a:defRPr/>
            </a:lvl1pPr>
          </a:lstStyle>
          <a:p>
            <a:fld id="{C8F22706-1431-4AA4-91C6-33E363596344}"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0"/>
            <a:ext cx="846667" cy="6858000"/>
          </a:xfrm>
          <a:prstGeom prst="rect">
            <a:avLst/>
          </a:prstGeom>
        </p:spPr>
      </p:pic>
      <p:sp>
        <p:nvSpPr>
          <p:cNvPr id="1026" name="Rectangle 2"/>
          <p:cNvSpPr>
            <a:spLocks noGrp="1" noChangeArrowheads="1"/>
          </p:cNvSpPr>
          <p:nvPr>
            <p:ph type="title"/>
          </p:nvPr>
        </p:nvSpPr>
        <p:spPr bwMode="auto">
          <a:xfrm>
            <a:off x="1187623" y="485775"/>
            <a:ext cx="7632849"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1187624" y="1773238"/>
            <a:ext cx="7632848" cy="4464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lvl="0"/>
            <a:r>
              <a:rPr lang="en-US" dirty="0" smtClean="0"/>
              <a:t>Click to edit Master text styles</a:t>
            </a:r>
          </a:p>
          <a:p>
            <a:pPr lvl="1"/>
            <a:r>
              <a:rPr lang="en-US" dirty="0" smtClean="0"/>
              <a:t>Second level</a:t>
            </a:r>
          </a:p>
        </p:txBody>
      </p:sp>
      <p:sp>
        <p:nvSpPr>
          <p:cNvPr id="1028" name="Rectangle 4"/>
          <p:cNvSpPr>
            <a:spLocks noGrp="1" noChangeArrowheads="1"/>
          </p:cNvSpPr>
          <p:nvPr>
            <p:ph type="dt" sz="half" idx="2"/>
          </p:nvPr>
        </p:nvSpPr>
        <p:spPr bwMode="auto">
          <a:xfrm>
            <a:off x="926232" y="640873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fld id="{4D1250E0-F4AE-4608-B32A-51CDBF330907}" type="datetime1">
              <a:rPr lang="fi-FI"/>
              <a:pPr/>
              <a:t>4.5.2017</a:t>
            </a:fld>
            <a:endParaRPr lang="en-US" dirty="0"/>
          </a:p>
        </p:txBody>
      </p:sp>
      <p:sp>
        <p:nvSpPr>
          <p:cNvPr id="1029" name="Rectangle 5"/>
          <p:cNvSpPr>
            <a:spLocks noGrp="1" noChangeArrowheads="1"/>
          </p:cNvSpPr>
          <p:nvPr>
            <p:ph type="ftr" sz="quarter" idx="3"/>
          </p:nvPr>
        </p:nvSpPr>
        <p:spPr bwMode="auto">
          <a:xfrm>
            <a:off x="3276600" y="6408738"/>
            <a:ext cx="316706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dirty="0"/>
          </a:p>
        </p:txBody>
      </p:sp>
      <p:sp>
        <p:nvSpPr>
          <p:cNvPr id="1030" name="Rectangle 6"/>
          <p:cNvSpPr>
            <a:spLocks noGrp="1" noChangeArrowheads="1"/>
          </p:cNvSpPr>
          <p:nvPr>
            <p:ph type="sldNum" sz="quarter" idx="4"/>
          </p:nvPr>
        </p:nvSpPr>
        <p:spPr bwMode="auto">
          <a:xfrm>
            <a:off x="6902450" y="640873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fld id="{E0DAD421-BC1A-463B-9A39-82815BDB7429}" type="slidenum">
              <a:rPr lang="en-US"/>
              <a:pPr/>
              <a:t>‹#›</a:t>
            </a:fld>
            <a:endParaRPr lang="en-US" dirty="0"/>
          </a:p>
        </p:txBody>
      </p:sp>
      <p:sp>
        <p:nvSpPr>
          <p:cNvPr id="1031" name="Text Box 7"/>
          <p:cNvSpPr txBox="1">
            <a:spLocks noChangeArrowheads="1"/>
          </p:cNvSpPr>
          <p:nvPr/>
        </p:nvSpPr>
        <p:spPr bwMode="auto">
          <a:xfrm>
            <a:off x="584721" y="60487"/>
            <a:ext cx="3051175" cy="339633"/>
          </a:xfrm>
          <a:prstGeom prst="rect">
            <a:avLst/>
          </a:prstGeom>
          <a:noFill/>
          <a:ln w="9525">
            <a:noFill/>
            <a:miter lim="800000"/>
            <a:headEnd/>
            <a:tailEnd/>
          </a:ln>
          <a:effectLst/>
        </p:spPr>
        <p:txBody>
          <a:bodyPr lIns="92510" tIns="46254" rIns="92510" bIns="46254">
            <a:spAutoFit/>
          </a:bodyPr>
          <a:lstStyle/>
          <a:p>
            <a:pPr defTabSz="927100" eaLnBrk="0" hangingPunct="0"/>
            <a:r>
              <a:rPr lang="fi-FI" sz="1600" b="0" dirty="0" smtClean="0">
                <a:solidFill>
                  <a:srgbClr val="000099"/>
                </a:solidFill>
                <a:latin typeface="Helvetica" pitchFamily="34" charset="0"/>
              </a:rPr>
              <a:t>      </a:t>
            </a:r>
            <a:r>
              <a:rPr lang="fi-FI" sz="1400" b="0" dirty="0" smtClean="0">
                <a:solidFill>
                  <a:schemeClr val="bg2">
                    <a:lumMod val="50000"/>
                  </a:schemeClr>
                </a:solidFill>
                <a:latin typeface="Palatino" pitchFamily="18" charset="0"/>
              </a:rPr>
              <a:t>UNIVERSITY</a:t>
            </a:r>
            <a:r>
              <a:rPr lang="fi-FI" sz="1400" b="0" baseline="0" dirty="0" smtClean="0">
                <a:solidFill>
                  <a:schemeClr val="bg2">
                    <a:lumMod val="50000"/>
                  </a:schemeClr>
                </a:solidFill>
                <a:latin typeface="Palatino" pitchFamily="18" charset="0"/>
              </a:rPr>
              <a:t> OF</a:t>
            </a:r>
            <a:r>
              <a:rPr lang="fi-FI" sz="1400" b="0" spc="30" baseline="0" dirty="0" smtClean="0">
                <a:solidFill>
                  <a:schemeClr val="bg2">
                    <a:lumMod val="50000"/>
                  </a:schemeClr>
                </a:solidFill>
                <a:latin typeface="Palatino" pitchFamily="18" charset="0"/>
              </a:rPr>
              <a:t> </a:t>
            </a:r>
            <a:r>
              <a:rPr lang="fi-FI" sz="1400" b="0" baseline="0" dirty="0" smtClean="0">
                <a:solidFill>
                  <a:schemeClr val="bg2">
                    <a:lumMod val="50000"/>
                  </a:schemeClr>
                </a:solidFill>
                <a:latin typeface="Palatino" pitchFamily="18" charset="0"/>
              </a:rPr>
              <a:t>JYVÄSK</a:t>
            </a:r>
            <a:r>
              <a:rPr lang="fi-FI" sz="1400" b="0" spc="40" baseline="0" dirty="0" smtClean="0">
                <a:solidFill>
                  <a:schemeClr val="bg2">
                    <a:lumMod val="50000"/>
                  </a:schemeClr>
                </a:solidFill>
                <a:latin typeface="Palatino" pitchFamily="18" charset="0"/>
              </a:rPr>
              <a:t>Y</a:t>
            </a:r>
            <a:r>
              <a:rPr lang="fi-FI" sz="1400" b="0" spc="0" baseline="0" dirty="0" smtClean="0">
                <a:solidFill>
                  <a:schemeClr val="bg2">
                    <a:lumMod val="50000"/>
                  </a:schemeClr>
                </a:solidFill>
                <a:latin typeface="Palatino" pitchFamily="18" charset="0"/>
              </a:rPr>
              <a:t>LÄ</a:t>
            </a:r>
            <a:endParaRPr lang="fi-FI" sz="1400" b="0" spc="0" baseline="0" dirty="0">
              <a:solidFill>
                <a:schemeClr val="bg2">
                  <a:lumMod val="50000"/>
                </a:schemeClr>
              </a:solidFill>
              <a:latin typeface="Palatino" pitchFamily="18" charset="0"/>
            </a:endParaRPr>
          </a:p>
        </p:txBody>
      </p:sp>
      <p:sp>
        <p:nvSpPr>
          <p:cNvPr id="1033" name="Rectangle 9"/>
          <p:cNvSpPr>
            <a:spLocks noChangeArrowheads="1"/>
          </p:cNvSpPr>
          <p:nvPr/>
        </p:nvSpPr>
        <p:spPr bwMode="auto">
          <a:xfrm>
            <a:off x="0" y="1588"/>
            <a:ext cx="9144000" cy="6856412"/>
          </a:xfrm>
          <a:prstGeom prst="rect">
            <a:avLst/>
          </a:prstGeom>
          <a:noFill/>
          <a:ln w="12700">
            <a:solidFill>
              <a:srgbClr val="02409C"/>
            </a:solidFill>
            <a:miter lim="800000"/>
            <a:headEnd/>
            <a:tailEnd/>
          </a:ln>
          <a:effectLst/>
        </p:spPr>
        <p:txBody>
          <a:bodyPr wrap="none" anchor="ctr"/>
          <a:lstStyle/>
          <a:p>
            <a:endParaRPr lang="fi-FI" dirty="0"/>
          </a:p>
        </p:txBody>
      </p:sp>
      <p:pic>
        <p:nvPicPr>
          <p:cNvPr id="11" name="Kuva 10"/>
          <p:cNvPicPr>
            <a:picLocks noChangeAspect="1"/>
          </p:cNvPicPr>
          <p:nvPr userDrawn="1"/>
        </p:nvPicPr>
        <p:blipFill>
          <a:blip r:embed="rId17" cstate="print">
            <a:clrChange>
              <a:clrFrom>
                <a:srgbClr val="FFFFFE"/>
              </a:clrFrom>
              <a:clrTo>
                <a:srgbClr val="FFFFFE">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56633" y="5616000"/>
            <a:ext cx="533400" cy="108813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4" r:id="rId12"/>
    <p:sldLayoutId id="2147483675" r:id="rId13"/>
    <p:sldLayoutId id="2147483676" r:id="rId14"/>
  </p:sldLayoutIdLst>
  <p:timing>
    <p:tnLst>
      <p:par>
        <p:cTn id="1" dur="indefinite" restart="never" nodeType="tmRoot"/>
      </p:par>
    </p:tnLst>
  </p:timing>
  <p:txStyles>
    <p:titleStyle>
      <a:lvl1pPr algn="ctr" rtl="0" fontAlgn="base">
        <a:spcBef>
          <a:spcPct val="0"/>
        </a:spcBef>
        <a:spcAft>
          <a:spcPct val="0"/>
        </a:spcAft>
        <a:defRPr sz="3600" b="0">
          <a:solidFill>
            <a:schemeClr val="tx1"/>
          </a:solidFill>
          <a:latin typeface="+mj-lt"/>
          <a:ea typeface="+mj-ea"/>
          <a:cs typeface="+mj-cs"/>
        </a:defRPr>
      </a:lvl1pPr>
      <a:lvl2pPr algn="ctr" rtl="0" fontAlgn="base">
        <a:spcBef>
          <a:spcPct val="0"/>
        </a:spcBef>
        <a:spcAft>
          <a:spcPct val="0"/>
        </a:spcAft>
        <a:defRPr sz="3200" b="1">
          <a:solidFill>
            <a:srgbClr val="000099"/>
          </a:solidFill>
          <a:latin typeface="Helvetica" pitchFamily="34" charset="0"/>
          <a:cs typeface="Arial" charset="0"/>
        </a:defRPr>
      </a:lvl2pPr>
      <a:lvl3pPr algn="ctr" rtl="0" fontAlgn="base">
        <a:spcBef>
          <a:spcPct val="0"/>
        </a:spcBef>
        <a:spcAft>
          <a:spcPct val="0"/>
        </a:spcAft>
        <a:defRPr sz="3200" b="1">
          <a:solidFill>
            <a:srgbClr val="000099"/>
          </a:solidFill>
          <a:latin typeface="Helvetica" pitchFamily="34" charset="0"/>
          <a:cs typeface="Arial" charset="0"/>
        </a:defRPr>
      </a:lvl3pPr>
      <a:lvl4pPr algn="ctr" rtl="0" fontAlgn="base">
        <a:spcBef>
          <a:spcPct val="0"/>
        </a:spcBef>
        <a:spcAft>
          <a:spcPct val="0"/>
        </a:spcAft>
        <a:defRPr sz="3200" b="1">
          <a:solidFill>
            <a:srgbClr val="000099"/>
          </a:solidFill>
          <a:latin typeface="Helvetica" pitchFamily="34" charset="0"/>
          <a:cs typeface="Arial" charset="0"/>
        </a:defRPr>
      </a:lvl4pPr>
      <a:lvl5pPr algn="ctr" rtl="0" fontAlgn="base">
        <a:spcBef>
          <a:spcPct val="0"/>
        </a:spcBef>
        <a:spcAft>
          <a:spcPct val="0"/>
        </a:spcAft>
        <a:defRPr sz="3200" b="1">
          <a:solidFill>
            <a:srgbClr val="000099"/>
          </a:solidFill>
          <a:latin typeface="Helvetica" pitchFamily="34" charset="0"/>
          <a:cs typeface="Arial" charset="0"/>
        </a:defRPr>
      </a:lvl5pPr>
      <a:lvl6pPr marL="457200" algn="ctr" rtl="0" fontAlgn="base">
        <a:spcBef>
          <a:spcPct val="0"/>
        </a:spcBef>
        <a:spcAft>
          <a:spcPct val="0"/>
        </a:spcAft>
        <a:defRPr sz="3200" b="1">
          <a:solidFill>
            <a:srgbClr val="000099"/>
          </a:solidFill>
          <a:latin typeface="Helvetica" pitchFamily="34" charset="0"/>
          <a:cs typeface="Arial" charset="0"/>
        </a:defRPr>
      </a:lvl6pPr>
      <a:lvl7pPr marL="914400" algn="ctr" rtl="0" fontAlgn="base">
        <a:spcBef>
          <a:spcPct val="0"/>
        </a:spcBef>
        <a:spcAft>
          <a:spcPct val="0"/>
        </a:spcAft>
        <a:defRPr sz="3200" b="1">
          <a:solidFill>
            <a:srgbClr val="000099"/>
          </a:solidFill>
          <a:latin typeface="Helvetica" pitchFamily="34" charset="0"/>
          <a:cs typeface="Arial" charset="0"/>
        </a:defRPr>
      </a:lvl7pPr>
      <a:lvl8pPr marL="1371600" algn="ctr" rtl="0" fontAlgn="base">
        <a:spcBef>
          <a:spcPct val="0"/>
        </a:spcBef>
        <a:spcAft>
          <a:spcPct val="0"/>
        </a:spcAft>
        <a:defRPr sz="3200" b="1">
          <a:solidFill>
            <a:srgbClr val="000099"/>
          </a:solidFill>
          <a:latin typeface="Helvetica" pitchFamily="34" charset="0"/>
          <a:cs typeface="Arial" charset="0"/>
        </a:defRPr>
      </a:lvl8pPr>
      <a:lvl9pPr marL="1828800" algn="ctr" rtl="0" fontAlgn="base">
        <a:spcBef>
          <a:spcPct val="0"/>
        </a:spcBef>
        <a:spcAft>
          <a:spcPct val="0"/>
        </a:spcAft>
        <a:defRPr sz="3200" b="1">
          <a:solidFill>
            <a:srgbClr val="000099"/>
          </a:solidFill>
          <a:latin typeface="Helvetica" pitchFamily="34" charset="0"/>
          <a:cs typeface="Arial" charset="0"/>
        </a:defRPr>
      </a:lvl9pPr>
    </p:titleStyle>
    <p:bodyStyle>
      <a:lvl1pPr marL="342900" indent="-342900" algn="l" rtl="0" fontAlgn="base">
        <a:spcBef>
          <a:spcPct val="20000"/>
        </a:spcBef>
        <a:spcAft>
          <a:spcPct val="0"/>
        </a:spcAft>
        <a:buClr>
          <a:srgbClr val="D64E18"/>
        </a:buClr>
        <a:buSzPct val="85000"/>
        <a:buFont typeface="Wingdings" pitchFamily="2" charset="2"/>
        <a:buChar char="n"/>
        <a:defRPr sz="2400">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i-FI"/>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ED6CFF8F-C93E-4236-A17C-043F300DDEE2}" type="datetimeFigureOut">
              <a:rPr lang="fi-FI" smtClean="0">
                <a:solidFill>
                  <a:prstClr val="black">
                    <a:tint val="75000"/>
                  </a:prstClr>
                </a:solidFill>
                <a:latin typeface="Calibri"/>
              </a:rPr>
              <a:pPr fontAlgn="auto">
                <a:spcBef>
                  <a:spcPts val="0"/>
                </a:spcBef>
                <a:spcAft>
                  <a:spcPts val="0"/>
                </a:spcAft>
              </a:pPr>
              <a:t>4.5.2017</a:t>
            </a:fld>
            <a:endParaRPr lang="fi-FI">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fi-FI">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7E0B3D64-69BA-4424-8B68-DDAEC7583D4B}" type="slidenum">
              <a:rPr lang="fi-FI" smtClean="0">
                <a:solidFill>
                  <a:prstClr val="black">
                    <a:tint val="75000"/>
                  </a:prstClr>
                </a:solidFill>
                <a:latin typeface="Calibri"/>
              </a:rPr>
              <a:pPr fontAlgn="auto">
                <a:spcBef>
                  <a:spcPts val="0"/>
                </a:spcBef>
                <a:spcAft>
                  <a:spcPts val="0"/>
                </a:spcAft>
              </a:pPr>
              <a:t>‹#›</a:t>
            </a:fld>
            <a:endParaRPr lang="fi-FI">
              <a:solidFill>
                <a:prstClr val="black">
                  <a:tint val="75000"/>
                </a:prstClr>
              </a:solidFill>
              <a:latin typeface="Calibri"/>
            </a:endParaRPr>
          </a:p>
        </p:txBody>
      </p:sp>
    </p:spTree>
    <p:extLst>
      <p:ext uri="{BB962C8B-B14F-4D97-AF65-F5344CB8AC3E}">
        <p14:creationId xmlns:p14="http://schemas.microsoft.com/office/powerpoint/2010/main" val="424155895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tinyurl.com/TNOJKL"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hyperlink" Target="http://omalinja.fi/"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tinyurl.com/TNOJKL14" TargetMode="External"/><Relationship Id="rId2" Type="http://schemas.openxmlformats.org/officeDocument/2006/relationships/hyperlink" Target="http://tinyurl.com/TNOJKL6" TargetMode="External"/><Relationship Id="rId1" Type="http://schemas.openxmlformats.org/officeDocument/2006/relationships/slideLayout" Target="../slideLayouts/slideLayout2.xml"/><Relationship Id="rId4" Type="http://schemas.openxmlformats.org/officeDocument/2006/relationships/hyperlink" Target="http://tinyurl.com/TNOJKL15"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hyperlink" Target="https://fi.linkedin.com/in/raimovuorinen" TargetMode="External"/><Relationship Id="rId2" Type="http://schemas.openxmlformats.org/officeDocument/2006/relationships/hyperlink" Target="mailto:raimo.vuorinen@jyu.fi" TargetMode="Externa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fi-FI" b="0" baseline="30000" dirty="0"/>
              <a:t> </a:t>
            </a:r>
            <a:r>
              <a:rPr lang="fi-FI" baseline="30000" dirty="0"/>
              <a:t/>
            </a:r>
            <a:br>
              <a:rPr lang="fi-FI" baseline="30000" dirty="0"/>
            </a:br>
            <a:r>
              <a:rPr lang="fi-FI" baseline="30000" dirty="0"/>
              <a:t>Teema: </a:t>
            </a:r>
            <a:r>
              <a:rPr lang="fi-FI" baseline="30000" dirty="0" smtClean="0"/>
              <a:t/>
            </a:r>
            <a:br>
              <a:rPr lang="fi-FI" baseline="30000" dirty="0" smtClean="0"/>
            </a:br>
            <a:r>
              <a:rPr lang="fi-FI" baseline="30000" dirty="0"/>
              <a:t/>
            </a:r>
            <a:br>
              <a:rPr lang="fi-FI" baseline="30000" dirty="0"/>
            </a:br>
            <a:r>
              <a:rPr lang="fi-FI" baseline="30000" dirty="0" smtClean="0"/>
              <a:t> </a:t>
            </a:r>
            <a:r>
              <a:rPr lang="fi-FI" baseline="30000" dirty="0"/>
              <a:t/>
            </a:r>
            <a:br>
              <a:rPr lang="fi-FI" baseline="30000" dirty="0"/>
            </a:br>
            <a:r>
              <a:rPr lang="fi-FI" b="0" baseline="30000" dirty="0"/>
              <a:t>Miten monialaisuutta ja ELO-verkostoja edistetään /on edistetty  alueilla  maakuntauudistuksen edetessä</a:t>
            </a:r>
            <a:r>
              <a:rPr lang="fi-FI" b="0" baseline="30000" dirty="0" smtClean="0"/>
              <a:t>?</a:t>
            </a:r>
            <a:br>
              <a:rPr lang="fi-FI" b="0" baseline="30000" dirty="0" smtClean="0"/>
            </a:br>
            <a:r>
              <a:rPr lang="fi-FI" baseline="30000" dirty="0"/>
              <a:t/>
            </a:r>
            <a:br>
              <a:rPr lang="fi-FI" baseline="30000" dirty="0"/>
            </a:br>
            <a:r>
              <a:rPr lang="fi-FI" b="0" baseline="30000" dirty="0"/>
              <a:t>Työskentelyä pienryhmissä: </a:t>
            </a:r>
            <a:br>
              <a:rPr lang="fi-FI" b="0" baseline="30000" dirty="0"/>
            </a:br>
            <a:r>
              <a:rPr lang="fi-FI" b="0" baseline="30000" dirty="0"/>
              <a:t/>
            </a:r>
            <a:br>
              <a:rPr lang="fi-FI" b="0" baseline="30000" dirty="0"/>
            </a:br>
            <a:r>
              <a:rPr lang="fi-FI" b="0" baseline="30000" dirty="0">
                <a:hlinkClick r:id="rId2"/>
              </a:rPr>
              <a:t>http://</a:t>
            </a:r>
            <a:r>
              <a:rPr lang="fi-FI" b="0" baseline="30000" dirty="0" smtClean="0">
                <a:hlinkClick r:id="rId2"/>
              </a:rPr>
              <a:t>tinyurl.com/TNOJKL</a:t>
            </a:r>
            <a:r>
              <a:rPr lang="fi-FI" b="0" baseline="30000" dirty="0" smtClean="0"/>
              <a:t> </a:t>
            </a:r>
            <a:r>
              <a:rPr lang="fi-FI" baseline="30000" dirty="0"/>
              <a:t/>
            </a:r>
            <a:br>
              <a:rPr lang="fi-FI" baseline="30000" dirty="0"/>
            </a:br>
            <a:endParaRPr lang="fi-FI" dirty="0"/>
          </a:p>
        </p:txBody>
      </p:sp>
    </p:spTree>
    <p:extLst>
      <p:ext uri="{BB962C8B-B14F-4D97-AF65-F5344CB8AC3E}">
        <p14:creationId xmlns:p14="http://schemas.microsoft.com/office/powerpoint/2010/main" val="2168599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262332" y="4244894"/>
            <a:ext cx="6181876" cy="19204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Rounded Rectangle 5"/>
          <p:cNvSpPr/>
          <p:nvPr/>
        </p:nvSpPr>
        <p:spPr>
          <a:xfrm>
            <a:off x="1115616" y="4941168"/>
            <a:ext cx="1080120" cy="79208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smtClean="0">
                <a:ln>
                  <a:noFill/>
                </a:ln>
                <a:solidFill>
                  <a:prstClr val="black"/>
                </a:solidFill>
                <a:effectLst/>
                <a:uLnTx/>
                <a:uFillTx/>
                <a:latin typeface="Calibri"/>
                <a:ea typeface="+mn-ea"/>
                <a:cs typeface="+mn-cs"/>
              </a:rPr>
              <a:t>Perus-koulu x..</a:t>
            </a:r>
            <a:endParaRPr kumimoji="0" lang="fi-FI"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Rounded Rectangle 4"/>
          <p:cNvSpPr/>
          <p:nvPr/>
        </p:nvSpPr>
        <p:spPr>
          <a:xfrm>
            <a:off x="755576" y="4653136"/>
            <a:ext cx="1080120" cy="79208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smtClean="0">
                <a:ln>
                  <a:noFill/>
                </a:ln>
                <a:solidFill>
                  <a:prstClr val="black"/>
                </a:solidFill>
                <a:effectLst/>
                <a:uLnTx/>
                <a:uFillTx/>
                <a:latin typeface="Calibri"/>
                <a:ea typeface="+mn-ea"/>
                <a:cs typeface="+mn-cs"/>
              </a:rPr>
              <a:t>Perus-koulu B</a:t>
            </a:r>
            <a:endParaRPr kumimoji="0" lang="fi-FI"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Rounded Rectangle 3"/>
          <p:cNvSpPr/>
          <p:nvPr/>
        </p:nvSpPr>
        <p:spPr>
          <a:xfrm>
            <a:off x="395536" y="4293096"/>
            <a:ext cx="1080120" cy="79208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smtClean="0">
                <a:ln>
                  <a:noFill/>
                </a:ln>
                <a:solidFill>
                  <a:prstClr val="black"/>
                </a:solidFill>
                <a:effectLst/>
                <a:uLnTx/>
                <a:uFillTx/>
                <a:latin typeface="Calibri"/>
                <a:ea typeface="+mn-ea"/>
                <a:cs typeface="+mn-cs"/>
              </a:rPr>
              <a:t>Perus-koulu A</a:t>
            </a:r>
            <a:endParaRPr kumimoji="0" lang="fi-FI"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Rounded Rectangle 6"/>
          <p:cNvSpPr/>
          <p:nvPr/>
        </p:nvSpPr>
        <p:spPr>
          <a:xfrm>
            <a:off x="3131840" y="4941168"/>
            <a:ext cx="1080120" cy="79208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smtClean="0">
                <a:ln>
                  <a:noFill/>
                </a:ln>
                <a:solidFill>
                  <a:prstClr val="black"/>
                </a:solidFill>
                <a:effectLst/>
                <a:uLnTx/>
                <a:uFillTx/>
                <a:latin typeface="Calibri"/>
                <a:ea typeface="+mn-ea"/>
                <a:cs typeface="+mn-cs"/>
              </a:rPr>
              <a:t>Lukio   xx..</a:t>
            </a:r>
            <a:endParaRPr kumimoji="0" lang="fi-FI"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Rounded Rectangle 7"/>
          <p:cNvSpPr/>
          <p:nvPr/>
        </p:nvSpPr>
        <p:spPr>
          <a:xfrm>
            <a:off x="2771800" y="4653136"/>
            <a:ext cx="1080120" cy="79208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smtClean="0">
                <a:ln>
                  <a:noFill/>
                </a:ln>
                <a:solidFill>
                  <a:prstClr val="black"/>
                </a:solidFill>
                <a:effectLst/>
                <a:uLnTx/>
                <a:uFillTx/>
                <a:latin typeface="Calibri"/>
                <a:ea typeface="+mn-ea"/>
                <a:cs typeface="+mn-cs"/>
              </a:rPr>
              <a:t>Lukio B</a:t>
            </a:r>
            <a:endParaRPr kumimoji="0" lang="fi-FI"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Rounded Rectangle 8"/>
          <p:cNvSpPr/>
          <p:nvPr/>
        </p:nvSpPr>
        <p:spPr>
          <a:xfrm>
            <a:off x="2411760" y="4293096"/>
            <a:ext cx="1080120" cy="79208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smtClean="0">
                <a:ln>
                  <a:noFill/>
                </a:ln>
                <a:solidFill>
                  <a:prstClr val="black"/>
                </a:solidFill>
                <a:effectLst/>
                <a:uLnTx/>
                <a:uFillTx/>
                <a:latin typeface="Calibri"/>
                <a:ea typeface="+mn-ea"/>
                <a:cs typeface="+mn-cs"/>
              </a:rPr>
              <a:t>Lukio A</a:t>
            </a:r>
            <a:endParaRPr kumimoji="0" lang="fi-FI"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Rounded Rectangle 9"/>
          <p:cNvSpPr/>
          <p:nvPr/>
        </p:nvSpPr>
        <p:spPr>
          <a:xfrm>
            <a:off x="5076056" y="4941168"/>
            <a:ext cx="1080120" cy="79208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smtClean="0">
                <a:ln>
                  <a:noFill/>
                </a:ln>
                <a:solidFill>
                  <a:prstClr val="black"/>
                </a:solidFill>
                <a:effectLst/>
                <a:uLnTx/>
                <a:uFillTx/>
                <a:latin typeface="Calibri"/>
                <a:ea typeface="+mn-ea"/>
                <a:cs typeface="+mn-cs"/>
              </a:rPr>
              <a:t>LAOL xx..</a:t>
            </a:r>
            <a:endParaRPr kumimoji="0" lang="fi-FI"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Rounded Rectangle 10"/>
          <p:cNvSpPr/>
          <p:nvPr/>
        </p:nvSpPr>
        <p:spPr>
          <a:xfrm>
            <a:off x="4716016" y="4653136"/>
            <a:ext cx="1080120" cy="79208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smtClean="0">
                <a:ln>
                  <a:noFill/>
                </a:ln>
                <a:solidFill>
                  <a:prstClr val="black"/>
                </a:solidFill>
                <a:effectLst/>
                <a:uLnTx/>
                <a:uFillTx/>
                <a:latin typeface="Calibri"/>
                <a:ea typeface="+mn-ea"/>
                <a:cs typeface="+mn-cs"/>
              </a:rPr>
              <a:t>AOL  B</a:t>
            </a:r>
            <a:endParaRPr kumimoji="0" lang="fi-FI"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Rounded Rectangle 11"/>
          <p:cNvSpPr/>
          <p:nvPr/>
        </p:nvSpPr>
        <p:spPr>
          <a:xfrm>
            <a:off x="4355976" y="4293096"/>
            <a:ext cx="1080120" cy="79208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smtClean="0">
                <a:ln>
                  <a:noFill/>
                </a:ln>
                <a:solidFill>
                  <a:prstClr val="black"/>
                </a:solidFill>
                <a:effectLst/>
                <a:uLnTx/>
                <a:uFillTx/>
                <a:latin typeface="Calibri"/>
                <a:ea typeface="+mn-ea"/>
                <a:cs typeface="+mn-cs"/>
              </a:rPr>
              <a:t>AOL A</a:t>
            </a:r>
            <a:endParaRPr kumimoji="0" lang="fi-FI"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TextBox 12"/>
          <p:cNvSpPr txBox="1"/>
          <p:nvPr/>
        </p:nvSpPr>
        <p:spPr>
          <a:xfrm>
            <a:off x="1100886" y="6248345"/>
            <a:ext cx="534332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smtClean="0">
                <a:ln>
                  <a:noFill/>
                </a:ln>
                <a:solidFill>
                  <a:prstClr val="black"/>
                </a:solidFill>
                <a:effectLst/>
                <a:uLnTx/>
                <a:uFillTx/>
                <a:latin typeface="Calibri"/>
                <a:ea typeface="+mn-ea"/>
                <a:cs typeface="Arial" charset="0"/>
              </a:rPr>
              <a:t>Tiedon kokoaminen sähköisillä lomakkeilla, metatietona oppilaitoksen taustatiedot</a:t>
            </a:r>
            <a:endParaRPr kumimoji="0" lang="fi-FI" sz="1200" b="0" i="0" u="none" strike="noStrike" kern="1200" cap="none" spc="0" normalizeH="0" baseline="0" noProof="0" dirty="0">
              <a:ln>
                <a:noFill/>
              </a:ln>
              <a:solidFill>
                <a:prstClr val="black"/>
              </a:solidFill>
              <a:effectLst/>
              <a:uLnTx/>
              <a:uFillTx/>
              <a:latin typeface="Calibri"/>
              <a:ea typeface="+mn-ea"/>
              <a:cs typeface="Arial" charset="0"/>
            </a:endParaRPr>
          </a:p>
        </p:txBody>
      </p:sp>
      <p:cxnSp>
        <p:nvCxnSpPr>
          <p:cNvPr id="15" name="Straight Arrow Connector 14"/>
          <p:cNvCxnSpPr/>
          <p:nvPr/>
        </p:nvCxnSpPr>
        <p:spPr>
          <a:xfrm flipV="1">
            <a:off x="1979712" y="4221088"/>
            <a:ext cx="0" cy="2990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3779912" y="5805264"/>
            <a:ext cx="0" cy="2990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5436096" y="5805264"/>
            <a:ext cx="0" cy="2990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588224" y="4410978"/>
            <a:ext cx="2580194" cy="193899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1" u="none" strike="noStrike" kern="1200" cap="none" spc="0" normalizeH="0" baseline="0" noProof="0" dirty="0" smtClean="0">
                <a:ln>
                  <a:noFill/>
                </a:ln>
                <a:solidFill>
                  <a:prstClr val="black"/>
                </a:solidFill>
                <a:effectLst/>
                <a:uLnTx/>
                <a:uFillTx/>
                <a:latin typeface="Calibri"/>
                <a:ea typeface="+mn-ea"/>
                <a:cs typeface="Arial" charset="0"/>
              </a:rPr>
              <a:t>Lomakkeiden rakenteessa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1" u="none" strike="noStrike" kern="1200" cap="none" spc="0" normalizeH="0" baseline="0" noProof="0" dirty="0" smtClean="0">
                <a:ln>
                  <a:noFill/>
                </a:ln>
                <a:solidFill>
                  <a:prstClr val="black"/>
                </a:solidFill>
                <a:effectLst/>
                <a:uLnTx/>
                <a:uFillTx/>
                <a:latin typeface="Calibri"/>
                <a:ea typeface="+mn-ea"/>
                <a:cs typeface="Arial" charset="0"/>
              </a:rPr>
              <a:t>otetaan huomioon: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i-FI" sz="1200" b="0" i="1" u="none" strike="noStrike" kern="1200" cap="none" spc="0" normalizeH="0" baseline="0" noProof="0" dirty="0" err="1" smtClean="0">
                <a:ln>
                  <a:noFill/>
                </a:ln>
                <a:solidFill>
                  <a:prstClr val="black"/>
                </a:solidFill>
                <a:effectLst/>
                <a:uLnTx/>
                <a:uFillTx/>
                <a:latin typeface="Calibri"/>
                <a:ea typeface="+mn-ea"/>
                <a:cs typeface="Arial" charset="0"/>
              </a:rPr>
              <a:t>OPS:n</a:t>
            </a:r>
            <a:r>
              <a:rPr kumimoji="0" lang="fi-FI" sz="1200" b="0" i="1" u="none" strike="noStrike" kern="1200" cap="none" spc="0" normalizeH="0" baseline="0" noProof="0" dirty="0" smtClean="0">
                <a:ln>
                  <a:noFill/>
                </a:ln>
                <a:solidFill>
                  <a:prstClr val="black"/>
                </a:solidFill>
                <a:effectLst/>
                <a:uLnTx/>
                <a:uFillTx/>
                <a:latin typeface="Calibri"/>
                <a:ea typeface="+mn-ea"/>
                <a:cs typeface="Arial" charset="0"/>
              </a:rPr>
              <a:t> perusteet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i-FI" sz="1200" b="0" i="1" u="none" strike="noStrike" kern="1200" cap="none" spc="0" normalizeH="0" baseline="0" noProof="0" dirty="0" smtClean="0">
                <a:ln>
                  <a:noFill/>
                </a:ln>
                <a:solidFill>
                  <a:prstClr val="black"/>
                </a:solidFill>
                <a:effectLst/>
                <a:uLnTx/>
                <a:uFillTx/>
                <a:latin typeface="Calibri"/>
                <a:ea typeface="+mn-ea"/>
                <a:cs typeface="Arial" charset="0"/>
              </a:rPr>
              <a:t>Hyvän ohjauksen kriteerit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i-FI" sz="1200" b="0" i="1" u="none" strike="noStrike" kern="1200" cap="none" spc="0" normalizeH="0" baseline="0" noProof="0" dirty="0" smtClean="0">
                <a:ln>
                  <a:noFill/>
                </a:ln>
                <a:solidFill>
                  <a:prstClr val="black"/>
                </a:solidFill>
                <a:effectLst/>
                <a:uLnTx/>
                <a:uFillTx/>
                <a:latin typeface="Calibri"/>
                <a:ea typeface="+mn-ea"/>
                <a:cs typeface="Arial" charset="0"/>
              </a:rPr>
              <a:t>Aiemmat lomakkeet  OPH</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i-FI" sz="1200" b="0" i="1" u="none" strike="noStrike" kern="1200" cap="none" spc="0" normalizeH="0" baseline="0" noProof="0" dirty="0" smtClean="0">
                <a:ln>
                  <a:noFill/>
                </a:ln>
                <a:solidFill>
                  <a:prstClr val="black"/>
                </a:solidFill>
                <a:effectLst/>
                <a:uLnTx/>
                <a:uFillTx/>
                <a:latin typeface="Calibri"/>
                <a:ea typeface="+mn-ea"/>
                <a:cs typeface="Arial" charset="0"/>
              </a:rPr>
              <a:t>KARVI</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i-FI" sz="1200" b="0" i="1" u="none" strike="noStrike" kern="1200" cap="none" spc="0" normalizeH="0" baseline="0" noProof="0" dirty="0" smtClean="0">
                <a:ln>
                  <a:noFill/>
                </a:ln>
                <a:solidFill>
                  <a:prstClr val="black"/>
                </a:solidFill>
                <a:effectLst/>
                <a:uLnTx/>
                <a:uFillTx/>
                <a:latin typeface="Calibri"/>
                <a:ea typeface="+mn-ea"/>
                <a:cs typeface="Arial" charset="0"/>
              </a:rPr>
              <a:t>Kansallinen laatukehikko OKM/TEM</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i-FI" sz="1200" b="0" i="1" u="none" strike="noStrike" kern="1200" cap="none" spc="0" normalizeH="0" baseline="0" noProof="0" dirty="0" smtClean="0">
                <a:ln>
                  <a:noFill/>
                </a:ln>
                <a:solidFill>
                  <a:prstClr val="black"/>
                </a:solidFill>
                <a:effectLst/>
                <a:uLnTx/>
                <a:uFillTx/>
                <a:latin typeface="Calibri"/>
                <a:ea typeface="+mn-ea"/>
                <a:cs typeface="Arial" charset="0"/>
              </a:rPr>
              <a:t>Eurooppalaiset metakriteerit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i-FI" sz="1200" b="0" i="1" u="none" strike="noStrike" kern="1200" cap="none" spc="0" normalizeH="0" baseline="0" noProof="0" dirty="0" smtClean="0">
                <a:ln>
                  <a:noFill/>
                </a:ln>
                <a:solidFill>
                  <a:prstClr val="black"/>
                </a:solidFill>
                <a:effectLst/>
                <a:uLnTx/>
                <a:uFillTx/>
                <a:latin typeface="Calibri"/>
                <a:ea typeface="+mn-ea"/>
                <a:cs typeface="Arial" charset="0"/>
              </a:rPr>
              <a:t>Pysyvä tietokannan ylläpito ja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1" u="none" strike="noStrike" kern="1200" cap="none" spc="0" normalizeH="0" baseline="0" noProof="0" dirty="0">
                <a:ln>
                  <a:noFill/>
                </a:ln>
                <a:solidFill>
                  <a:prstClr val="black"/>
                </a:solidFill>
                <a:effectLst/>
                <a:uLnTx/>
                <a:uFillTx/>
                <a:latin typeface="Calibri"/>
                <a:ea typeface="+mn-ea"/>
                <a:cs typeface="Arial" charset="0"/>
              </a:rPr>
              <a:t> </a:t>
            </a:r>
            <a:r>
              <a:rPr kumimoji="0" lang="fi-FI" sz="1200" b="0" i="1" u="none" strike="noStrike" kern="1200" cap="none" spc="0" normalizeH="0" baseline="0" noProof="0" dirty="0" smtClean="0">
                <a:ln>
                  <a:noFill/>
                </a:ln>
                <a:solidFill>
                  <a:prstClr val="black"/>
                </a:solidFill>
                <a:effectLst/>
                <a:uLnTx/>
                <a:uFillTx/>
                <a:latin typeface="Calibri"/>
                <a:ea typeface="+mn-ea"/>
                <a:cs typeface="Arial" charset="0"/>
              </a:rPr>
              <a:t>    tietojen säilytys</a:t>
            </a:r>
            <a:endParaRPr kumimoji="0" lang="fi-FI" sz="1200" b="0" i="1" u="none" strike="noStrike" kern="1200" cap="none" spc="0" normalizeH="0" baseline="0" noProof="0" dirty="0">
              <a:ln>
                <a:noFill/>
              </a:ln>
              <a:solidFill>
                <a:prstClr val="black"/>
              </a:solidFill>
              <a:effectLst/>
              <a:uLnTx/>
              <a:uFillTx/>
              <a:latin typeface="Calibri"/>
              <a:ea typeface="+mn-ea"/>
              <a:cs typeface="Arial" charset="0"/>
            </a:endParaRPr>
          </a:p>
        </p:txBody>
      </p:sp>
      <p:sp>
        <p:nvSpPr>
          <p:cNvPr id="20" name="TextBox 19"/>
          <p:cNvSpPr txBox="1"/>
          <p:nvPr/>
        </p:nvSpPr>
        <p:spPr>
          <a:xfrm>
            <a:off x="107504" y="2204864"/>
            <a:ext cx="2447465" cy="193899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smtClean="0">
                <a:ln>
                  <a:noFill/>
                </a:ln>
                <a:solidFill>
                  <a:prstClr val="black"/>
                </a:solidFill>
                <a:effectLst/>
                <a:uLnTx/>
                <a:uFillTx/>
                <a:latin typeface="Calibri"/>
                <a:ea typeface="+mn-ea"/>
                <a:cs typeface="+mn-cs"/>
              </a:rPr>
              <a:t>Lisäarvo oppilaitoksille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i-FI" sz="1200" b="0" i="0" u="none" strike="noStrike" kern="1200" cap="none" spc="0" normalizeH="0" baseline="0" noProof="0" dirty="0" smtClean="0">
                <a:ln>
                  <a:noFill/>
                </a:ln>
                <a:solidFill>
                  <a:prstClr val="black"/>
                </a:solidFill>
                <a:effectLst/>
                <a:uLnTx/>
                <a:uFillTx/>
                <a:latin typeface="Calibri"/>
                <a:ea typeface="+mn-ea"/>
                <a:cs typeface="+mn-cs"/>
              </a:rPr>
              <a:t>Oma oppilaitoksen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Calibri"/>
                <a:ea typeface="+mn-ea"/>
                <a:cs typeface="+mn-cs"/>
              </a:rPr>
              <a:t> </a:t>
            </a:r>
            <a:r>
              <a:rPr kumimoji="0" lang="fi-FI" sz="1200" b="0" i="0" u="none" strike="noStrike" kern="1200" cap="none" spc="0" normalizeH="0" baseline="0" noProof="0" dirty="0" smtClean="0">
                <a:ln>
                  <a:noFill/>
                </a:ln>
                <a:solidFill>
                  <a:prstClr val="black"/>
                </a:solidFill>
                <a:effectLst/>
                <a:uLnTx/>
                <a:uFillTx/>
                <a:latin typeface="Calibri"/>
                <a:ea typeface="+mn-ea"/>
                <a:cs typeface="+mn-cs"/>
              </a:rPr>
              <a:t>     profiili sovittujen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smtClean="0">
                <a:ln>
                  <a:noFill/>
                </a:ln>
                <a:solidFill>
                  <a:prstClr val="black"/>
                </a:solidFill>
                <a:effectLst/>
                <a:uLnTx/>
                <a:uFillTx/>
                <a:latin typeface="Calibri"/>
                <a:ea typeface="+mn-ea"/>
                <a:cs typeface="+mn-cs"/>
              </a:rPr>
              <a:t>     muuttujien osalta</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i-FI" sz="1200" b="0" i="0" u="none" strike="noStrike" kern="1200" cap="none" spc="0" normalizeH="0" baseline="0" noProof="0" dirty="0" err="1" smtClean="0">
                <a:ln>
                  <a:noFill/>
                </a:ln>
                <a:solidFill>
                  <a:prstClr val="black"/>
                </a:solidFill>
                <a:effectLst/>
                <a:uLnTx/>
                <a:uFillTx/>
                <a:latin typeface="Calibri"/>
                <a:ea typeface="+mn-ea"/>
                <a:cs typeface="+mn-cs"/>
              </a:rPr>
              <a:t>Itsearviointi</a:t>
            </a:r>
            <a:endParaRPr kumimoji="0" lang="fi-FI" sz="1200" b="0" i="0" u="none" strike="noStrike" kern="1200" cap="none" spc="0" normalizeH="0" baseline="0" noProof="0" dirty="0" smtClean="0">
              <a:ln>
                <a:noFill/>
              </a:ln>
              <a:solidFill>
                <a:prstClr val="black"/>
              </a:solidFill>
              <a:effectLst/>
              <a:uLnTx/>
              <a:uFillTx/>
              <a:latin typeface="Calibri"/>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i-FI" sz="1200" b="0" i="0" u="none" strike="noStrike" kern="1200" cap="none" spc="0" normalizeH="0" baseline="0" noProof="0" dirty="0" smtClean="0">
                <a:ln>
                  <a:noFill/>
                </a:ln>
                <a:solidFill>
                  <a:prstClr val="black"/>
                </a:solidFill>
                <a:effectLst/>
                <a:uLnTx/>
                <a:uFillTx/>
                <a:latin typeface="Calibri"/>
                <a:ea typeface="+mn-ea"/>
                <a:cs typeface="+mn-cs"/>
              </a:rPr>
              <a:t>Mahdollisuus pitkäjänteiseen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smtClean="0">
                <a:ln>
                  <a:noFill/>
                </a:ln>
                <a:solidFill>
                  <a:prstClr val="black"/>
                </a:solidFill>
                <a:effectLst/>
                <a:uLnTx/>
                <a:uFillTx/>
                <a:latin typeface="Calibri"/>
                <a:ea typeface="+mn-ea"/>
                <a:cs typeface="+mn-cs"/>
              </a:rPr>
              <a:t>     kumuloituvaan tietoon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i-FI" sz="1200" b="0" i="0" u="none" strike="noStrike" kern="1200" cap="none" spc="0" normalizeH="0" baseline="0" noProof="0" dirty="0" smtClean="0">
                <a:ln>
                  <a:noFill/>
                </a:ln>
                <a:solidFill>
                  <a:prstClr val="black"/>
                </a:solidFill>
                <a:effectLst/>
                <a:uLnTx/>
                <a:uFillTx/>
                <a:latin typeface="Calibri"/>
                <a:ea typeface="+mn-ea"/>
                <a:cs typeface="+mn-cs"/>
              </a:rPr>
              <a:t>Vertailumahdollisuus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smtClean="0">
                <a:ln>
                  <a:noFill/>
                </a:ln>
                <a:solidFill>
                  <a:prstClr val="black"/>
                </a:solidFill>
                <a:effectLst/>
                <a:uLnTx/>
                <a:uFillTx/>
                <a:latin typeface="Calibri"/>
                <a:ea typeface="+mn-ea"/>
                <a:cs typeface="+mn-cs"/>
              </a:rPr>
              <a:t>    samantyyppisten koulujen kanssa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Calibri"/>
                <a:ea typeface="+mn-ea"/>
                <a:cs typeface="+mn-cs"/>
              </a:rPr>
              <a:t> </a:t>
            </a:r>
            <a:r>
              <a:rPr kumimoji="0" lang="fi-FI" sz="1200" b="0" i="0" u="none" strike="noStrike" kern="1200" cap="none" spc="0" normalizeH="0" baseline="0" noProof="0" dirty="0" smtClean="0">
                <a:ln>
                  <a:noFill/>
                </a:ln>
                <a:solidFill>
                  <a:prstClr val="black"/>
                </a:solidFill>
                <a:effectLst/>
                <a:uLnTx/>
                <a:uFillTx/>
                <a:latin typeface="Calibri"/>
                <a:ea typeface="+mn-ea"/>
                <a:cs typeface="+mn-cs"/>
              </a:rPr>
              <a:t>  (kouluaste,  koko, sijainti jne.)</a:t>
            </a:r>
            <a:endParaRPr kumimoji="0" lang="fi-FI"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TextBox 20"/>
          <p:cNvSpPr txBox="1"/>
          <p:nvPr/>
        </p:nvSpPr>
        <p:spPr>
          <a:xfrm>
            <a:off x="2031219" y="1340768"/>
            <a:ext cx="2913426" cy="1754326"/>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smtClean="0">
                <a:ln>
                  <a:noFill/>
                </a:ln>
                <a:solidFill>
                  <a:prstClr val="black"/>
                </a:solidFill>
                <a:effectLst/>
                <a:uLnTx/>
                <a:uFillTx/>
                <a:latin typeface="Calibri"/>
                <a:ea typeface="+mn-ea"/>
                <a:cs typeface="+mn-cs"/>
              </a:rPr>
              <a:t>Lisäarvo ylläpitäjille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i-FI" sz="1200" b="0" i="0" u="none" strike="noStrike" kern="1200" cap="none" spc="0" normalizeH="0" baseline="0" noProof="0" dirty="0" smtClean="0">
                <a:ln>
                  <a:noFill/>
                </a:ln>
                <a:solidFill>
                  <a:prstClr val="black"/>
                </a:solidFill>
                <a:effectLst/>
                <a:uLnTx/>
                <a:uFillTx/>
                <a:latin typeface="Calibri"/>
                <a:ea typeface="+mn-ea"/>
                <a:cs typeface="+mn-cs"/>
              </a:rPr>
              <a:t>Oman kunnan profiili sovittujen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smtClean="0">
                <a:ln>
                  <a:noFill/>
                </a:ln>
                <a:solidFill>
                  <a:prstClr val="black"/>
                </a:solidFill>
                <a:effectLst/>
                <a:uLnTx/>
                <a:uFillTx/>
                <a:latin typeface="Calibri"/>
                <a:ea typeface="+mn-ea"/>
                <a:cs typeface="+mn-cs"/>
              </a:rPr>
              <a:t>     muuttujien osalta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smtClean="0">
                <a:ln>
                  <a:noFill/>
                </a:ln>
                <a:solidFill>
                  <a:prstClr val="black"/>
                </a:solidFill>
                <a:effectLst/>
                <a:uLnTx/>
                <a:uFillTx/>
                <a:latin typeface="Calibri"/>
                <a:ea typeface="+mn-ea"/>
                <a:cs typeface="+mn-cs"/>
              </a:rPr>
              <a:t>-    Tietoa </a:t>
            </a:r>
            <a:r>
              <a:rPr kumimoji="0" lang="fi-FI" sz="1200" b="0" i="0" u="none" strike="noStrike" kern="1200" cap="none" spc="0" normalizeH="0" baseline="0" noProof="0" dirty="0" err="1" smtClean="0">
                <a:ln>
                  <a:noFill/>
                </a:ln>
                <a:solidFill>
                  <a:prstClr val="black"/>
                </a:solidFill>
                <a:effectLst/>
                <a:uLnTx/>
                <a:uFillTx/>
                <a:latin typeface="Calibri"/>
                <a:ea typeface="+mn-ea"/>
                <a:cs typeface="+mn-cs"/>
              </a:rPr>
              <a:t>resurssoinnin</a:t>
            </a:r>
            <a:r>
              <a:rPr kumimoji="0" lang="fi-FI" sz="1200" b="0" i="0" u="none" strike="noStrike" kern="1200" cap="none" spc="0" normalizeH="0" baseline="0" noProof="0" dirty="0" smtClean="0">
                <a:ln>
                  <a:noFill/>
                </a:ln>
                <a:solidFill>
                  <a:prstClr val="black"/>
                </a:solidFill>
                <a:effectLst/>
                <a:uLnTx/>
                <a:uFillTx/>
                <a:latin typeface="Calibri"/>
                <a:ea typeface="+mn-ea"/>
                <a:cs typeface="+mn-cs"/>
              </a:rPr>
              <a:t> perustaksi</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i-FI" sz="1200" b="0" i="0" u="none" strike="noStrike" kern="1200" cap="none" spc="0" normalizeH="0" baseline="0" noProof="0" dirty="0" smtClean="0">
                <a:ln>
                  <a:noFill/>
                </a:ln>
                <a:solidFill>
                  <a:prstClr val="black"/>
                </a:solidFill>
                <a:effectLst/>
                <a:uLnTx/>
                <a:uFillTx/>
                <a:latin typeface="Calibri"/>
                <a:ea typeface="+mn-ea"/>
                <a:cs typeface="+mn-cs"/>
              </a:rPr>
              <a:t>Mahdollisuus pitkäjänteiseen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smtClean="0">
                <a:ln>
                  <a:noFill/>
                </a:ln>
                <a:solidFill>
                  <a:prstClr val="black"/>
                </a:solidFill>
                <a:effectLst/>
                <a:uLnTx/>
                <a:uFillTx/>
                <a:latin typeface="Calibri"/>
                <a:ea typeface="+mn-ea"/>
                <a:cs typeface="+mn-cs"/>
              </a:rPr>
              <a:t>    kumuloituvaan tietoon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i-FI" sz="1200" b="0" i="0" u="none" strike="noStrike" kern="1200" cap="none" spc="0" normalizeH="0" baseline="0" noProof="0" dirty="0" smtClean="0">
                <a:ln>
                  <a:noFill/>
                </a:ln>
                <a:solidFill>
                  <a:prstClr val="black"/>
                </a:solidFill>
                <a:effectLst/>
                <a:uLnTx/>
                <a:uFillTx/>
                <a:latin typeface="Calibri"/>
                <a:ea typeface="+mn-ea"/>
                <a:cs typeface="+mn-cs"/>
              </a:rPr>
              <a:t>Vertailumahdollisuus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smtClean="0">
                <a:ln>
                  <a:noFill/>
                </a:ln>
                <a:solidFill>
                  <a:prstClr val="black"/>
                </a:solidFill>
                <a:effectLst/>
                <a:uLnTx/>
                <a:uFillTx/>
                <a:latin typeface="Calibri"/>
                <a:ea typeface="+mn-ea"/>
                <a:cs typeface="+mn-cs"/>
              </a:rPr>
              <a:t>    samantyyppisten kuntien  kanssa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Calibri"/>
                <a:ea typeface="+mn-ea"/>
                <a:cs typeface="+mn-cs"/>
              </a:rPr>
              <a:t> </a:t>
            </a:r>
            <a:r>
              <a:rPr kumimoji="0" lang="fi-FI" sz="1200" b="0" i="0" u="none" strike="noStrike" kern="1200" cap="none" spc="0" normalizeH="0" baseline="0" noProof="0" dirty="0" smtClean="0">
                <a:ln>
                  <a:noFill/>
                </a:ln>
                <a:solidFill>
                  <a:prstClr val="black"/>
                </a:solidFill>
                <a:effectLst/>
                <a:uLnTx/>
                <a:uFillTx/>
                <a:latin typeface="Calibri"/>
                <a:ea typeface="+mn-ea"/>
                <a:cs typeface="+mn-cs"/>
              </a:rPr>
              <a:t>   (koko, sijainti, haja-asutus/kaupunki jne. )</a:t>
            </a:r>
            <a:endParaRPr kumimoji="0" lang="fi-FI"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 name="TextBox 21"/>
          <p:cNvSpPr txBox="1"/>
          <p:nvPr/>
        </p:nvSpPr>
        <p:spPr>
          <a:xfrm>
            <a:off x="4339530" y="836712"/>
            <a:ext cx="2104678"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smtClean="0">
                <a:ln>
                  <a:noFill/>
                </a:ln>
                <a:solidFill>
                  <a:prstClr val="black"/>
                </a:solidFill>
                <a:effectLst/>
                <a:uLnTx/>
                <a:uFillTx/>
                <a:latin typeface="Calibri"/>
                <a:ea typeface="+mn-ea"/>
                <a:cs typeface="+mn-cs"/>
              </a:rPr>
              <a:t>Lisäarvo </a:t>
            </a:r>
            <a:r>
              <a:rPr kumimoji="0" lang="fi-FI" sz="1200" b="1" i="0" u="none" strike="noStrike" kern="1200" cap="none" spc="0" normalizeH="0" baseline="0" noProof="0" dirty="0" err="1" smtClean="0">
                <a:ln>
                  <a:noFill/>
                </a:ln>
                <a:solidFill>
                  <a:prstClr val="black"/>
                </a:solidFill>
                <a:effectLst/>
                <a:uLnTx/>
                <a:uFillTx/>
                <a:latin typeface="Calibri"/>
                <a:ea typeface="+mn-ea"/>
                <a:cs typeface="+mn-cs"/>
              </a:rPr>
              <a:t>ELO-ryhmille</a:t>
            </a:r>
            <a:endParaRPr kumimoji="0" lang="fi-FI" sz="1200" b="1" i="0" u="none" strike="noStrike" kern="1200" cap="none" spc="0" normalizeH="0" baseline="0" noProof="0" dirty="0" smtClean="0">
              <a:ln>
                <a:noFill/>
              </a:ln>
              <a:solidFill>
                <a:prstClr val="black"/>
              </a:solidFill>
              <a:effectLst/>
              <a:uLnTx/>
              <a:uFillTx/>
              <a:latin typeface="Calibri"/>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i-FI" sz="1200" b="0" i="0" u="none" strike="noStrike" kern="1200" cap="none" spc="0" normalizeH="0" baseline="0" noProof="0" dirty="0" smtClean="0">
                <a:ln>
                  <a:noFill/>
                </a:ln>
                <a:solidFill>
                  <a:prstClr val="black"/>
                </a:solidFill>
                <a:effectLst/>
                <a:uLnTx/>
                <a:uFillTx/>
                <a:latin typeface="Calibri"/>
                <a:ea typeface="+mn-ea"/>
                <a:cs typeface="+mn-cs"/>
              </a:rPr>
              <a:t>Tietoa  alueen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smtClean="0">
                <a:ln>
                  <a:noFill/>
                </a:ln>
                <a:solidFill>
                  <a:prstClr val="black"/>
                </a:solidFill>
                <a:effectLst/>
                <a:uLnTx/>
                <a:uFillTx/>
                <a:latin typeface="Calibri"/>
                <a:ea typeface="+mn-ea"/>
                <a:cs typeface="+mn-cs"/>
              </a:rPr>
              <a:t>     kokonaistilanteesta</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i-FI" sz="1200" b="0" i="0" u="none" strike="noStrike" kern="1200" cap="none" spc="0" normalizeH="0" baseline="0" noProof="0" dirty="0" smtClean="0">
                <a:ln>
                  <a:noFill/>
                </a:ln>
                <a:solidFill>
                  <a:prstClr val="black"/>
                </a:solidFill>
                <a:effectLst/>
                <a:uLnTx/>
                <a:uFillTx/>
                <a:latin typeface="Calibri"/>
                <a:ea typeface="+mn-ea"/>
                <a:cs typeface="+mn-cs"/>
              </a:rPr>
              <a:t>Tietoa täydennyskoulutuksen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smtClean="0">
                <a:ln>
                  <a:noFill/>
                </a:ln>
                <a:solidFill>
                  <a:prstClr val="black"/>
                </a:solidFill>
                <a:effectLst/>
                <a:uLnTx/>
                <a:uFillTx/>
                <a:latin typeface="Calibri"/>
                <a:ea typeface="+mn-ea"/>
                <a:cs typeface="+mn-cs"/>
              </a:rPr>
              <a:t>    kohdentamiseksi</a:t>
            </a:r>
            <a:endParaRPr kumimoji="0" lang="fi-FI"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23" name="TextBox 22"/>
          <p:cNvSpPr txBox="1"/>
          <p:nvPr/>
        </p:nvSpPr>
        <p:spPr>
          <a:xfrm>
            <a:off x="6508882" y="81206"/>
            <a:ext cx="2599622" cy="2123658"/>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smtClean="0">
                <a:ln>
                  <a:noFill/>
                </a:ln>
                <a:solidFill>
                  <a:prstClr val="black"/>
                </a:solidFill>
                <a:effectLst/>
                <a:uLnTx/>
                <a:uFillTx/>
                <a:latin typeface="Calibri"/>
                <a:ea typeface="+mn-ea"/>
                <a:cs typeface="+mn-cs"/>
              </a:rPr>
              <a:t>Lisäarvo </a:t>
            </a:r>
            <a:r>
              <a:rPr kumimoji="0" lang="fi-FI" sz="1200" b="1" i="0" u="none" strike="noStrike" kern="1200" cap="none" spc="0" normalizeH="0" baseline="0" noProof="0" dirty="0" err="1" smtClean="0">
                <a:ln>
                  <a:noFill/>
                </a:ln>
                <a:solidFill>
                  <a:prstClr val="black"/>
                </a:solidFill>
                <a:effectLst/>
                <a:uLnTx/>
                <a:uFillTx/>
                <a:latin typeface="Calibri"/>
                <a:ea typeface="+mn-ea"/>
                <a:cs typeface="+mn-cs"/>
              </a:rPr>
              <a:t>OPH:lle</a:t>
            </a:r>
            <a:r>
              <a:rPr kumimoji="0" lang="fi-FI" sz="1200" b="1" i="0" u="none" strike="noStrike" kern="1200" cap="none" spc="0" normalizeH="0" baseline="0" noProof="0" dirty="0" smtClean="0">
                <a:ln>
                  <a:noFill/>
                </a:ln>
                <a:solidFill>
                  <a:prstClr val="black"/>
                </a:solidFill>
                <a:effectLst/>
                <a:uLnTx/>
                <a:uFillTx/>
                <a:latin typeface="Calibri"/>
                <a:ea typeface="+mn-ea"/>
                <a:cs typeface="+mn-cs"/>
              </a:rPr>
              <a:t>, </a:t>
            </a:r>
            <a:r>
              <a:rPr kumimoji="0" lang="fi-FI" sz="1200" b="1" i="0" u="none" strike="noStrike" kern="1200" cap="none" spc="0" normalizeH="0" baseline="0" noProof="0" dirty="0" err="1" smtClean="0">
                <a:ln>
                  <a:noFill/>
                </a:ln>
                <a:solidFill>
                  <a:prstClr val="black"/>
                </a:solidFill>
                <a:effectLst/>
                <a:uLnTx/>
                <a:uFillTx/>
                <a:latin typeface="Calibri"/>
                <a:ea typeface="+mn-ea"/>
                <a:cs typeface="+mn-cs"/>
              </a:rPr>
              <a:t>OKM:lle</a:t>
            </a:r>
            <a:r>
              <a:rPr kumimoji="0" lang="fi-FI" sz="1200" b="1" i="0" u="none" strike="noStrike" kern="1200" cap="none" spc="0" normalizeH="0" baseline="0" noProof="0" dirty="0" smtClean="0">
                <a:ln>
                  <a:noFill/>
                </a:ln>
                <a:solidFill>
                  <a:prstClr val="black"/>
                </a:solidFill>
                <a:effectLst/>
                <a:uLnTx/>
                <a:uFillTx/>
                <a:latin typeface="Calibri"/>
                <a:ea typeface="+mn-ea"/>
                <a:cs typeface="+mn-cs"/>
              </a:rPr>
              <a:t>  ja </a:t>
            </a:r>
            <a:r>
              <a:rPr kumimoji="0" lang="fi-FI" sz="1200" b="1" i="0" u="none" strike="noStrike" kern="1200" cap="none" spc="0" normalizeH="0" baseline="0" noProof="0" dirty="0" err="1" smtClean="0">
                <a:ln>
                  <a:noFill/>
                </a:ln>
                <a:solidFill>
                  <a:prstClr val="black"/>
                </a:solidFill>
                <a:effectLst/>
                <a:uLnTx/>
                <a:uFillTx/>
                <a:latin typeface="Calibri"/>
                <a:ea typeface="+mn-ea"/>
                <a:cs typeface="+mn-cs"/>
              </a:rPr>
              <a:t>TEM:lle</a:t>
            </a:r>
            <a:r>
              <a:rPr kumimoji="0" lang="fi-FI" sz="1200" b="1" i="0" u="none" strike="noStrike" kern="1200" cap="none" spc="0" normalizeH="0" baseline="0" noProof="0" dirty="0" smtClean="0">
                <a:ln>
                  <a:noFill/>
                </a:ln>
                <a:solidFill>
                  <a:prstClr val="black"/>
                </a:solidFill>
                <a:effectLst/>
                <a:uLnTx/>
                <a:uFillTx/>
                <a:latin typeface="Calibri"/>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i-FI" sz="1200" b="0" i="0" u="none" strike="noStrike" kern="1200" cap="none" spc="0" normalizeH="0" baseline="0" noProof="0" dirty="0" smtClean="0">
                <a:ln>
                  <a:noFill/>
                </a:ln>
                <a:solidFill>
                  <a:prstClr val="black"/>
                </a:solidFill>
                <a:effectLst/>
                <a:uLnTx/>
                <a:uFillTx/>
                <a:latin typeface="Calibri"/>
                <a:ea typeface="+mn-ea"/>
                <a:cs typeface="+mn-cs"/>
              </a:rPr>
              <a:t>Valtakunnallinen referenssitieto</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i-FI" sz="1200" b="0" i="0" u="none" strike="noStrike" kern="1200" cap="none" spc="0" normalizeH="0" baseline="0" noProof="0" dirty="0" smtClean="0">
                <a:ln>
                  <a:noFill/>
                </a:ln>
                <a:solidFill>
                  <a:prstClr val="black"/>
                </a:solidFill>
                <a:effectLst/>
                <a:uLnTx/>
                <a:uFillTx/>
                <a:latin typeface="Calibri"/>
                <a:ea typeface="+mn-ea"/>
                <a:cs typeface="+mn-cs"/>
              </a:rPr>
              <a:t>Mahdollisuus  jatkuvaan seurantaan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smtClean="0">
                <a:ln>
                  <a:noFill/>
                </a:ln>
                <a:solidFill>
                  <a:prstClr val="black"/>
                </a:solidFill>
                <a:effectLst/>
                <a:uLnTx/>
                <a:uFillTx/>
                <a:latin typeface="Calibri"/>
                <a:ea typeface="+mn-ea"/>
                <a:cs typeface="+mn-cs"/>
              </a:rPr>
              <a:t>      tai valtakunnallisiin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smtClean="0">
                <a:ln>
                  <a:noFill/>
                </a:ln>
                <a:solidFill>
                  <a:prstClr val="black"/>
                </a:solidFill>
                <a:effectLst/>
                <a:uLnTx/>
                <a:uFillTx/>
                <a:latin typeface="Calibri"/>
                <a:ea typeface="+mn-ea"/>
                <a:cs typeface="+mn-cs"/>
              </a:rPr>
              <a:t>     tila-arviointeihin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smtClean="0">
                <a:ln>
                  <a:noFill/>
                </a:ln>
                <a:solidFill>
                  <a:prstClr val="black"/>
                </a:solidFill>
                <a:effectLst/>
                <a:uLnTx/>
                <a:uFillTx/>
                <a:latin typeface="Calibri"/>
                <a:ea typeface="+mn-ea"/>
                <a:cs typeface="+mn-cs"/>
              </a:rPr>
              <a:t>     sovittuina ajankohtina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i-FI" sz="1200" b="0" i="0" u="none" strike="noStrike" kern="1200" cap="none" spc="0" normalizeH="0" baseline="0" noProof="0" dirty="0" smtClean="0">
                <a:ln>
                  <a:noFill/>
                </a:ln>
                <a:solidFill>
                  <a:prstClr val="black"/>
                </a:solidFill>
                <a:effectLst/>
                <a:uLnTx/>
                <a:uFillTx/>
                <a:latin typeface="Calibri"/>
                <a:ea typeface="+mn-ea"/>
                <a:cs typeface="+mn-cs"/>
              </a:rPr>
              <a:t>Tietoa resurssien kohdentamiseksi</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i-FI" sz="1200" b="0" i="0" u="none" strike="noStrike" kern="1200" cap="none" spc="0" normalizeH="0" baseline="0" noProof="0" dirty="0" smtClean="0">
                <a:ln>
                  <a:noFill/>
                </a:ln>
                <a:solidFill>
                  <a:prstClr val="black"/>
                </a:solidFill>
                <a:effectLst/>
                <a:uLnTx/>
                <a:uFillTx/>
                <a:latin typeface="Calibri"/>
                <a:ea typeface="+mn-ea"/>
                <a:cs typeface="+mn-cs"/>
              </a:rPr>
              <a:t>Anturit laadun kehittämiseksi</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i-FI" sz="1200" b="0" i="0" u="none" strike="noStrike" kern="1200" cap="none" spc="0" normalizeH="0" baseline="0" noProof="0" dirty="0" smtClean="0">
                <a:ln>
                  <a:noFill/>
                </a:ln>
                <a:solidFill>
                  <a:prstClr val="black"/>
                </a:solidFill>
                <a:effectLst/>
                <a:uLnTx/>
                <a:uFillTx/>
                <a:latin typeface="Calibri"/>
                <a:ea typeface="+mn-ea"/>
                <a:cs typeface="+mn-cs"/>
              </a:rPr>
              <a:t>Anturit päätöksenteon pohjaksi</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i-FI" sz="1200" b="0" i="0" u="none" strike="noStrike" kern="1200" cap="none" spc="0" normalizeH="0" baseline="0" noProof="0" dirty="0" smtClean="0">
                <a:ln>
                  <a:noFill/>
                </a:ln>
                <a:solidFill>
                  <a:prstClr val="black"/>
                </a:solidFill>
                <a:effectLst/>
                <a:uLnTx/>
                <a:uFillTx/>
                <a:latin typeface="Calibri"/>
                <a:ea typeface="+mn-ea"/>
                <a:cs typeface="+mn-cs"/>
              </a:rPr>
              <a:t>Yhteensopivuus valtakunnalliseen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i-FI" sz="1200" b="0" i="0" u="none" strike="noStrike" kern="1200" cap="none" spc="0" normalizeH="0" baseline="0" noProof="0" dirty="0" smtClean="0">
                <a:ln>
                  <a:noFill/>
                </a:ln>
                <a:solidFill>
                  <a:prstClr val="black"/>
                </a:solidFill>
                <a:effectLst/>
                <a:uLnTx/>
                <a:uFillTx/>
                <a:latin typeface="Calibri"/>
                <a:ea typeface="+mn-ea"/>
                <a:cs typeface="+mn-cs"/>
              </a:rPr>
              <a:t>Palautejärjestelmään  2017 -&gt;</a:t>
            </a:r>
          </a:p>
        </p:txBody>
      </p:sp>
      <p:sp>
        <p:nvSpPr>
          <p:cNvPr id="24" name="TextBox 23"/>
          <p:cNvSpPr txBox="1"/>
          <p:nvPr/>
        </p:nvSpPr>
        <p:spPr>
          <a:xfrm>
            <a:off x="6979275" y="2322746"/>
            <a:ext cx="1841197" cy="193899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smtClean="0">
                <a:ln>
                  <a:noFill/>
                </a:ln>
                <a:solidFill>
                  <a:prstClr val="black"/>
                </a:solidFill>
                <a:effectLst/>
                <a:uLnTx/>
                <a:uFillTx/>
                <a:latin typeface="Calibri"/>
                <a:ea typeface="+mn-ea"/>
                <a:cs typeface="+mn-cs"/>
              </a:rPr>
              <a:t>Lisäarvo alan tutkimukselle ja kehittämiselle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i-FI" sz="1200" b="0" i="0" u="none" strike="noStrike" kern="1200" cap="none" spc="0" normalizeH="0" baseline="0" noProof="0" dirty="0" smtClean="0">
                <a:ln>
                  <a:noFill/>
                </a:ln>
                <a:solidFill>
                  <a:prstClr val="black"/>
                </a:solidFill>
                <a:effectLst/>
                <a:uLnTx/>
                <a:uFillTx/>
                <a:latin typeface="Calibri"/>
                <a:ea typeface="+mn-ea"/>
                <a:cs typeface="+mn-cs"/>
              </a:rPr>
              <a:t>Valtakunnallinen referenssitieto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Calibri"/>
                <a:ea typeface="+mn-ea"/>
                <a:cs typeface="+mn-cs"/>
              </a:rPr>
              <a:t> </a:t>
            </a:r>
            <a:r>
              <a:rPr kumimoji="0" lang="fi-FI" sz="1200" b="0" i="0" u="none" strike="noStrike" kern="1200" cap="none" spc="0" normalizeH="0" baseline="0" noProof="0" dirty="0" smtClean="0">
                <a:ln>
                  <a:noFill/>
                </a:ln>
                <a:solidFill>
                  <a:prstClr val="black"/>
                </a:solidFill>
                <a:effectLst/>
                <a:uLnTx/>
                <a:uFillTx/>
                <a:latin typeface="Calibri"/>
                <a:ea typeface="+mn-ea"/>
                <a:cs typeface="+mn-cs"/>
              </a:rPr>
              <a:t>   pitkittäistutkimuksiin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smtClean="0">
                <a:ln>
                  <a:noFill/>
                </a:ln>
                <a:solidFill>
                  <a:prstClr val="black"/>
                </a:solidFill>
                <a:effectLst/>
                <a:uLnTx/>
                <a:uFillTx/>
                <a:latin typeface="Calibri"/>
                <a:ea typeface="+mn-ea"/>
                <a:cs typeface="+mn-cs"/>
              </a:rPr>
              <a:t>- Madollisia  uusia      tutkimuskohteita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smtClean="0">
                <a:ln>
                  <a:noFill/>
                </a:ln>
                <a:solidFill>
                  <a:prstClr val="black"/>
                </a:solidFill>
                <a:effectLst/>
                <a:uLnTx/>
                <a:uFillTx/>
                <a:latin typeface="Calibri"/>
                <a:ea typeface="+mn-ea"/>
                <a:cs typeface="+mn-cs"/>
              </a:rPr>
              <a:t>- Materiaalia alan perus- ja täydennyskoulutukseen</a:t>
            </a:r>
          </a:p>
        </p:txBody>
      </p:sp>
      <p:sp>
        <p:nvSpPr>
          <p:cNvPr id="38" name="Rectangle 37"/>
          <p:cNvSpPr/>
          <p:nvPr/>
        </p:nvSpPr>
        <p:spPr>
          <a:xfrm>
            <a:off x="179512" y="116632"/>
            <a:ext cx="4320480" cy="200054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2400" b="1" dirty="0" smtClean="0">
                <a:solidFill>
                  <a:srgbClr val="1F497D"/>
                </a:solidFill>
                <a:latin typeface="Calibri"/>
              </a:rPr>
              <a:t>Aiempia suunnitelmia</a:t>
            </a:r>
            <a:r>
              <a:rPr kumimoji="0" lang="fi-FI" sz="2400" b="1" i="0" u="none" strike="noStrike" kern="1200" cap="none" spc="0" normalizeH="0" baseline="0" noProof="0" dirty="0" smtClean="0">
                <a:ln>
                  <a:noFill/>
                </a:ln>
                <a:solidFill>
                  <a:srgbClr val="1F497D"/>
                </a:solidFill>
                <a:effectLst/>
                <a:uLnTx/>
                <a:uFillTx/>
                <a:latin typeface="Calibri"/>
                <a:ea typeface="+mn-ea"/>
                <a:cs typeface="Arial"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600" b="1" i="0" u="none" strike="noStrike" kern="1200" cap="none" spc="0" normalizeH="0" baseline="0" noProof="0" dirty="0">
              <a:ln>
                <a:noFill/>
              </a:ln>
              <a:solidFill>
                <a:prstClr val="black"/>
              </a:solidFill>
              <a:effectLst/>
              <a:uLnTx/>
              <a:uFillTx/>
              <a:latin typeface="Calibri"/>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dirty="0" smtClean="0">
                <a:ln>
                  <a:noFill/>
                </a:ln>
                <a:solidFill>
                  <a:prstClr val="black"/>
                </a:solidFill>
                <a:effectLst/>
                <a:uLnTx/>
                <a:uFillTx/>
                <a:latin typeface="Calibri"/>
                <a:ea typeface="+mn-ea"/>
                <a:cs typeface="Arial" charset="0"/>
              </a:rPr>
              <a:t>Pysyvä valtakunnallinen </a:t>
            </a:r>
            <a:r>
              <a:rPr kumimoji="0" lang="fi-FI" sz="1400" b="1" i="0" u="none" strike="noStrike" kern="1200" cap="none" spc="0" normalizeH="0" baseline="0" noProof="0" dirty="0">
                <a:ln>
                  <a:noFill/>
                </a:ln>
                <a:solidFill>
                  <a:prstClr val="black"/>
                </a:solidFill>
                <a:effectLst/>
                <a:uLnTx/>
                <a:uFillTx/>
                <a:latin typeface="Calibri"/>
                <a:ea typeface="+mn-ea"/>
                <a:cs typeface="Arial" charset="0"/>
              </a:rPr>
              <a:t>ohjauksen </a:t>
            </a:r>
            <a:endParaRPr kumimoji="0" lang="fi-FI" sz="1400" b="1" i="0" u="none" strike="noStrike" kern="1200" cap="none" spc="0" normalizeH="0" baseline="0" noProof="0" dirty="0" smtClean="0">
              <a:ln>
                <a:noFill/>
              </a:ln>
              <a:solidFill>
                <a:prstClr val="black"/>
              </a:solidFill>
              <a:effectLst/>
              <a:uLnTx/>
              <a:uFillTx/>
              <a:latin typeface="Calibri"/>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dirty="0" smtClean="0">
                <a:ln>
                  <a:noFill/>
                </a:ln>
                <a:solidFill>
                  <a:prstClr val="black"/>
                </a:solidFill>
                <a:effectLst/>
                <a:uLnTx/>
                <a:uFillTx/>
                <a:latin typeface="Calibri"/>
                <a:ea typeface="+mn-ea"/>
                <a:cs typeface="Arial" charset="0"/>
              </a:rPr>
              <a:t>palautejärjestelmä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dirty="0" smtClean="0">
                <a:ln>
                  <a:noFill/>
                </a:ln>
                <a:solidFill>
                  <a:prstClr val="black"/>
                </a:solidFill>
                <a:effectLst/>
                <a:uLnTx/>
                <a:uFillTx/>
                <a:latin typeface="Calibri"/>
                <a:ea typeface="+mn-ea"/>
                <a:cs typeface="Arial" charset="0"/>
              </a:rPr>
              <a:t>perusopetukseen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dirty="0" smtClean="0">
                <a:ln>
                  <a:noFill/>
                </a:ln>
                <a:solidFill>
                  <a:prstClr val="black"/>
                </a:solidFill>
                <a:effectLst/>
                <a:uLnTx/>
                <a:uFillTx/>
                <a:latin typeface="Calibri"/>
                <a:ea typeface="+mn-ea"/>
                <a:cs typeface="Arial" charset="0"/>
              </a:rPr>
              <a:t>ja </a:t>
            </a:r>
            <a:r>
              <a:rPr kumimoji="0" lang="fi-FI" sz="1400" b="1" i="0" u="none" strike="noStrike" kern="1200" cap="none" spc="0" normalizeH="0" baseline="0" noProof="0" dirty="0">
                <a:ln>
                  <a:noFill/>
                </a:ln>
                <a:solidFill>
                  <a:prstClr val="black"/>
                </a:solidFill>
                <a:effectLst/>
                <a:uLnTx/>
                <a:uFillTx/>
                <a:latin typeface="Calibri"/>
                <a:ea typeface="+mn-ea"/>
                <a:cs typeface="Arial" charset="0"/>
              </a:rPr>
              <a:t>toisen asteen </a:t>
            </a:r>
            <a:endParaRPr kumimoji="0" lang="fi-FI" sz="1400" b="1" i="0" u="none" strike="noStrike" kern="1200" cap="none" spc="0" normalizeH="0" baseline="0" noProof="0" dirty="0" smtClean="0">
              <a:ln>
                <a:noFill/>
              </a:ln>
              <a:solidFill>
                <a:prstClr val="black"/>
              </a:solidFill>
              <a:effectLst/>
              <a:uLnTx/>
              <a:uFillTx/>
              <a:latin typeface="Calibri"/>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dirty="0" smtClean="0">
                <a:ln>
                  <a:noFill/>
                </a:ln>
                <a:solidFill>
                  <a:prstClr val="black"/>
                </a:solidFill>
                <a:effectLst/>
                <a:uLnTx/>
                <a:uFillTx/>
                <a:latin typeface="Calibri"/>
                <a:ea typeface="+mn-ea"/>
                <a:cs typeface="Arial" charset="0"/>
              </a:rPr>
              <a:t>koulutukseen/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dirty="0" smtClean="0">
                <a:ln>
                  <a:noFill/>
                </a:ln>
                <a:solidFill>
                  <a:prstClr val="black"/>
                </a:solidFill>
                <a:effectLst/>
                <a:uLnTx/>
                <a:uFillTx/>
                <a:latin typeface="Calibri"/>
                <a:ea typeface="+mn-ea"/>
                <a:cs typeface="Arial" charset="0"/>
              </a:rPr>
              <a:t>luonnos RV 4.12.2015</a:t>
            </a:r>
            <a:endParaRPr kumimoji="0" lang="fi-FI" sz="1400" b="0" i="0" u="none" strike="noStrike" kern="1200" cap="none" spc="0" normalizeH="0" baseline="0" noProof="0" dirty="0">
              <a:ln>
                <a:noFill/>
              </a:ln>
              <a:solidFill>
                <a:prstClr val="black"/>
              </a:solidFill>
              <a:effectLst/>
              <a:uLnTx/>
              <a:uFillTx/>
              <a:latin typeface="Calibri"/>
              <a:ea typeface="+mn-ea"/>
              <a:cs typeface="Arial" charset="0"/>
            </a:endParaRPr>
          </a:p>
        </p:txBody>
      </p:sp>
      <p:sp>
        <p:nvSpPr>
          <p:cNvPr id="40" name="TextBox 39"/>
          <p:cNvSpPr txBox="1"/>
          <p:nvPr/>
        </p:nvSpPr>
        <p:spPr>
          <a:xfrm>
            <a:off x="1907704" y="5816297"/>
            <a:ext cx="318895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smtClean="0">
                <a:ln>
                  <a:noFill/>
                </a:ln>
                <a:solidFill>
                  <a:prstClr val="white"/>
                </a:solidFill>
                <a:effectLst/>
                <a:uLnTx/>
                <a:uFillTx/>
                <a:latin typeface="Calibri"/>
                <a:ea typeface="+mn-ea"/>
                <a:cs typeface="Arial" charset="0"/>
              </a:rPr>
              <a:t>Ohjauksen tuloksellisuuden arviointi jatkumona </a:t>
            </a:r>
            <a:endParaRPr kumimoji="0" lang="fi-FI" sz="1200" b="0" i="0" u="none" strike="noStrike" kern="1200" cap="none" spc="0" normalizeH="0" baseline="0" noProof="0" dirty="0">
              <a:ln>
                <a:noFill/>
              </a:ln>
              <a:solidFill>
                <a:prstClr val="white"/>
              </a:solidFill>
              <a:effectLst/>
              <a:uLnTx/>
              <a:uFillTx/>
              <a:latin typeface="Calibri"/>
              <a:ea typeface="+mn-ea"/>
              <a:cs typeface="Arial" charset="0"/>
            </a:endParaRPr>
          </a:p>
        </p:txBody>
      </p:sp>
    </p:spTree>
    <p:extLst>
      <p:ext uri="{BB962C8B-B14F-4D97-AF65-F5344CB8AC3E}">
        <p14:creationId xmlns:p14="http://schemas.microsoft.com/office/powerpoint/2010/main" val="40027379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i-FI" dirty="0" smtClean="0"/>
              <a:t>Täsmennettävät uudet rajapinnat:</a:t>
            </a:r>
            <a:endParaRPr lang="fi-FI" dirty="0"/>
          </a:p>
        </p:txBody>
      </p:sp>
      <p:sp>
        <p:nvSpPr>
          <p:cNvPr id="5" name="Content Placeholder 4"/>
          <p:cNvSpPr>
            <a:spLocks noGrp="1"/>
          </p:cNvSpPr>
          <p:nvPr>
            <p:ph idx="1"/>
          </p:nvPr>
        </p:nvSpPr>
        <p:spPr/>
        <p:txBody>
          <a:bodyPr/>
          <a:lstStyle/>
          <a:p>
            <a:r>
              <a:rPr lang="fi-FI" dirty="0" smtClean="0"/>
              <a:t>Ammatillisen koulutuksen reformin eteneminen</a:t>
            </a:r>
          </a:p>
          <a:p>
            <a:r>
              <a:rPr lang="fi-FI" dirty="0"/>
              <a:t>TE-palvelujen uudelleen organisoituminen </a:t>
            </a:r>
          </a:p>
          <a:p>
            <a:r>
              <a:rPr lang="fi-FI" dirty="0" smtClean="0"/>
              <a:t>Opetussuunnitelman uusien perusteiden käyttöönotto peruskouluissa ja lukioissa</a:t>
            </a:r>
          </a:p>
          <a:p>
            <a:r>
              <a:rPr lang="fi-FI" dirty="0" smtClean="0"/>
              <a:t>Ohjaamojen asemoituminen alueellisesti</a:t>
            </a:r>
          </a:p>
          <a:p>
            <a:r>
              <a:rPr lang="fi-FI" dirty="0" err="1" smtClean="0"/>
              <a:t>Kohtaamon</a:t>
            </a:r>
            <a:r>
              <a:rPr lang="fi-FI" dirty="0" smtClean="0"/>
              <a:t> verkko-ohjauspalvelun eteneminen</a:t>
            </a:r>
          </a:p>
          <a:p>
            <a:r>
              <a:rPr lang="fi-FI" dirty="0" smtClean="0"/>
              <a:t>KARVI – koulutuksen nivelvaiheiden arviointi</a:t>
            </a:r>
          </a:p>
          <a:p>
            <a:r>
              <a:rPr lang="fi-FI" dirty="0" smtClean="0"/>
              <a:t>Omalinja –hanke (</a:t>
            </a:r>
            <a:r>
              <a:rPr lang="fi-FI" dirty="0" smtClean="0">
                <a:hlinkClick r:id="rId2"/>
              </a:rPr>
              <a:t>http://omalinja.fi</a:t>
            </a:r>
            <a:r>
              <a:rPr lang="fi-FI" dirty="0" smtClean="0"/>
              <a:t>) ja sen tuottamat arviointityövälineet</a:t>
            </a:r>
          </a:p>
          <a:p>
            <a:endParaRPr lang="fi-FI" dirty="0"/>
          </a:p>
        </p:txBody>
      </p:sp>
    </p:spTree>
    <p:extLst>
      <p:ext uri="{BB962C8B-B14F-4D97-AF65-F5344CB8AC3E}">
        <p14:creationId xmlns:p14="http://schemas.microsoft.com/office/powerpoint/2010/main" val="1418914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3" y="485775"/>
            <a:ext cx="7632849" cy="710977"/>
          </a:xfrm>
        </p:spPr>
        <p:txBody>
          <a:bodyPr>
            <a:normAutofit/>
          </a:bodyPr>
          <a:lstStyle/>
          <a:p>
            <a:r>
              <a:rPr lang="fi-FI" sz="2800" b="1" dirty="0" smtClean="0">
                <a:solidFill>
                  <a:schemeClr val="accent2"/>
                </a:solidFill>
              </a:rPr>
              <a:t>Tarkennettu aikataulu 2016 - 2017</a:t>
            </a:r>
            <a:endParaRPr lang="fi-FI" sz="2800" b="1" dirty="0">
              <a:solidFill>
                <a:schemeClr val="accent2"/>
              </a:solidFill>
            </a:endParaRPr>
          </a:p>
        </p:txBody>
      </p:sp>
      <p:graphicFrame>
        <p:nvGraphicFramePr>
          <p:cNvPr id="4" name="Table 3"/>
          <p:cNvGraphicFramePr>
            <a:graphicFrameLocks noGrp="1"/>
          </p:cNvGraphicFramePr>
          <p:nvPr>
            <p:extLst/>
          </p:nvPr>
        </p:nvGraphicFramePr>
        <p:xfrm>
          <a:off x="971601" y="1124744"/>
          <a:ext cx="7992888" cy="5636935"/>
        </p:xfrm>
        <a:graphic>
          <a:graphicData uri="http://schemas.openxmlformats.org/drawingml/2006/table">
            <a:tbl>
              <a:tblPr firstRow="1" bandRow="1">
                <a:tableStyleId>{21E4AEA4-8DFA-4A89-87EB-49C32662AFE0}</a:tableStyleId>
              </a:tblPr>
              <a:tblGrid>
                <a:gridCol w="2664296">
                  <a:extLst>
                    <a:ext uri="{9D8B030D-6E8A-4147-A177-3AD203B41FA5}">
                      <a16:colId xmlns:a16="http://schemas.microsoft.com/office/drawing/2014/main" xmlns="" val="4147584553"/>
                    </a:ext>
                  </a:extLst>
                </a:gridCol>
                <a:gridCol w="2664296">
                  <a:extLst>
                    <a:ext uri="{9D8B030D-6E8A-4147-A177-3AD203B41FA5}">
                      <a16:colId xmlns:a16="http://schemas.microsoft.com/office/drawing/2014/main" xmlns="" val="329833448"/>
                    </a:ext>
                  </a:extLst>
                </a:gridCol>
                <a:gridCol w="2664296">
                  <a:extLst>
                    <a:ext uri="{9D8B030D-6E8A-4147-A177-3AD203B41FA5}">
                      <a16:colId xmlns:a16="http://schemas.microsoft.com/office/drawing/2014/main" xmlns="" val="1006410163"/>
                    </a:ext>
                  </a:extLst>
                </a:gridCol>
              </a:tblGrid>
              <a:tr h="414696">
                <a:tc>
                  <a:txBody>
                    <a:bodyPr/>
                    <a:lstStyle/>
                    <a:p>
                      <a:r>
                        <a:rPr lang="fi-FI" dirty="0" smtClean="0"/>
                        <a:t>Työvaihe</a:t>
                      </a:r>
                      <a:endParaRPr lang="fi-FI" dirty="0">
                        <a:solidFill>
                          <a:schemeClr val="tx1"/>
                        </a:solidFill>
                      </a:endParaRPr>
                    </a:p>
                  </a:txBody>
                  <a:tcPr/>
                </a:tc>
                <a:tc>
                  <a:txBody>
                    <a:bodyPr/>
                    <a:lstStyle/>
                    <a:p>
                      <a:r>
                        <a:rPr lang="fi-FI" dirty="0" smtClean="0"/>
                        <a:t>Toimenpiteet</a:t>
                      </a:r>
                      <a:endParaRPr lang="fi-FI" dirty="0">
                        <a:solidFill>
                          <a:schemeClr val="tx1"/>
                        </a:solidFill>
                      </a:endParaRPr>
                    </a:p>
                  </a:txBody>
                  <a:tcPr/>
                </a:tc>
                <a:tc>
                  <a:txBody>
                    <a:bodyPr/>
                    <a:lstStyle/>
                    <a:p>
                      <a:r>
                        <a:rPr lang="fi-FI" dirty="0" smtClean="0"/>
                        <a:t>Aikataulu</a:t>
                      </a:r>
                      <a:endParaRPr lang="fi-FI" dirty="0">
                        <a:solidFill>
                          <a:schemeClr val="tx1"/>
                        </a:solidFill>
                      </a:endParaRPr>
                    </a:p>
                  </a:txBody>
                  <a:tcPr/>
                </a:tc>
                <a:extLst>
                  <a:ext uri="{0D108BD9-81ED-4DB2-BD59-A6C34878D82A}">
                    <a16:rowId xmlns:a16="http://schemas.microsoft.com/office/drawing/2014/main" xmlns="" val="1519744942"/>
                  </a:ext>
                </a:extLst>
              </a:tr>
              <a:tr h="2267157">
                <a:tc>
                  <a:txBody>
                    <a:bodyPr/>
                    <a:lstStyle/>
                    <a:p>
                      <a:pPr marL="342900" indent="-342900">
                        <a:buAutoNum type="arabicPeriod"/>
                      </a:pPr>
                      <a:r>
                        <a:rPr lang="fi-FI" sz="1600" dirty="0" smtClean="0"/>
                        <a:t>Vaihe</a:t>
                      </a:r>
                    </a:p>
                  </a:txBody>
                  <a:tcPr/>
                </a:tc>
                <a:tc>
                  <a:txBody>
                    <a:bodyPr/>
                    <a:lstStyle/>
                    <a:p>
                      <a:r>
                        <a:rPr lang="fi-FI" sz="1100" kern="1200" dirty="0" smtClean="0">
                          <a:solidFill>
                            <a:schemeClr val="dk1"/>
                          </a:solidFill>
                          <a:effectLst/>
                          <a:latin typeface="+mn-lt"/>
                          <a:ea typeface="+mn-ea"/>
                          <a:cs typeface="+mn-cs"/>
                        </a:rPr>
                        <a:t>- yhteenveto kansallisista ja kansainvälisistä ohjauksen laatukehikoista</a:t>
                      </a:r>
                    </a:p>
                    <a:p>
                      <a:r>
                        <a:rPr lang="fi-FI" sz="1100" kern="1200" dirty="0" smtClean="0">
                          <a:solidFill>
                            <a:schemeClr val="dk1"/>
                          </a:solidFill>
                          <a:effectLst/>
                          <a:latin typeface="+mn-lt"/>
                          <a:ea typeface="+mn-ea"/>
                          <a:cs typeface="+mn-cs"/>
                        </a:rPr>
                        <a:t>- rajapinta </a:t>
                      </a:r>
                      <a:r>
                        <a:rPr lang="fi-FI" sz="1100" kern="1200" dirty="0" err="1" smtClean="0">
                          <a:solidFill>
                            <a:schemeClr val="dk1"/>
                          </a:solidFill>
                          <a:effectLst/>
                          <a:latin typeface="+mn-lt"/>
                          <a:ea typeface="+mn-ea"/>
                          <a:cs typeface="+mn-cs"/>
                        </a:rPr>
                        <a:t>OPH:n</a:t>
                      </a:r>
                      <a:r>
                        <a:rPr lang="fi-FI" sz="1100" kern="1200" dirty="0" smtClean="0">
                          <a:solidFill>
                            <a:schemeClr val="dk1"/>
                          </a:solidFill>
                          <a:effectLst/>
                          <a:latin typeface="+mn-lt"/>
                          <a:ea typeface="+mn-ea"/>
                          <a:cs typeface="+mn-cs"/>
                        </a:rPr>
                        <a:t> julkaisemiin hyvän ohjauksen kriteereihin ja uusin opetussuunnitelmien perusteisiin</a:t>
                      </a:r>
                    </a:p>
                    <a:p>
                      <a:r>
                        <a:rPr lang="fi-FI" sz="1100" kern="1200" dirty="0" smtClean="0">
                          <a:solidFill>
                            <a:schemeClr val="dk1"/>
                          </a:solidFill>
                          <a:effectLst/>
                          <a:latin typeface="+mn-lt"/>
                          <a:ea typeface="+mn-ea"/>
                          <a:cs typeface="+mn-cs"/>
                        </a:rPr>
                        <a:t>- rajapinta TE-toimistojen ohjauksen laatukriteereihin (TEM 2013)</a:t>
                      </a:r>
                    </a:p>
                    <a:p>
                      <a:r>
                        <a:rPr lang="fi-FI" sz="1100" kern="1200" dirty="0" smtClean="0">
                          <a:solidFill>
                            <a:schemeClr val="dk1"/>
                          </a:solidFill>
                          <a:effectLst/>
                          <a:latin typeface="+mn-lt"/>
                          <a:ea typeface="+mn-ea"/>
                          <a:cs typeface="+mn-cs"/>
                        </a:rPr>
                        <a:t>- rajapinta käytössä oleviin kansainvälisiin arviointityövälineisiin ja elinikäisen ohjauksen eurooppalaisiin puitteisiin (2015)</a:t>
                      </a:r>
                    </a:p>
                  </a:txBody>
                  <a:tcPr/>
                </a:tc>
                <a:tc>
                  <a:txBody>
                    <a:bodyPr/>
                    <a:lstStyle/>
                    <a:p>
                      <a:r>
                        <a:rPr lang="fi-FI" sz="1600" baseline="0" dirty="0" smtClean="0"/>
                        <a:t>Tammi-kesäkuu 2017</a:t>
                      </a:r>
                    </a:p>
                    <a:p>
                      <a:endParaRPr lang="fi-FI" sz="1600" dirty="0"/>
                    </a:p>
                  </a:txBody>
                  <a:tcPr/>
                </a:tc>
                <a:extLst>
                  <a:ext uri="{0D108BD9-81ED-4DB2-BD59-A6C34878D82A}">
                    <a16:rowId xmlns:a16="http://schemas.microsoft.com/office/drawing/2014/main" xmlns="" val="315426849"/>
                  </a:ext>
                </a:extLst>
              </a:tr>
              <a:tr h="1187242">
                <a:tc>
                  <a:txBody>
                    <a:bodyPr/>
                    <a:lstStyle/>
                    <a:p>
                      <a:r>
                        <a:rPr lang="fi-FI" dirty="0" smtClean="0"/>
                        <a:t>2. </a:t>
                      </a:r>
                      <a:r>
                        <a:rPr lang="fi-FI" baseline="0" dirty="0" smtClean="0"/>
                        <a:t> Vaihe</a:t>
                      </a:r>
                      <a:endParaRPr lang="fi-FI"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100" kern="1200" dirty="0" smtClean="0">
                          <a:solidFill>
                            <a:schemeClr val="dk1"/>
                          </a:solidFill>
                          <a:effectLst/>
                          <a:latin typeface="+mn-lt"/>
                          <a:ea typeface="+mn-ea"/>
                          <a:cs typeface="+mn-cs"/>
                        </a:rPr>
                        <a:t>- </a:t>
                      </a:r>
                      <a:r>
                        <a:rPr lang="fi-FI" sz="1100" kern="1200" dirty="0" err="1" smtClean="0">
                          <a:solidFill>
                            <a:schemeClr val="dk1"/>
                          </a:solidFill>
                          <a:effectLst/>
                          <a:latin typeface="+mn-lt"/>
                          <a:ea typeface="+mn-ea"/>
                          <a:cs typeface="+mn-cs"/>
                        </a:rPr>
                        <a:t>koonta</a:t>
                      </a:r>
                      <a:r>
                        <a:rPr lang="fi-FI" sz="1100" kern="1200" dirty="0" smtClean="0">
                          <a:solidFill>
                            <a:schemeClr val="dk1"/>
                          </a:solidFill>
                          <a:effectLst/>
                          <a:latin typeface="+mn-lt"/>
                          <a:ea typeface="+mn-ea"/>
                          <a:cs typeface="+mn-cs"/>
                        </a:rPr>
                        <a:t> eri toimijoiden arviointitiedon tarpeista </a:t>
                      </a:r>
                    </a:p>
                    <a:p>
                      <a:r>
                        <a:rPr lang="fi-FI" sz="1100" kern="1200" dirty="0" smtClean="0">
                          <a:solidFill>
                            <a:schemeClr val="dk1"/>
                          </a:solidFill>
                          <a:effectLst/>
                          <a:latin typeface="+mn-lt"/>
                          <a:ea typeface="+mn-ea"/>
                          <a:cs typeface="+mn-cs"/>
                        </a:rPr>
                        <a:t>- kartoitus ohjaukselta odotettavista tuloksista ja olemassa olevista indikaattoreista</a:t>
                      </a:r>
                    </a:p>
                    <a:p>
                      <a:pPr marL="171450" indent="-171450">
                        <a:buFontTx/>
                        <a:buChar char="-"/>
                      </a:pPr>
                      <a:r>
                        <a:rPr lang="fi-FI" sz="1100" kern="1200" dirty="0" smtClean="0">
                          <a:solidFill>
                            <a:schemeClr val="dk1"/>
                          </a:solidFill>
                          <a:effectLst/>
                          <a:latin typeface="+mn-lt"/>
                          <a:ea typeface="+mn-ea"/>
                          <a:cs typeface="+mn-cs"/>
                        </a:rPr>
                        <a:t>yhteissuunnittelu laatukehikoksi valtakunnallisten toimijoiden kanssa (Ministeriöt/OPH/KARVI/</a:t>
                      </a:r>
                      <a:r>
                        <a:rPr lang="fi-FI" sz="1100" kern="1200" dirty="0" err="1" smtClean="0">
                          <a:solidFill>
                            <a:schemeClr val="dk1"/>
                          </a:solidFill>
                          <a:effectLst/>
                          <a:latin typeface="+mn-lt"/>
                          <a:ea typeface="+mn-ea"/>
                          <a:cs typeface="+mn-cs"/>
                        </a:rPr>
                        <a:t>Kohtaamo</a:t>
                      </a:r>
                      <a:r>
                        <a:rPr lang="fi-FI" sz="1100" kern="1200" dirty="0" smtClean="0">
                          <a:solidFill>
                            <a:schemeClr val="dk1"/>
                          </a:solidFill>
                          <a:effectLst/>
                          <a:latin typeface="+mn-lt"/>
                          <a:ea typeface="+mn-ea"/>
                          <a:cs typeface="+mn-cs"/>
                        </a:rPr>
                        <a:t>-hanke,</a:t>
                      </a:r>
                      <a:r>
                        <a:rPr lang="fi-FI" sz="1100" kern="1200" baseline="0" dirty="0">
                          <a:solidFill>
                            <a:schemeClr val="dk1"/>
                          </a:solidFill>
                          <a:effectLst/>
                          <a:latin typeface="+mn-lt"/>
                          <a:ea typeface="+mn-ea"/>
                          <a:cs typeface="+mn-cs"/>
                        </a:rPr>
                        <a:t> </a:t>
                      </a:r>
                      <a:r>
                        <a:rPr lang="fi-FI" sz="1100" kern="1200" baseline="0" dirty="0" smtClean="0">
                          <a:solidFill>
                            <a:schemeClr val="dk1"/>
                          </a:solidFill>
                          <a:effectLst/>
                          <a:latin typeface="+mn-lt"/>
                          <a:ea typeface="+mn-ea"/>
                          <a:cs typeface="+mn-cs"/>
                        </a:rPr>
                        <a:t>yhteistyökokoukset touko-kesäkuu 207)</a:t>
                      </a:r>
                      <a:endParaRPr lang="fi-FI" sz="1100" kern="1200" dirty="0" smtClean="0">
                        <a:solidFill>
                          <a:schemeClr val="dk1"/>
                        </a:solidFill>
                        <a:effectLst/>
                        <a:latin typeface="+mn-lt"/>
                        <a:ea typeface="+mn-ea"/>
                        <a:cs typeface="+mn-cs"/>
                      </a:endParaRPr>
                    </a:p>
                  </a:txBody>
                  <a:tcPr/>
                </a:tc>
                <a:tc>
                  <a:txBody>
                    <a:bodyPr/>
                    <a:lstStyle/>
                    <a:p>
                      <a:r>
                        <a:rPr lang="fi-FI" sz="1600" dirty="0" smtClean="0"/>
                        <a:t>Kesä</a:t>
                      </a:r>
                      <a:r>
                        <a:rPr lang="fi-FI" sz="1600" baseline="0" dirty="0" smtClean="0"/>
                        <a:t>-syyskuu</a:t>
                      </a:r>
                      <a:r>
                        <a:rPr lang="fi-FI" sz="1600" dirty="0" smtClean="0"/>
                        <a:t> 2017</a:t>
                      </a:r>
                      <a:endParaRPr lang="fi-FI" sz="1600" dirty="0"/>
                    </a:p>
                  </a:txBody>
                  <a:tcPr/>
                </a:tc>
                <a:extLst>
                  <a:ext uri="{0D108BD9-81ED-4DB2-BD59-A6C34878D82A}">
                    <a16:rowId xmlns:a16="http://schemas.microsoft.com/office/drawing/2014/main" xmlns="" val="2917814175"/>
                  </a:ext>
                </a:extLst>
              </a:tr>
              <a:tr h="1187242">
                <a:tc>
                  <a:txBody>
                    <a:bodyPr/>
                    <a:lstStyle/>
                    <a:p>
                      <a:r>
                        <a:rPr lang="fi-FI" dirty="0" smtClean="0"/>
                        <a:t>3. Vaihe</a:t>
                      </a:r>
                      <a:endParaRPr lang="fi-FI" dirty="0"/>
                    </a:p>
                  </a:txBody>
                  <a:tcPr/>
                </a:tc>
                <a:tc>
                  <a:txBody>
                    <a:bodyPr/>
                    <a:lstStyle/>
                    <a:p>
                      <a:r>
                        <a:rPr lang="fi-FI" sz="1100" dirty="0" smtClean="0"/>
                        <a:t>- Saadun palautteen perusteella esitys kehikon</a:t>
                      </a:r>
                      <a:r>
                        <a:rPr lang="fi-FI" sz="1100" baseline="0" dirty="0" smtClean="0"/>
                        <a:t> toteutuksesta ja testaamisesta 2017-20</a:t>
                      </a:r>
                      <a:endParaRPr lang="fi-FI" sz="1100" dirty="0"/>
                    </a:p>
                  </a:txBody>
                  <a:tcPr/>
                </a:tc>
                <a:tc>
                  <a:txBody>
                    <a:bodyPr/>
                    <a:lstStyle/>
                    <a:p>
                      <a:r>
                        <a:rPr lang="fi-FI" sz="1600" dirty="0" smtClean="0"/>
                        <a:t>Loka-marraskuu 2017</a:t>
                      </a:r>
                      <a:endParaRPr lang="fi-FI" sz="1600" dirty="0"/>
                    </a:p>
                  </a:txBody>
                  <a:tcPr/>
                </a:tc>
                <a:extLst>
                  <a:ext uri="{0D108BD9-81ED-4DB2-BD59-A6C34878D82A}">
                    <a16:rowId xmlns:a16="http://schemas.microsoft.com/office/drawing/2014/main" xmlns="" val="2194060177"/>
                  </a:ext>
                </a:extLst>
              </a:tr>
            </a:tbl>
          </a:graphicData>
        </a:graphic>
      </p:graphicFrame>
    </p:spTree>
    <p:extLst>
      <p:ext uri="{BB962C8B-B14F-4D97-AF65-F5344CB8AC3E}">
        <p14:creationId xmlns:p14="http://schemas.microsoft.com/office/powerpoint/2010/main" val="34009687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i-FI" dirty="0" smtClean="0"/>
              <a:t>Mitä aiempaa voidaan hyödyntää?</a:t>
            </a:r>
            <a:endParaRPr lang="fi-FI" dirty="0"/>
          </a:p>
        </p:txBody>
      </p:sp>
      <p:sp>
        <p:nvSpPr>
          <p:cNvPr id="6" name="Content Placeholder 5"/>
          <p:cNvSpPr>
            <a:spLocks noGrp="1"/>
          </p:cNvSpPr>
          <p:nvPr>
            <p:ph idx="1"/>
          </p:nvPr>
        </p:nvSpPr>
        <p:spPr/>
        <p:txBody>
          <a:bodyPr>
            <a:normAutofit/>
          </a:bodyPr>
          <a:lstStyle/>
          <a:p>
            <a:r>
              <a:rPr lang="fi-FI" dirty="0" err="1" smtClean="0"/>
              <a:t>Esim</a:t>
            </a:r>
            <a:r>
              <a:rPr lang="fi-FI" dirty="0" smtClean="0"/>
              <a:t>:</a:t>
            </a:r>
          </a:p>
          <a:p>
            <a:pPr lvl="1"/>
            <a:r>
              <a:rPr lang="fi-FI" dirty="0" smtClean="0"/>
              <a:t>Opetushallituksen toteuttama tila-arviointi 2002</a:t>
            </a:r>
          </a:p>
          <a:p>
            <a:pPr lvl="1"/>
            <a:r>
              <a:rPr lang="fi-FI" dirty="0" smtClean="0"/>
              <a:t>OECD/EU toimintapolitiikan arviointi 2001-04</a:t>
            </a:r>
          </a:p>
          <a:p>
            <a:pPr lvl="1"/>
            <a:r>
              <a:rPr lang="fi-FI" dirty="0" smtClean="0"/>
              <a:t>KKA (KARVI) korkea-asteen ohjauksen arviointi 2001-05</a:t>
            </a:r>
          </a:p>
          <a:p>
            <a:pPr lvl="1"/>
            <a:r>
              <a:rPr lang="fi-FI" dirty="0" smtClean="0"/>
              <a:t>OPH aikuisten ohjauksen arviointi 2004</a:t>
            </a:r>
          </a:p>
          <a:p>
            <a:pPr lvl="1"/>
            <a:r>
              <a:rPr lang="fi-FI" dirty="0" err="1" smtClean="0"/>
              <a:t>Sataedu</a:t>
            </a:r>
            <a:r>
              <a:rPr lang="fi-FI" dirty="0" smtClean="0"/>
              <a:t> – ammatillisen koulutuksen arviointityövälineet</a:t>
            </a:r>
          </a:p>
          <a:p>
            <a:pPr lvl="1"/>
            <a:r>
              <a:rPr lang="fi-FI" dirty="0" err="1" smtClean="0"/>
              <a:t>Oporointi</a:t>
            </a:r>
            <a:r>
              <a:rPr lang="fi-FI" dirty="0" smtClean="0"/>
              <a:t> –hanke 2010-11</a:t>
            </a:r>
          </a:p>
          <a:p>
            <a:pPr lvl="1"/>
            <a:r>
              <a:rPr lang="fi-FI" dirty="0" smtClean="0"/>
              <a:t>TE-hallinnon Tutka-prototyyppi</a:t>
            </a:r>
          </a:p>
          <a:p>
            <a:pPr lvl="1"/>
            <a:r>
              <a:rPr lang="fi-FI" dirty="0" smtClean="0"/>
              <a:t>Eri hankkeiden arviointivälineet</a:t>
            </a:r>
          </a:p>
          <a:p>
            <a:pPr lvl="1"/>
            <a:r>
              <a:rPr lang="fi-FI" dirty="0" smtClean="0"/>
              <a:t>Eri organisaatioiden itsearviointivälineet</a:t>
            </a:r>
          </a:p>
          <a:p>
            <a:pPr lvl="1"/>
            <a:r>
              <a:rPr lang="fi-FI" dirty="0" smtClean="0"/>
              <a:t>…….</a:t>
            </a:r>
          </a:p>
          <a:p>
            <a:endParaRPr lang="fi-FI" dirty="0" smtClean="0"/>
          </a:p>
        </p:txBody>
      </p:sp>
    </p:spTree>
    <p:extLst>
      <p:ext uri="{BB962C8B-B14F-4D97-AF65-F5344CB8AC3E}">
        <p14:creationId xmlns:p14="http://schemas.microsoft.com/office/powerpoint/2010/main" val="709164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32184" y="548680"/>
            <a:ext cx="6408168" cy="5098282"/>
          </a:xfrm>
          <a:prstGeom prst="rect">
            <a:avLst/>
          </a:prstGeom>
        </p:spPr>
      </p:pic>
      <p:sp>
        <p:nvSpPr>
          <p:cNvPr id="3" name="TextBox 2"/>
          <p:cNvSpPr txBox="1"/>
          <p:nvPr/>
        </p:nvSpPr>
        <p:spPr>
          <a:xfrm>
            <a:off x="1377936" y="5805264"/>
            <a:ext cx="7344272" cy="646331"/>
          </a:xfrm>
          <a:prstGeom prst="rect">
            <a:avLst/>
          </a:prstGeom>
          <a:noFill/>
        </p:spPr>
        <p:txBody>
          <a:bodyPr wrap="square" rtlCol="0">
            <a:spAutoFit/>
          </a:bodyPr>
          <a:lstStyle/>
          <a:p>
            <a:r>
              <a:rPr lang="fi-FI" dirty="0" smtClean="0"/>
              <a:t>Opetushallitus 2014: Hyvän ohjauksen kriteerit perusopetukseen, lukiokoulutukseen ja ammatilliseen koulutukseen</a:t>
            </a:r>
            <a:endParaRPr lang="fi-FI" dirty="0"/>
          </a:p>
        </p:txBody>
      </p:sp>
    </p:spTree>
    <p:extLst>
      <p:ext uri="{BB962C8B-B14F-4D97-AF65-F5344CB8AC3E}">
        <p14:creationId xmlns:p14="http://schemas.microsoft.com/office/powerpoint/2010/main" val="13067495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3" y="485775"/>
            <a:ext cx="7632849" cy="494953"/>
          </a:xfrm>
        </p:spPr>
        <p:txBody>
          <a:bodyPr>
            <a:normAutofit fontScale="90000"/>
          </a:bodyPr>
          <a:lstStyle/>
          <a:p>
            <a:r>
              <a:rPr lang="fi-FI" dirty="0" err="1" smtClean="0"/>
              <a:t>Oporointi</a:t>
            </a:r>
            <a:r>
              <a:rPr lang="fi-FI" dirty="0" smtClean="0"/>
              <a:t> 2012, esimerkkejä osioista </a:t>
            </a:r>
            <a:endParaRPr lang="fi-FI" dirty="0"/>
          </a:p>
        </p:txBody>
      </p:sp>
      <p:sp>
        <p:nvSpPr>
          <p:cNvPr id="3" name="Content Placeholder 2"/>
          <p:cNvSpPr>
            <a:spLocks noGrp="1"/>
          </p:cNvSpPr>
          <p:nvPr>
            <p:ph idx="1"/>
          </p:nvPr>
        </p:nvSpPr>
        <p:spPr>
          <a:xfrm>
            <a:off x="1187624" y="1052736"/>
            <a:ext cx="7632848" cy="5184552"/>
          </a:xfrm>
        </p:spPr>
        <p:txBody>
          <a:bodyPr>
            <a:noAutofit/>
          </a:bodyPr>
          <a:lstStyle/>
          <a:p>
            <a:pPr marL="0" indent="0">
              <a:buNone/>
            </a:pPr>
            <a:r>
              <a:rPr lang="fi-FI" sz="1200" b="1" dirty="0"/>
              <a:t>D.3. Jatko-opinto- ja uraohjaus</a:t>
            </a:r>
          </a:p>
          <a:p>
            <a:pPr marL="0" indent="0">
              <a:buNone/>
            </a:pPr>
            <a:r>
              <a:rPr lang="fi-FI" sz="1200" b="1" dirty="0"/>
              <a:t>Saatavuus</a:t>
            </a:r>
          </a:p>
          <a:p>
            <a:pPr marL="0" indent="0">
              <a:buNone/>
            </a:pPr>
            <a:r>
              <a:rPr lang="fi-FI" sz="1200" b="1" i="1" dirty="0"/>
              <a:t>Olen saanut ohjausta</a:t>
            </a:r>
          </a:p>
          <a:p>
            <a:pPr marL="0" indent="0">
              <a:buNone/>
            </a:pPr>
            <a:r>
              <a:rPr lang="fi-FI" sz="900" dirty="0"/>
              <a:t>v) päätöksien </a:t>
            </a:r>
            <a:r>
              <a:rPr lang="fi-FI" sz="900" dirty="0" smtClean="0"/>
              <a:t>tekemiseen </a:t>
            </a:r>
            <a:endParaRPr lang="fi-FI" sz="900" dirty="0"/>
          </a:p>
          <a:p>
            <a:pPr marL="0" indent="0">
              <a:buNone/>
            </a:pPr>
            <a:r>
              <a:rPr lang="fi-FI" sz="900" dirty="0"/>
              <a:t>a) ainevalinnoista ja niiden merkityksestä jatko-opintoihin.</a:t>
            </a:r>
          </a:p>
          <a:p>
            <a:pPr marL="0" indent="0">
              <a:buNone/>
            </a:pPr>
            <a:r>
              <a:rPr lang="fi-FI" sz="900" dirty="0"/>
              <a:t>b) päättöarvioinnin merkityksestä jatko-opintoihin.</a:t>
            </a:r>
          </a:p>
          <a:p>
            <a:pPr marL="0" indent="0">
              <a:buNone/>
            </a:pPr>
            <a:r>
              <a:rPr lang="fi-FI" sz="900" dirty="0"/>
              <a:t>c) opiskelusta lukiossa.</a:t>
            </a:r>
          </a:p>
          <a:p>
            <a:pPr marL="0" indent="0">
              <a:buNone/>
            </a:pPr>
            <a:r>
              <a:rPr lang="fi-FI" sz="900" dirty="0"/>
              <a:t>d) ammatillisessa koulutuksessa.</a:t>
            </a:r>
          </a:p>
          <a:p>
            <a:pPr marL="0" indent="0">
              <a:buNone/>
            </a:pPr>
            <a:r>
              <a:rPr lang="fi-FI" sz="900" dirty="0"/>
              <a:t>e) lukion ja ammatillisen koulutuksen yhdistelmäopinnoista.</a:t>
            </a:r>
          </a:p>
          <a:p>
            <a:pPr marL="0" indent="0">
              <a:buNone/>
            </a:pPr>
            <a:r>
              <a:rPr lang="fi-FI" sz="900" dirty="0"/>
              <a:t>f) yhteishakuun kuulumattomista jatkokoulutusvaihtoehdoista (esim.</a:t>
            </a:r>
          </a:p>
          <a:p>
            <a:pPr marL="0" indent="0">
              <a:buNone/>
            </a:pPr>
            <a:r>
              <a:rPr lang="fi-FI" sz="900" dirty="0"/>
              <a:t>lisäopetus, ammattistartit, oppisopimuskoulutus)</a:t>
            </a:r>
          </a:p>
          <a:p>
            <a:pPr marL="0" indent="0">
              <a:buNone/>
            </a:pPr>
            <a:r>
              <a:rPr lang="fi-FI" sz="900" dirty="0"/>
              <a:t>g) yhteishaun hakumenettelystä.</a:t>
            </a:r>
          </a:p>
          <a:p>
            <a:pPr marL="0" indent="0">
              <a:buNone/>
            </a:pPr>
            <a:r>
              <a:rPr lang="fi-FI" sz="900" dirty="0"/>
              <a:t>h) jatko-opinnoista lukion jälkeen.</a:t>
            </a:r>
          </a:p>
          <a:p>
            <a:pPr marL="0" indent="0">
              <a:buNone/>
            </a:pPr>
            <a:r>
              <a:rPr lang="fi-FI" sz="900" dirty="0"/>
              <a:t>i) jatko-opinnoista ammatillisen koulutuksen jälkeen.</a:t>
            </a:r>
          </a:p>
          <a:p>
            <a:pPr marL="0" indent="0">
              <a:buNone/>
            </a:pPr>
            <a:r>
              <a:rPr lang="fi-FI" sz="900" dirty="0"/>
              <a:t>j) opiskelu- ja työmahdollisuuksista ulkomailla</a:t>
            </a:r>
          </a:p>
          <a:p>
            <a:pPr marL="0" indent="0">
              <a:buNone/>
            </a:pPr>
            <a:r>
              <a:rPr lang="fi-FI" sz="900" dirty="0"/>
              <a:t>k) koulun ulkopuolisista ohjaus-, tiedotus- ja neuvontapalveluista</a:t>
            </a:r>
          </a:p>
          <a:p>
            <a:pPr marL="0" indent="0">
              <a:buNone/>
            </a:pPr>
            <a:r>
              <a:rPr lang="fi-FI" sz="1200" b="1" i="1" dirty="0" smtClean="0"/>
              <a:t>Olen </a:t>
            </a:r>
            <a:r>
              <a:rPr lang="fi-FI" sz="1200" b="1" i="1" dirty="0"/>
              <a:t>tutustunut</a:t>
            </a:r>
          </a:p>
          <a:p>
            <a:pPr marL="0" indent="0">
              <a:buNone/>
            </a:pPr>
            <a:r>
              <a:rPr lang="fi-FI" sz="900" dirty="0"/>
              <a:t>u) ammatilliseen oppilaitokseen</a:t>
            </a:r>
          </a:p>
          <a:p>
            <a:pPr marL="0" indent="0">
              <a:buNone/>
            </a:pPr>
            <a:r>
              <a:rPr lang="fi-FI" sz="900" dirty="0"/>
              <a:t>v) lukioon</a:t>
            </a:r>
          </a:p>
          <a:p>
            <a:pPr marL="0" indent="0">
              <a:buNone/>
            </a:pPr>
            <a:r>
              <a:rPr lang="fi-FI" sz="900" dirty="0"/>
              <a:t>y) työ- ja elinkeinotoimistoon</a:t>
            </a:r>
          </a:p>
          <a:p>
            <a:pPr marL="0" indent="0">
              <a:buNone/>
            </a:pPr>
            <a:r>
              <a:rPr lang="fi-FI" sz="900" dirty="0"/>
              <a:t>x) ammattikorkeakouluun tai yliopistoon.</a:t>
            </a:r>
          </a:p>
          <a:p>
            <a:pPr marL="0" indent="0">
              <a:buNone/>
            </a:pPr>
            <a:endParaRPr lang="fi-FI" sz="900" dirty="0" smtClean="0"/>
          </a:p>
          <a:p>
            <a:pPr marL="0" indent="0">
              <a:buNone/>
            </a:pPr>
            <a:r>
              <a:rPr lang="fi-FI" sz="1400" b="1" dirty="0" smtClean="0"/>
              <a:t>Vaikuttavuus</a:t>
            </a:r>
            <a:endParaRPr lang="fi-FI" sz="1400" b="1" dirty="0"/>
          </a:p>
          <a:p>
            <a:pPr marL="0" indent="0">
              <a:buNone/>
            </a:pPr>
            <a:r>
              <a:rPr lang="fi-FI" sz="900" dirty="0" smtClean="0"/>
              <a:t>a</a:t>
            </a:r>
            <a:r>
              <a:rPr lang="fi-FI" sz="900" dirty="0"/>
              <a:t>) Osaan tehdä itsenäisiä päätöksiä.</a:t>
            </a:r>
          </a:p>
          <a:p>
            <a:pPr marL="0" indent="0">
              <a:buNone/>
            </a:pPr>
            <a:r>
              <a:rPr lang="fi-FI" sz="900" dirty="0"/>
              <a:t>b) Tiedän eri oppiaineitten merkityksen jatko-opintojen ja uravalintojen kannalta.</a:t>
            </a:r>
          </a:p>
          <a:p>
            <a:pPr marL="0" indent="0">
              <a:buNone/>
            </a:pPr>
            <a:r>
              <a:rPr lang="fi-FI" sz="900" dirty="0"/>
              <a:t>c) Tiedän toisen asteen opiskeluvaihtoehdoista.</a:t>
            </a:r>
          </a:p>
          <a:p>
            <a:pPr marL="0" indent="0">
              <a:buNone/>
            </a:pPr>
            <a:r>
              <a:rPr lang="fi-FI" sz="900" dirty="0"/>
              <a:t>d) Osaan hakea peruskoulun jälkeiseen koulutukseen.</a:t>
            </a:r>
          </a:p>
          <a:p>
            <a:pPr marL="0" indent="0">
              <a:buNone/>
            </a:pPr>
            <a:r>
              <a:rPr lang="fi-FI" sz="900" dirty="0"/>
              <a:t>e) Koen olevani valmis siirtymään jatko-opintoihin.</a:t>
            </a:r>
          </a:p>
          <a:p>
            <a:pPr marL="0" indent="0">
              <a:buNone/>
            </a:pPr>
            <a:r>
              <a:rPr lang="fi-FI" sz="900" dirty="0"/>
              <a:t>f) Minulla on myös urasuunnitelmia toisen asteen koulutuksen jälkeen.</a:t>
            </a:r>
          </a:p>
          <a:p>
            <a:pPr marL="0" indent="0">
              <a:buNone/>
            </a:pPr>
            <a:r>
              <a:rPr lang="fi-FI" sz="900" dirty="0"/>
              <a:t>g) Osaan hyödyntää tietotekniikkaa jatko-opinto- ja urasuunnittelussani.</a:t>
            </a:r>
          </a:p>
        </p:txBody>
      </p:sp>
    </p:spTree>
    <p:extLst>
      <p:ext uri="{BB962C8B-B14F-4D97-AF65-F5344CB8AC3E}">
        <p14:creationId xmlns:p14="http://schemas.microsoft.com/office/powerpoint/2010/main" val="3781945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338670" y="1594015"/>
            <a:ext cx="4459603" cy="4025807"/>
          </a:xfrm>
          <a:prstGeom prst="rect">
            <a:avLst/>
          </a:prstGeom>
          <a:noFill/>
          <a:extLst/>
        </p:spPr>
      </p:pic>
      <p:sp>
        <p:nvSpPr>
          <p:cNvPr id="3" name="Freeform 3"/>
          <p:cNvSpPr/>
          <p:nvPr/>
        </p:nvSpPr>
        <p:spPr>
          <a:xfrm>
            <a:off x="2663759" y="2735637"/>
            <a:ext cx="1028691" cy="1028684"/>
          </a:xfrm>
          <a:custGeom>
            <a:avLst/>
            <a:gdLst/>
            <a:ahLst/>
            <a:cxnLst/>
            <a:rect l="0" t="0" r="0" b="0"/>
            <a:pathLst>
              <a:path w="1620010" h="1619999">
                <a:moveTo>
                  <a:pt x="810005" y="1619999"/>
                </a:moveTo>
                <a:cubicBezTo>
                  <a:pt x="1257349" y="1619999"/>
                  <a:pt x="1620010" y="1257351"/>
                  <a:pt x="1620010" y="809994"/>
                </a:cubicBezTo>
                <a:cubicBezTo>
                  <a:pt x="1620010" y="362649"/>
                  <a:pt x="1257349" y="0"/>
                  <a:pt x="810005" y="0"/>
                </a:cubicBezTo>
                <a:cubicBezTo>
                  <a:pt x="362661" y="0"/>
                  <a:pt x="0" y="362649"/>
                  <a:pt x="0" y="809994"/>
                </a:cubicBezTo>
                <a:cubicBezTo>
                  <a:pt x="0" y="1257351"/>
                  <a:pt x="362661" y="1619999"/>
                  <a:pt x="810005" y="1619999"/>
                </a:cubicBezTo>
              </a:path>
            </a:pathLst>
          </a:custGeom>
          <a:solidFill>
            <a:srgbClr val="FEE2C6">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4" name="Freeform 4"/>
          <p:cNvSpPr/>
          <p:nvPr/>
        </p:nvSpPr>
        <p:spPr>
          <a:xfrm>
            <a:off x="5421768" y="2742809"/>
            <a:ext cx="1028684" cy="1028684"/>
          </a:xfrm>
          <a:custGeom>
            <a:avLst/>
            <a:gdLst/>
            <a:ahLst/>
            <a:cxnLst/>
            <a:rect l="0" t="0" r="0" b="0"/>
            <a:pathLst>
              <a:path w="1619998" h="1619999">
                <a:moveTo>
                  <a:pt x="810005" y="1619999"/>
                </a:moveTo>
                <a:cubicBezTo>
                  <a:pt x="1257349" y="1619999"/>
                  <a:pt x="1619998" y="1257351"/>
                  <a:pt x="1619998" y="809994"/>
                </a:cubicBezTo>
                <a:cubicBezTo>
                  <a:pt x="1619998" y="362649"/>
                  <a:pt x="1257349" y="0"/>
                  <a:pt x="810005" y="0"/>
                </a:cubicBezTo>
                <a:cubicBezTo>
                  <a:pt x="362661" y="0"/>
                  <a:pt x="0" y="362649"/>
                  <a:pt x="0" y="809994"/>
                </a:cubicBezTo>
                <a:cubicBezTo>
                  <a:pt x="0" y="1257351"/>
                  <a:pt x="362661" y="1619999"/>
                  <a:pt x="810005" y="1619999"/>
                </a:cubicBezTo>
              </a:path>
            </a:pathLst>
          </a:custGeom>
          <a:solidFill>
            <a:srgbClr val="ECDECC">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5" name="Freeform 5"/>
          <p:cNvSpPr/>
          <p:nvPr/>
        </p:nvSpPr>
        <p:spPr>
          <a:xfrm>
            <a:off x="3231907" y="4239450"/>
            <a:ext cx="1028691" cy="1028684"/>
          </a:xfrm>
          <a:custGeom>
            <a:avLst/>
            <a:gdLst/>
            <a:ahLst/>
            <a:cxnLst/>
            <a:rect l="0" t="0" r="0" b="0"/>
            <a:pathLst>
              <a:path w="1620010" h="1619999">
                <a:moveTo>
                  <a:pt x="810005" y="1619999"/>
                </a:moveTo>
                <a:cubicBezTo>
                  <a:pt x="1257349" y="1619999"/>
                  <a:pt x="1620010" y="1257351"/>
                  <a:pt x="1620010" y="809994"/>
                </a:cubicBezTo>
                <a:cubicBezTo>
                  <a:pt x="1620010" y="362649"/>
                  <a:pt x="1257349" y="0"/>
                  <a:pt x="810005" y="0"/>
                </a:cubicBezTo>
                <a:cubicBezTo>
                  <a:pt x="362661" y="0"/>
                  <a:pt x="0" y="362649"/>
                  <a:pt x="0" y="809994"/>
                </a:cubicBezTo>
                <a:cubicBezTo>
                  <a:pt x="0" y="1257351"/>
                  <a:pt x="362661" y="1619999"/>
                  <a:pt x="810005" y="1619999"/>
                </a:cubicBezTo>
              </a:path>
            </a:pathLst>
          </a:custGeom>
          <a:solidFill>
            <a:srgbClr val="E2EED1">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6" name="Freeform 6"/>
          <p:cNvSpPr/>
          <p:nvPr/>
        </p:nvSpPr>
        <p:spPr>
          <a:xfrm>
            <a:off x="4850370" y="4239452"/>
            <a:ext cx="1028684" cy="1028684"/>
          </a:xfrm>
          <a:custGeom>
            <a:avLst/>
            <a:gdLst/>
            <a:ahLst/>
            <a:cxnLst/>
            <a:rect l="0" t="0" r="0" b="0"/>
            <a:pathLst>
              <a:path w="1619998" h="1619999">
                <a:moveTo>
                  <a:pt x="810005" y="1619999"/>
                </a:moveTo>
                <a:cubicBezTo>
                  <a:pt x="1257349" y="1619999"/>
                  <a:pt x="1619998" y="1257351"/>
                  <a:pt x="1619998" y="809994"/>
                </a:cubicBezTo>
                <a:cubicBezTo>
                  <a:pt x="1619998" y="362649"/>
                  <a:pt x="1257349" y="0"/>
                  <a:pt x="810005" y="0"/>
                </a:cubicBezTo>
                <a:cubicBezTo>
                  <a:pt x="362661" y="0"/>
                  <a:pt x="0" y="362649"/>
                  <a:pt x="0" y="809994"/>
                </a:cubicBezTo>
                <a:cubicBezTo>
                  <a:pt x="0" y="1257351"/>
                  <a:pt x="362661" y="1619999"/>
                  <a:pt x="810005" y="1619999"/>
                </a:cubicBezTo>
              </a:path>
            </a:pathLst>
          </a:custGeom>
          <a:solidFill>
            <a:srgbClr val="F0DDEB">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7" name="Freeform 7"/>
          <p:cNvSpPr/>
          <p:nvPr/>
        </p:nvSpPr>
        <p:spPr>
          <a:xfrm>
            <a:off x="4041521" y="1927679"/>
            <a:ext cx="1028684" cy="1028684"/>
          </a:xfrm>
          <a:custGeom>
            <a:avLst/>
            <a:gdLst/>
            <a:ahLst/>
            <a:cxnLst/>
            <a:rect l="0" t="0" r="0" b="0"/>
            <a:pathLst>
              <a:path w="1619998" h="1619999">
                <a:moveTo>
                  <a:pt x="810005" y="1619999"/>
                </a:moveTo>
                <a:cubicBezTo>
                  <a:pt x="1257349" y="1619999"/>
                  <a:pt x="1619998" y="1257351"/>
                  <a:pt x="1619998" y="809994"/>
                </a:cubicBezTo>
                <a:cubicBezTo>
                  <a:pt x="1619998" y="362649"/>
                  <a:pt x="1257349" y="0"/>
                  <a:pt x="810005" y="0"/>
                </a:cubicBezTo>
                <a:cubicBezTo>
                  <a:pt x="362661" y="0"/>
                  <a:pt x="0" y="362649"/>
                  <a:pt x="0" y="809994"/>
                </a:cubicBezTo>
                <a:cubicBezTo>
                  <a:pt x="0" y="1257351"/>
                  <a:pt x="362661" y="1619999"/>
                  <a:pt x="810005" y="1619999"/>
                </a:cubicBezTo>
              </a:path>
            </a:pathLst>
          </a:custGeom>
          <a:solidFill>
            <a:srgbClr val="CFEBF9">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8" name="Freeform 8"/>
          <p:cNvSpPr/>
          <p:nvPr/>
        </p:nvSpPr>
        <p:spPr>
          <a:xfrm>
            <a:off x="342897" y="5112793"/>
            <a:ext cx="160013" cy="658263"/>
          </a:xfrm>
          <a:custGeom>
            <a:avLst/>
            <a:gdLst/>
            <a:ahLst/>
            <a:cxnLst/>
            <a:rect l="0" t="0" r="0" b="0"/>
            <a:pathLst>
              <a:path w="251992" h="1036650">
                <a:moveTo>
                  <a:pt x="25196" y="0"/>
                </a:moveTo>
                <a:cubicBezTo>
                  <a:pt x="25196" y="0"/>
                  <a:pt x="0" y="0"/>
                  <a:pt x="0" y="25196"/>
                </a:cubicBezTo>
                <a:lnTo>
                  <a:pt x="0" y="1011453"/>
                </a:lnTo>
                <a:cubicBezTo>
                  <a:pt x="0" y="1011453"/>
                  <a:pt x="0" y="1036650"/>
                  <a:pt x="25196" y="1036650"/>
                </a:cubicBezTo>
                <a:lnTo>
                  <a:pt x="226795" y="1036650"/>
                </a:lnTo>
                <a:cubicBezTo>
                  <a:pt x="226795" y="1036650"/>
                  <a:pt x="251992" y="1036650"/>
                  <a:pt x="251992" y="1011453"/>
                </a:cubicBezTo>
                <a:lnTo>
                  <a:pt x="251992" y="25196"/>
                </a:lnTo>
                <a:cubicBezTo>
                  <a:pt x="251992" y="25196"/>
                  <a:pt x="251992" y="0"/>
                  <a:pt x="226795" y="0"/>
                </a:cubicBezTo>
                <a:close/>
              </a:path>
            </a:pathLst>
          </a:custGeom>
          <a:solidFill>
            <a:srgbClr val="D5E7BB">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65252" y="5135594"/>
            <a:ext cx="115304" cy="155739"/>
          </a:xfrm>
          <a:prstGeom prst="rect">
            <a:avLst/>
          </a:prstGeom>
          <a:noFill/>
          <a:extLst/>
        </p:spPr>
      </p:pic>
      <p:sp>
        <p:nvSpPr>
          <p:cNvPr id="10" name="Freeform 10"/>
          <p:cNvSpPr/>
          <p:nvPr/>
        </p:nvSpPr>
        <p:spPr>
          <a:xfrm>
            <a:off x="342897" y="3070007"/>
            <a:ext cx="160013" cy="948581"/>
          </a:xfrm>
          <a:custGeom>
            <a:avLst/>
            <a:gdLst/>
            <a:ahLst/>
            <a:cxnLst/>
            <a:rect l="0" t="0" r="0" b="0"/>
            <a:pathLst>
              <a:path w="251992" h="1493850">
                <a:moveTo>
                  <a:pt x="25196" y="0"/>
                </a:moveTo>
                <a:cubicBezTo>
                  <a:pt x="25196" y="0"/>
                  <a:pt x="0" y="0"/>
                  <a:pt x="0" y="25196"/>
                </a:cubicBezTo>
                <a:lnTo>
                  <a:pt x="0" y="1468653"/>
                </a:lnTo>
                <a:cubicBezTo>
                  <a:pt x="0" y="1468653"/>
                  <a:pt x="0" y="1493850"/>
                  <a:pt x="25196" y="1493850"/>
                </a:cubicBezTo>
                <a:lnTo>
                  <a:pt x="226795" y="1493850"/>
                </a:lnTo>
                <a:cubicBezTo>
                  <a:pt x="226795" y="1493850"/>
                  <a:pt x="251992" y="1493850"/>
                  <a:pt x="251992" y="1468653"/>
                </a:cubicBezTo>
                <a:lnTo>
                  <a:pt x="251992" y="25196"/>
                </a:lnTo>
                <a:cubicBezTo>
                  <a:pt x="251992" y="25196"/>
                  <a:pt x="251992" y="0"/>
                  <a:pt x="226795" y="0"/>
                </a:cubicBezTo>
                <a:close/>
              </a:path>
            </a:pathLst>
          </a:custGeom>
          <a:solidFill>
            <a:srgbClr val="FEDAB7">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a:xfrm>
            <a:off x="365252" y="3092807"/>
            <a:ext cx="115304" cy="155739"/>
          </a:xfrm>
          <a:prstGeom prst="rect">
            <a:avLst/>
          </a:prstGeom>
          <a:noFill/>
          <a:extLst/>
        </p:spPr>
      </p:pic>
      <p:sp>
        <p:nvSpPr>
          <p:cNvPr id="12" name="Freeform 12"/>
          <p:cNvSpPr/>
          <p:nvPr/>
        </p:nvSpPr>
        <p:spPr>
          <a:xfrm>
            <a:off x="5610143" y="1511083"/>
            <a:ext cx="160013" cy="367945"/>
          </a:xfrm>
          <a:custGeom>
            <a:avLst/>
            <a:gdLst/>
            <a:ahLst/>
            <a:cxnLst/>
            <a:rect l="0" t="0" r="0" b="0"/>
            <a:pathLst>
              <a:path w="251992" h="579450">
                <a:moveTo>
                  <a:pt x="25196" y="0"/>
                </a:moveTo>
                <a:cubicBezTo>
                  <a:pt x="25196" y="0"/>
                  <a:pt x="0" y="0"/>
                  <a:pt x="0" y="25196"/>
                </a:cubicBezTo>
                <a:lnTo>
                  <a:pt x="0" y="554253"/>
                </a:lnTo>
                <a:cubicBezTo>
                  <a:pt x="0" y="554253"/>
                  <a:pt x="0" y="579450"/>
                  <a:pt x="25196" y="579450"/>
                </a:cubicBezTo>
                <a:lnTo>
                  <a:pt x="226795" y="579450"/>
                </a:lnTo>
                <a:cubicBezTo>
                  <a:pt x="226795" y="579450"/>
                  <a:pt x="251992" y="579450"/>
                  <a:pt x="251992" y="554253"/>
                </a:cubicBezTo>
                <a:lnTo>
                  <a:pt x="251992" y="25196"/>
                </a:lnTo>
                <a:cubicBezTo>
                  <a:pt x="251992" y="25196"/>
                  <a:pt x="251992" y="0"/>
                  <a:pt x="226795" y="0"/>
                </a:cubicBezTo>
                <a:close/>
              </a:path>
            </a:pathLst>
          </a:custGeom>
          <a:solidFill>
            <a:srgbClr val="B4E0F5">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13" name="Picture 1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a:xfrm>
            <a:off x="5632498" y="1533884"/>
            <a:ext cx="115305" cy="155739"/>
          </a:xfrm>
          <a:prstGeom prst="rect">
            <a:avLst/>
          </a:prstGeom>
          <a:noFill/>
          <a:extLst/>
        </p:spPr>
      </p:pic>
      <p:sp>
        <p:nvSpPr>
          <p:cNvPr id="14" name="Freeform 14"/>
          <p:cNvSpPr/>
          <p:nvPr/>
        </p:nvSpPr>
        <p:spPr>
          <a:xfrm>
            <a:off x="7081639" y="2876462"/>
            <a:ext cx="160013" cy="1142126"/>
          </a:xfrm>
          <a:custGeom>
            <a:avLst/>
            <a:gdLst/>
            <a:ahLst/>
            <a:cxnLst/>
            <a:rect l="0" t="0" r="0" b="0"/>
            <a:pathLst>
              <a:path w="251992" h="1798650">
                <a:moveTo>
                  <a:pt x="25196" y="0"/>
                </a:moveTo>
                <a:cubicBezTo>
                  <a:pt x="25196" y="0"/>
                  <a:pt x="0" y="0"/>
                  <a:pt x="0" y="25196"/>
                </a:cubicBezTo>
                <a:lnTo>
                  <a:pt x="0" y="1773453"/>
                </a:lnTo>
                <a:cubicBezTo>
                  <a:pt x="0" y="1773453"/>
                  <a:pt x="0" y="1798650"/>
                  <a:pt x="25196" y="1798650"/>
                </a:cubicBezTo>
                <a:lnTo>
                  <a:pt x="226795" y="1798650"/>
                </a:lnTo>
                <a:cubicBezTo>
                  <a:pt x="226795" y="1798650"/>
                  <a:pt x="251992" y="1798650"/>
                  <a:pt x="251992" y="1773453"/>
                </a:cubicBezTo>
                <a:lnTo>
                  <a:pt x="251992" y="25196"/>
                </a:lnTo>
                <a:cubicBezTo>
                  <a:pt x="251992" y="25196"/>
                  <a:pt x="251992" y="0"/>
                  <a:pt x="226795" y="0"/>
                </a:cubicBezTo>
                <a:close/>
              </a:path>
            </a:pathLst>
          </a:custGeom>
          <a:solidFill>
            <a:srgbClr val="E8D7C1">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15" name="Picture 15"/>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a:xfrm>
            <a:off x="7103994" y="2899262"/>
            <a:ext cx="115305" cy="155739"/>
          </a:xfrm>
          <a:prstGeom prst="rect">
            <a:avLst/>
          </a:prstGeom>
          <a:noFill/>
          <a:extLst/>
        </p:spPr>
      </p:pic>
      <p:sp>
        <p:nvSpPr>
          <p:cNvPr id="16" name="Freeform 16"/>
          <p:cNvSpPr/>
          <p:nvPr/>
        </p:nvSpPr>
        <p:spPr>
          <a:xfrm>
            <a:off x="6557296" y="5016020"/>
            <a:ext cx="160013" cy="755036"/>
          </a:xfrm>
          <a:custGeom>
            <a:avLst/>
            <a:gdLst/>
            <a:ahLst/>
            <a:cxnLst/>
            <a:rect l="0" t="0" r="0" b="0"/>
            <a:pathLst>
              <a:path w="251992" h="1189050">
                <a:moveTo>
                  <a:pt x="25196" y="0"/>
                </a:moveTo>
                <a:cubicBezTo>
                  <a:pt x="25196" y="0"/>
                  <a:pt x="0" y="0"/>
                  <a:pt x="0" y="25196"/>
                </a:cubicBezTo>
                <a:lnTo>
                  <a:pt x="0" y="1163853"/>
                </a:lnTo>
                <a:cubicBezTo>
                  <a:pt x="0" y="1163853"/>
                  <a:pt x="0" y="1189050"/>
                  <a:pt x="25196" y="1189050"/>
                </a:cubicBezTo>
                <a:lnTo>
                  <a:pt x="226795" y="1189050"/>
                </a:lnTo>
                <a:cubicBezTo>
                  <a:pt x="226795" y="1189050"/>
                  <a:pt x="251992" y="1189050"/>
                  <a:pt x="251992" y="1163853"/>
                </a:cubicBezTo>
                <a:lnTo>
                  <a:pt x="251992" y="25196"/>
                </a:lnTo>
                <a:cubicBezTo>
                  <a:pt x="251992" y="25196"/>
                  <a:pt x="251992" y="0"/>
                  <a:pt x="226795" y="0"/>
                </a:cubicBezTo>
                <a:close/>
              </a:path>
            </a:pathLst>
          </a:custGeom>
          <a:solidFill>
            <a:srgbClr val="EDD5E6">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17" name="Picture 17"/>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a:xfrm>
            <a:off x="6579651" y="5038821"/>
            <a:ext cx="115305" cy="155739"/>
          </a:xfrm>
          <a:prstGeom prst="rect">
            <a:avLst/>
          </a:prstGeom>
          <a:noFill/>
          <a:extLst/>
        </p:spPr>
      </p:pic>
      <p:sp>
        <p:nvSpPr>
          <p:cNvPr id="18" name="Freeform 18"/>
          <p:cNvSpPr/>
          <p:nvPr/>
        </p:nvSpPr>
        <p:spPr>
          <a:xfrm>
            <a:off x="1" y="6028227"/>
            <a:ext cx="9143863" cy="486741"/>
          </a:xfrm>
          <a:custGeom>
            <a:avLst/>
            <a:gdLst/>
            <a:ahLst/>
            <a:cxnLst/>
            <a:rect l="0" t="0" r="0" b="0"/>
            <a:pathLst>
              <a:path w="14399997" h="766533">
                <a:moveTo>
                  <a:pt x="0" y="766533"/>
                </a:moveTo>
                <a:lnTo>
                  <a:pt x="14399997" y="766533"/>
                </a:lnTo>
                <a:lnTo>
                  <a:pt x="14399997" y="0"/>
                </a:lnTo>
                <a:lnTo>
                  <a:pt x="0" y="0"/>
                </a:lnTo>
                <a:lnTo>
                  <a:pt x="0" y="766533"/>
                </a:lnTo>
                <a:close/>
              </a:path>
            </a:pathLst>
          </a:custGeom>
          <a:solidFill>
            <a:srgbClr val="A7A9AC">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9"/>
          <p:cNvSpPr/>
          <p:nvPr/>
        </p:nvSpPr>
        <p:spPr>
          <a:xfrm>
            <a:off x="348788" y="637739"/>
            <a:ext cx="65" cy="1384995"/>
          </a:xfrm>
          <a:prstGeom prst="rect">
            <a:avLst/>
          </a:prstGeom>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0" name="Freeform 20"/>
          <p:cNvSpPr/>
          <p:nvPr/>
        </p:nvSpPr>
        <p:spPr>
          <a:xfrm>
            <a:off x="358643" y="685754"/>
            <a:ext cx="102530" cy="138385"/>
          </a:xfrm>
          <a:custGeom>
            <a:avLst/>
            <a:gdLst/>
            <a:ahLst/>
            <a:cxnLst/>
            <a:rect l="0" t="0" r="0" b="0"/>
            <a:pathLst>
              <a:path w="6210300" h="8382000">
                <a:moveTo>
                  <a:pt x="0" y="8382000"/>
                </a:moveTo>
                <a:lnTo>
                  <a:pt x="5816600" y="8382000"/>
                </a:lnTo>
                <a:cubicBezTo>
                  <a:pt x="6039643" y="7683500"/>
                  <a:pt x="6210300" y="7086600"/>
                  <a:pt x="6210300" y="6273800"/>
                </a:cubicBezTo>
                <a:lnTo>
                  <a:pt x="5918200" y="6223000"/>
                </a:lnTo>
                <a:cubicBezTo>
                  <a:pt x="5664200" y="7264400"/>
                  <a:pt x="5537200" y="8026400"/>
                  <a:pt x="3517900" y="8026400"/>
                </a:cubicBezTo>
                <a:cubicBezTo>
                  <a:pt x="3060700" y="8026400"/>
                  <a:pt x="2590800" y="7950200"/>
                  <a:pt x="2133600" y="7861300"/>
                </a:cubicBezTo>
                <a:lnTo>
                  <a:pt x="2133600" y="4216400"/>
                </a:lnTo>
                <a:lnTo>
                  <a:pt x="3263900" y="4216400"/>
                </a:lnTo>
                <a:cubicBezTo>
                  <a:pt x="4254500" y="4216400"/>
                  <a:pt x="4483100" y="4216400"/>
                  <a:pt x="4559300" y="4737100"/>
                </a:cubicBezTo>
                <a:lnTo>
                  <a:pt x="4622800" y="5168900"/>
                </a:lnTo>
                <a:lnTo>
                  <a:pt x="4953000" y="5168900"/>
                </a:lnTo>
                <a:lnTo>
                  <a:pt x="4953000" y="2882900"/>
                </a:lnTo>
                <a:lnTo>
                  <a:pt x="4622800" y="2882900"/>
                </a:lnTo>
                <a:lnTo>
                  <a:pt x="4559300" y="3320455"/>
                </a:lnTo>
                <a:cubicBezTo>
                  <a:pt x="4483100" y="3848100"/>
                  <a:pt x="4254500" y="3848100"/>
                  <a:pt x="3263900" y="3848100"/>
                </a:cubicBezTo>
                <a:lnTo>
                  <a:pt x="2133600" y="3848100"/>
                </a:lnTo>
                <a:lnTo>
                  <a:pt x="2133600" y="355600"/>
                </a:lnTo>
                <a:lnTo>
                  <a:pt x="3187700" y="355600"/>
                </a:lnTo>
                <a:cubicBezTo>
                  <a:pt x="4978400" y="355600"/>
                  <a:pt x="5003800" y="546100"/>
                  <a:pt x="5283200" y="1905000"/>
                </a:cubicBezTo>
                <a:lnTo>
                  <a:pt x="5588000" y="1854200"/>
                </a:lnTo>
                <a:cubicBezTo>
                  <a:pt x="5588000" y="1739900"/>
                  <a:pt x="5613400" y="1638300"/>
                  <a:pt x="5613400" y="1346200"/>
                </a:cubicBezTo>
                <a:cubicBezTo>
                  <a:pt x="5613400" y="762000"/>
                  <a:pt x="5524500" y="279400"/>
                  <a:pt x="5473700" y="0"/>
                </a:cubicBezTo>
                <a:lnTo>
                  <a:pt x="0" y="0"/>
                </a:lnTo>
                <a:lnTo>
                  <a:pt x="0" y="279400"/>
                </a:lnTo>
                <a:lnTo>
                  <a:pt x="457200" y="317500"/>
                </a:lnTo>
                <a:cubicBezTo>
                  <a:pt x="952500" y="368300"/>
                  <a:pt x="952500" y="431800"/>
                  <a:pt x="952500" y="1981200"/>
                </a:cubicBezTo>
                <a:lnTo>
                  <a:pt x="952500" y="6400800"/>
                </a:lnTo>
                <a:cubicBezTo>
                  <a:pt x="952500" y="7950200"/>
                  <a:pt x="952500" y="8013700"/>
                  <a:pt x="457200" y="8064500"/>
                </a:cubicBezTo>
                <a:lnTo>
                  <a:pt x="0" y="8102600"/>
                </a:ln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1" name="Freeform 21"/>
          <p:cNvSpPr/>
          <p:nvPr/>
        </p:nvSpPr>
        <p:spPr>
          <a:xfrm>
            <a:off x="474718" y="673174"/>
            <a:ext cx="46757" cy="150965"/>
          </a:xfrm>
          <a:custGeom>
            <a:avLst/>
            <a:gdLst/>
            <a:ahLst/>
            <a:cxnLst/>
            <a:rect l="0" t="0" r="0" b="0"/>
            <a:pathLst>
              <a:path w="2832100" h="9144000">
                <a:moveTo>
                  <a:pt x="0" y="9144000"/>
                </a:moveTo>
                <a:lnTo>
                  <a:pt x="2832100" y="9144000"/>
                </a:lnTo>
                <a:lnTo>
                  <a:pt x="2832100" y="8864600"/>
                </a:lnTo>
                <a:lnTo>
                  <a:pt x="2540000" y="8826500"/>
                </a:lnTo>
                <a:cubicBezTo>
                  <a:pt x="2070100" y="8775700"/>
                  <a:pt x="1968500" y="8775700"/>
                  <a:pt x="1968500" y="7899400"/>
                </a:cubicBezTo>
                <a:lnTo>
                  <a:pt x="1968500" y="0"/>
                </a:lnTo>
                <a:cubicBezTo>
                  <a:pt x="1435100" y="0"/>
                  <a:pt x="406400" y="114300"/>
                  <a:pt x="0" y="203200"/>
                </a:cubicBezTo>
                <a:lnTo>
                  <a:pt x="38100" y="482600"/>
                </a:lnTo>
                <a:lnTo>
                  <a:pt x="228600" y="457200"/>
                </a:lnTo>
                <a:cubicBezTo>
                  <a:pt x="254000" y="457200"/>
                  <a:pt x="342900" y="444500"/>
                  <a:pt x="406400" y="444500"/>
                </a:cubicBezTo>
                <a:cubicBezTo>
                  <a:pt x="863600" y="444500"/>
                  <a:pt x="863600" y="1028700"/>
                  <a:pt x="863600" y="2032000"/>
                </a:cubicBezTo>
                <a:lnTo>
                  <a:pt x="863600" y="7899400"/>
                </a:lnTo>
                <a:cubicBezTo>
                  <a:pt x="863600" y="8775700"/>
                  <a:pt x="749300" y="8775700"/>
                  <a:pt x="304800" y="8826500"/>
                </a:cubicBezTo>
                <a:lnTo>
                  <a:pt x="0" y="8864600"/>
                </a:ln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2" name="Freeform 22"/>
          <p:cNvSpPr/>
          <p:nvPr/>
        </p:nvSpPr>
        <p:spPr>
          <a:xfrm>
            <a:off x="537872" y="678206"/>
            <a:ext cx="46757" cy="145933"/>
          </a:xfrm>
          <a:custGeom>
            <a:avLst/>
            <a:gdLst/>
            <a:ahLst/>
            <a:cxnLst/>
            <a:rect l="0" t="0" r="0" b="0"/>
            <a:pathLst>
              <a:path w="2832100" h="8839200">
                <a:moveTo>
                  <a:pt x="0" y="8839200"/>
                </a:moveTo>
                <a:lnTo>
                  <a:pt x="2832100" y="8839200"/>
                </a:lnTo>
                <a:lnTo>
                  <a:pt x="2832100" y="8559800"/>
                </a:lnTo>
                <a:lnTo>
                  <a:pt x="2540000" y="8521700"/>
                </a:lnTo>
                <a:cubicBezTo>
                  <a:pt x="2070100" y="8470900"/>
                  <a:pt x="1968500" y="8445500"/>
                  <a:pt x="1968500" y="7594600"/>
                </a:cubicBezTo>
                <a:lnTo>
                  <a:pt x="1968500" y="2870200"/>
                </a:lnTo>
                <a:cubicBezTo>
                  <a:pt x="1524000" y="2870200"/>
                  <a:pt x="368300" y="3200400"/>
                  <a:pt x="0" y="3314700"/>
                </a:cubicBezTo>
                <a:lnTo>
                  <a:pt x="50800" y="3619500"/>
                </a:lnTo>
                <a:lnTo>
                  <a:pt x="330200" y="3543300"/>
                </a:lnTo>
                <a:cubicBezTo>
                  <a:pt x="355600" y="3543300"/>
                  <a:pt x="444500" y="3530600"/>
                  <a:pt x="508000" y="3530600"/>
                </a:cubicBezTo>
                <a:cubicBezTo>
                  <a:pt x="863600" y="3530600"/>
                  <a:pt x="863600" y="3886200"/>
                  <a:pt x="863600" y="5130800"/>
                </a:cubicBezTo>
                <a:lnTo>
                  <a:pt x="863600" y="7594600"/>
                </a:lnTo>
                <a:cubicBezTo>
                  <a:pt x="863600" y="8445500"/>
                  <a:pt x="749300" y="8470900"/>
                  <a:pt x="304800" y="8521700"/>
                </a:cubicBezTo>
                <a:lnTo>
                  <a:pt x="0" y="8559800"/>
                </a:lnTo>
                <a:close/>
                <a:moveTo>
                  <a:pt x="1282700" y="1422400"/>
                </a:moveTo>
                <a:cubicBezTo>
                  <a:pt x="1701800" y="1422400"/>
                  <a:pt x="1993900" y="1079500"/>
                  <a:pt x="1993900" y="711200"/>
                </a:cubicBezTo>
                <a:cubicBezTo>
                  <a:pt x="1993900" y="330200"/>
                  <a:pt x="1701800" y="0"/>
                  <a:pt x="1282700" y="0"/>
                </a:cubicBezTo>
                <a:cubicBezTo>
                  <a:pt x="863600" y="0"/>
                  <a:pt x="571500" y="330200"/>
                  <a:pt x="571500" y="711200"/>
                </a:cubicBezTo>
                <a:cubicBezTo>
                  <a:pt x="571500" y="1079500"/>
                  <a:pt x="863600" y="1422400"/>
                  <a:pt x="1282700" y="14224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3" name="Freeform 23"/>
          <p:cNvSpPr/>
          <p:nvPr/>
        </p:nvSpPr>
        <p:spPr>
          <a:xfrm>
            <a:off x="599998" y="725592"/>
            <a:ext cx="111546" cy="98547"/>
          </a:xfrm>
          <a:custGeom>
            <a:avLst/>
            <a:gdLst/>
            <a:ahLst/>
            <a:cxnLst/>
            <a:rect l="0" t="0" r="0" b="0"/>
            <a:pathLst>
              <a:path w="6756400" h="5969000">
                <a:moveTo>
                  <a:pt x="0" y="5969000"/>
                </a:moveTo>
                <a:lnTo>
                  <a:pt x="2832100" y="5969000"/>
                </a:lnTo>
                <a:lnTo>
                  <a:pt x="2832100" y="5689600"/>
                </a:lnTo>
                <a:lnTo>
                  <a:pt x="2540000" y="5651500"/>
                </a:lnTo>
                <a:cubicBezTo>
                  <a:pt x="2070100" y="5600700"/>
                  <a:pt x="1968500" y="5537200"/>
                  <a:pt x="1968500" y="4724400"/>
                </a:cubicBezTo>
                <a:lnTo>
                  <a:pt x="1968500" y="1282700"/>
                </a:lnTo>
                <a:cubicBezTo>
                  <a:pt x="2197100" y="990600"/>
                  <a:pt x="2603500" y="596900"/>
                  <a:pt x="3276600" y="596900"/>
                </a:cubicBezTo>
                <a:cubicBezTo>
                  <a:pt x="4787900" y="596900"/>
                  <a:pt x="4787900" y="1828800"/>
                  <a:pt x="4787900" y="3022600"/>
                </a:cubicBezTo>
                <a:lnTo>
                  <a:pt x="4787900" y="4724400"/>
                </a:lnTo>
                <a:cubicBezTo>
                  <a:pt x="4787900" y="5537200"/>
                  <a:pt x="4673600" y="5600700"/>
                  <a:pt x="4229100" y="5651500"/>
                </a:cubicBezTo>
                <a:lnTo>
                  <a:pt x="3924300" y="5689600"/>
                </a:lnTo>
                <a:lnTo>
                  <a:pt x="3924300" y="5969000"/>
                </a:lnTo>
                <a:lnTo>
                  <a:pt x="6756400" y="5969000"/>
                </a:lnTo>
                <a:lnTo>
                  <a:pt x="6756400" y="5689600"/>
                </a:lnTo>
                <a:lnTo>
                  <a:pt x="6464300" y="5651500"/>
                </a:lnTo>
                <a:cubicBezTo>
                  <a:pt x="5994400" y="5600700"/>
                  <a:pt x="5892800" y="5537200"/>
                  <a:pt x="5892800" y="4724400"/>
                </a:cubicBezTo>
                <a:lnTo>
                  <a:pt x="5892800" y="2832100"/>
                </a:lnTo>
                <a:cubicBezTo>
                  <a:pt x="5892800" y="1371600"/>
                  <a:pt x="5892800" y="0"/>
                  <a:pt x="3911600" y="0"/>
                </a:cubicBezTo>
                <a:cubicBezTo>
                  <a:pt x="2946400" y="0"/>
                  <a:pt x="2260600" y="533400"/>
                  <a:pt x="1968500" y="800100"/>
                </a:cubicBezTo>
                <a:lnTo>
                  <a:pt x="1968500" y="0"/>
                </a:lnTo>
                <a:cubicBezTo>
                  <a:pt x="1524000" y="0"/>
                  <a:pt x="368300" y="330200"/>
                  <a:pt x="0" y="444500"/>
                </a:cubicBezTo>
                <a:lnTo>
                  <a:pt x="50800" y="749300"/>
                </a:lnTo>
                <a:lnTo>
                  <a:pt x="330200" y="673100"/>
                </a:lnTo>
                <a:cubicBezTo>
                  <a:pt x="355600" y="673100"/>
                  <a:pt x="444500" y="660400"/>
                  <a:pt x="508000" y="660400"/>
                </a:cubicBezTo>
                <a:cubicBezTo>
                  <a:pt x="863600" y="660400"/>
                  <a:pt x="863600" y="1016000"/>
                  <a:pt x="863600" y="2260600"/>
                </a:cubicBezTo>
                <a:lnTo>
                  <a:pt x="863600" y="4724400"/>
                </a:lnTo>
                <a:cubicBezTo>
                  <a:pt x="863600" y="5537200"/>
                  <a:pt x="749300" y="5600700"/>
                  <a:pt x="304800" y="5651500"/>
                </a:cubicBezTo>
                <a:lnTo>
                  <a:pt x="0" y="5689600"/>
                </a:ln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4" name="Freeform 24"/>
          <p:cNvSpPr/>
          <p:nvPr/>
        </p:nvSpPr>
        <p:spPr>
          <a:xfrm>
            <a:off x="726830" y="678206"/>
            <a:ext cx="46757" cy="145933"/>
          </a:xfrm>
          <a:custGeom>
            <a:avLst/>
            <a:gdLst/>
            <a:ahLst/>
            <a:cxnLst/>
            <a:rect l="0" t="0" r="0" b="0"/>
            <a:pathLst>
              <a:path w="2832100" h="8839200">
                <a:moveTo>
                  <a:pt x="0" y="8839200"/>
                </a:moveTo>
                <a:lnTo>
                  <a:pt x="2832100" y="8839200"/>
                </a:lnTo>
                <a:lnTo>
                  <a:pt x="2832100" y="8559800"/>
                </a:lnTo>
                <a:lnTo>
                  <a:pt x="2540000" y="8521700"/>
                </a:lnTo>
                <a:cubicBezTo>
                  <a:pt x="2070100" y="8470900"/>
                  <a:pt x="1968500" y="8445500"/>
                  <a:pt x="1968500" y="7594600"/>
                </a:cubicBezTo>
                <a:lnTo>
                  <a:pt x="1968500" y="2870200"/>
                </a:lnTo>
                <a:cubicBezTo>
                  <a:pt x="1524000" y="2870200"/>
                  <a:pt x="368300" y="3200400"/>
                  <a:pt x="0" y="3314700"/>
                </a:cubicBezTo>
                <a:lnTo>
                  <a:pt x="50800" y="3619500"/>
                </a:lnTo>
                <a:lnTo>
                  <a:pt x="330200" y="3543300"/>
                </a:lnTo>
                <a:cubicBezTo>
                  <a:pt x="355600" y="3543300"/>
                  <a:pt x="444500" y="3530600"/>
                  <a:pt x="508000" y="3530600"/>
                </a:cubicBezTo>
                <a:cubicBezTo>
                  <a:pt x="863600" y="3530600"/>
                  <a:pt x="863600" y="3886200"/>
                  <a:pt x="863600" y="5130800"/>
                </a:cubicBezTo>
                <a:lnTo>
                  <a:pt x="863600" y="7594600"/>
                </a:lnTo>
                <a:cubicBezTo>
                  <a:pt x="863600" y="8445500"/>
                  <a:pt x="749300" y="8470900"/>
                  <a:pt x="304800" y="8521700"/>
                </a:cubicBezTo>
                <a:lnTo>
                  <a:pt x="0" y="8559800"/>
                </a:lnTo>
                <a:close/>
                <a:moveTo>
                  <a:pt x="1282700" y="1422400"/>
                </a:moveTo>
                <a:cubicBezTo>
                  <a:pt x="1701800" y="1422400"/>
                  <a:pt x="1993900" y="1079500"/>
                  <a:pt x="1993900" y="711200"/>
                </a:cubicBezTo>
                <a:cubicBezTo>
                  <a:pt x="1993900" y="330200"/>
                  <a:pt x="1701800" y="0"/>
                  <a:pt x="1282700" y="0"/>
                </a:cubicBezTo>
                <a:cubicBezTo>
                  <a:pt x="863600" y="0"/>
                  <a:pt x="571500" y="330200"/>
                  <a:pt x="571500" y="711200"/>
                </a:cubicBezTo>
                <a:cubicBezTo>
                  <a:pt x="571500" y="1079500"/>
                  <a:pt x="863600" y="1422400"/>
                  <a:pt x="1282700" y="14224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5" name="Freeform 25"/>
          <p:cNvSpPr/>
          <p:nvPr/>
        </p:nvSpPr>
        <p:spPr>
          <a:xfrm>
            <a:off x="788244" y="673174"/>
            <a:ext cx="105046" cy="150965"/>
          </a:xfrm>
          <a:custGeom>
            <a:avLst/>
            <a:gdLst/>
            <a:ahLst/>
            <a:cxnLst/>
            <a:rect l="0" t="0" r="0" b="0"/>
            <a:pathLst>
              <a:path w="6362700" h="9144000">
                <a:moveTo>
                  <a:pt x="0" y="9144000"/>
                </a:moveTo>
                <a:lnTo>
                  <a:pt x="2832100" y="9144000"/>
                </a:lnTo>
                <a:lnTo>
                  <a:pt x="2832100" y="8864600"/>
                </a:lnTo>
                <a:lnTo>
                  <a:pt x="2540000" y="8826500"/>
                </a:lnTo>
                <a:cubicBezTo>
                  <a:pt x="2070100" y="8775700"/>
                  <a:pt x="1968500" y="8775700"/>
                  <a:pt x="1968500" y="7899400"/>
                </a:cubicBezTo>
                <a:lnTo>
                  <a:pt x="1968500" y="6286500"/>
                </a:lnTo>
                <a:lnTo>
                  <a:pt x="2298700" y="6286500"/>
                </a:lnTo>
                <a:cubicBezTo>
                  <a:pt x="2705100" y="6286500"/>
                  <a:pt x="2908300" y="6578600"/>
                  <a:pt x="3136900" y="6921500"/>
                </a:cubicBezTo>
                <a:lnTo>
                  <a:pt x="3619500" y="7658100"/>
                </a:lnTo>
                <a:cubicBezTo>
                  <a:pt x="4013200" y="8267700"/>
                  <a:pt x="4445000" y="8813800"/>
                  <a:pt x="4699000" y="8953500"/>
                </a:cubicBezTo>
                <a:cubicBezTo>
                  <a:pt x="4927600" y="9080500"/>
                  <a:pt x="5041900" y="9144000"/>
                  <a:pt x="5651500" y="9144000"/>
                </a:cubicBezTo>
                <a:lnTo>
                  <a:pt x="6362700" y="9144000"/>
                </a:lnTo>
                <a:lnTo>
                  <a:pt x="6362700" y="8864600"/>
                </a:lnTo>
                <a:cubicBezTo>
                  <a:pt x="5994400" y="8864600"/>
                  <a:pt x="5803900" y="8801100"/>
                  <a:pt x="5105400" y="7823200"/>
                </a:cubicBezTo>
                <a:lnTo>
                  <a:pt x="4445000" y="6908800"/>
                </a:lnTo>
                <a:cubicBezTo>
                  <a:pt x="4064000" y="6388100"/>
                  <a:pt x="3771900" y="5918200"/>
                  <a:pt x="3619500" y="5664200"/>
                </a:cubicBezTo>
                <a:cubicBezTo>
                  <a:pt x="3784600" y="5511800"/>
                  <a:pt x="4089400" y="5118100"/>
                  <a:pt x="4445000" y="4737100"/>
                </a:cubicBezTo>
                <a:lnTo>
                  <a:pt x="4965700" y="4165600"/>
                </a:lnTo>
                <a:cubicBezTo>
                  <a:pt x="5334000" y="3771900"/>
                  <a:pt x="5511800" y="3721100"/>
                  <a:pt x="5969000" y="3670300"/>
                </a:cubicBezTo>
                <a:lnTo>
                  <a:pt x="6210300" y="3644900"/>
                </a:lnTo>
                <a:lnTo>
                  <a:pt x="6210300" y="3365500"/>
                </a:lnTo>
                <a:lnTo>
                  <a:pt x="3670300" y="3365500"/>
                </a:lnTo>
                <a:lnTo>
                  <a:pt x="3670300" y="3670300"/>
                </a:lnTo>
                <a:lnTo>
                  <a:pt x="4076700" y="3670300"/>
                </a:lnTo>
                <a:cubicBezTo>
                  <a:pt x="4279900" y="3670300"/>
                  <a:pt x="4470400" y="3670300"/>
                  <a:pt x="4470400" y="3798690"/>
                </a:cubicBezTo>
                <a:cubicBezTo>
                  <a:pt x="4470400" y="3978672"/>
                  <a:pt x="4216400" y="4274146"/>
                  <a:pt x="3784600" y="4775200"/>
                </a:cubicBezTo>
                <a:lnTo>
                  <a:pt x="3327400" y="5314950"/>
                </a:lnTo>
                <a:cubicBezTo>
                  <a:pt x="2971800" y="5713215"/>
                  <a:pt x="2641600" y="5867400"/>
                  <a:pt x="2184400" y="5867400"/>
                </a:cubicBezTo>
                <a:lnTo>
                  <a:pt x="1968500" y="5867400"/>
                </a:lnTo>
                <a:lnTo>
                  <a:pt x="1968500" y="0"/>
                </a:lnTo>
                <a:cubicBezTo>
                  <a:pt x="1435100" y="0"/>
                  <a:pt x="406400" y="114300"/>
                  <a:pt x="0" y="203200"/>
                </a:cubicBezTo>
                <a:lnTo>
                  <a:pt x="38100" y="482600"/>
                </a:lnTo>
                <a:lnTo>
                  <a:pt x="228600" y="457200"/>
                </a:lnTo>
                <a:cubicBezTo>
                  <a:pt x="254000" y="457200"/>
                  <a:pt x="342900" y="444500"/>
                  <a:pt x="406400" y="444500"/>
                </a:cubicBezTo>
                <a:cubicBezTo>
                  <a:pt x="863600" y="444500"/>
                  <a:pt x="863600" y="1028700"/>
                  <a:pt x="863600" y="2032000"/>
                </a:cubicBezTo>
                <a:lnTo>
                  <a:pt x="863600" y="7899400"/>
                </a:lnTo>
                <a:cubicBezTo>
                  <a:pt x="863600" y="8775700"/>
                  <a:pt x="749300" y="8775700"/>
                  <a:pt x="304800" y="8826500"/>
                </a:cubicBezTo>
                <a:lnTo>
                  <a:pt x="0" y="8864600"/>
                </a:ln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6" name="Freeform 26"/>
          <p:cNvSpPr/>
          <p:nvPr/>
        </p:nvSpPr>
        <p:spPr>
          <a:xfrm>
            <a:off x="904005" y="687222"/>
            <a:ext cx="89321" cy="140062"/>
          </a:xfrm>
          <a:custGeom>
            <a:avLst/>
            <a:gdLst/>
            <a:ahLst/>
            <a:cxnLst/>
            <a:rect l="0" t="0" r="0" b="0"/>
            <a:pathLst>
              <a:path w="5410200" h="8483600">
                <a:moveTo>
                  <a:pt x="1320800" y="1244600"/>
                </a:moveTo>
                <a:cubicBezTo>
                  <a:pt x="1651000" y="1244600"/>
                  <a:pt x="1943100" y="952500"/>
                  <a:pt x="1943100" y="622300"/>
                </a:cubicBezTo>
                <a:cubicBezTo>
                  <a:pt x="1943100" y="292100"/>
                  <a:pt x="1651000" y="0"/>
                  <a:pt x="1320800" y="0"/>
                </a:cubicBezTo>
                <a:cubicBezTo>
                  <a:pt x="977900" y="0"/>
                  <a:pt x="698500" y="292100"/>
                  <a:pt x="698500" y="622300"/>
                </a:cubicBezTo>
                <a:cubicBezTo>
                  <a:pt x="698500" y="952500"/>
                  <a:pt x="977900" y="1244600"/>
                  <a:pt x="1320800" y="1244600"/>
                </a:cubicBezTo>
                <a:close/>
                <a:moveTo>
                  <a:pt x="3632200" y="1244600"/>
                </a:moveTo>
                <a:cubicBezTo>
                  <a:pt x="3975100" y="1244600"/>
                  <a:pt x="4254500" y="952500"/>
                  <a:pt x="4254500" y="622300"/>
                </a:cubicBezTo>
                <a:cubicBezTo>
                  <a:pt x="4254500" y="292100"/>
                  <a:pt x="3975100" y="0"/>
                  <a:pt x="3632200" y="0"/>
                </a:cubicBezTo>
                <a:cubicBezTo>
                  <a:pt x="3302000" y="0"/>
                  <a:pt x="3009900" y="292100"/>
                  <a:pt x="3009900" y="622300"/>
                </a:cubicBezTo>
                <a:cubicBezTo>
                  <a:pt x="3009900" y="952500"/>
                  <a:pt x="3302000" y="1244600"/>
                  <a:pt x="3632200" y="1244600"/>
                </a:cubicBezTo>
                <a:close/>
                <a:moveTo>
                  <a:pt x="5346700" y="7988300"/>
                </a:moveTo>
                <a:cubicBezTo>
                  <a:pt x="5295900" y="8013700"/>
                  <a:pt x="5245100" y="8039100"/>
                  <a:pt x="5118100" y="8039100"/>
                </a:cubicBezTo>
                <a:cubicBezTo>
                  <a:pt x="4419600" y="8039100"/>
                  <a:pt x="4419600" y="7086600"/>
                  <a:pt x="4419600" y="6197600"/>
                </a:cubicBezTo>
                <a:lnTo>
                  <a:pt x="4419600" y="4381500"/>
                </a:lnTo>
                <a:cubicBezTo>
                  <a:pt x="4419600" y="3086100"/>
                  <a:pt x="4114800" y="2324100"/>
                  <a:pt x="2667000" y="2324100"/>
                </a:cubicBezTo>
                <a:cubicBezTo>
                  <a:pt x="1320800" y="2324100"/>
                  <a:pt x="508000" y="3175000"/>
                  <a:pt x="127000" y="3683000"/>
                </a:cubicBezTo>
                <a:cubicBezTo>
                  <a:pt x="215900" y="3911600"/>
                  <a:pt x="317500" y="4038600"/>
                  <a:pt x="457200" y="4191000"/>
                </a:cubicBezTo>
                <a:lnTo>
                  <a:pt x="558800" y="4191000"/>
                </a:lnTo>
                <a:cubicBezTo>
                  <a:pt x="800100" y="3721100"/>
                  <a:pt x="1117600" y="2921000"/>
                  <a:pt x="2133600" y="2921000"/>
                </a:cubicBezTo>
                <a:cubicBezTo>
                  <a:pt x="3086100" y="2921000"/>
                  <a:pt x="3314700" y="3644900"/>
                  <a:pt x="3314700" y="4483100"/>
                </a:cubicBezTo>
                <a:lnTo>
                  <a:pt x="3314700" y="4775200"/>
                </a:lnTo>
                <a:cubicBezTo>
                  <a:pt x="2197100" y="5105400"/>
                  <a:pt x="0" y="5600700"/>
                  <a:pt x="0" y="7251700"/>
                </a:cubicBezTo>
                <a:cubicBezTo>
                  <a:pt x="0" y="7950200"/>
                  <a:pt x="635000" y="8483600"/>
                  <a:pt x="1574800" y="8483600"/>
                </a:cubicBezTo>
                <a:cubicBezTo>
                  <a:pt x="2565400" y="8483600"/>
                  <a:pt x="3035300" y="8216900"/>
                  <a:pt x="3441700" y="7950200"/>
                </a:cubicBezTo>
                <a:cubicBezTo>
                  <a:pt x="3568700" y="8216900"/>
                  <a:pt x="3797300" y="8483600"/>
                  <a:pt x="4445000" y="8483600"/>
                </a:cubicBezTo>
                <a:cubicBezTo>
                  <a:pt x="4978400" y="8483600"/>
                  <a:pt x="5245100" y="8280400"/>
                  <a:pt x="5410200" y="8166100"/>
                </a:cubicBezTo>
                <a:close/>
                <a:moveTo>
                  <a:pt x="3314700" y="5372100"/>
                </a:moveTo>
                <a:lnTo>
                  <a:pt x="3314700" y="7518400"/>
                </a:lnTo>
                <a:cubicBezTo>
                  <a:pt x="3225800" y="7645400"/>
                  <a:pt x="2908300" y="8039100"/>
                  <a:pt x="2349500" y="8039100"/>
                </a:cubicBezTo>
                <a:cubicBezTo>
                  <a:pt x="1625600" y="8039100"/>
                  <a:pt x="1168400" y="7607300"/>
                  <a:pt x="1168400" y="6883400"/>
                </a:cubicBezTo>
                <a:cubicBezTo>
                  <a:pt x="1168400" y="5689600"/>
                  <a:pt x="2413000" y="5372100"/>
                  <a:pt x="3136900" y="53721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7" name="Freeform 27"/>
          <p:cNvSpPr/>
          <p:nvPr/>
        </p:nvSpPr>
        <p:spPr>
          <a:xfrm>
            <a:off x="1007039" y="678206"/>
            <a:ext cx="46757" cy="145933"/>
          </a:xfrm>
          <a:custGeom>
            <a:avLst/>
            <a:gdLst/>
            <a:ahLst/>
            <a:cxnLst/>
            <a:rect l="0" t="0" r="0" b="0"/>
            <a:pathLst>
              <a:path w="2832100" h="8839200">
                <a:moveTo>
                  <a:pt x="0" y="8839200"/>
                </a:moveTo>
                <a:lnTo>
                  <a:pt x="2832100" y="8839200"/>
                </a:lnTo>
                <a:lnTo>
                  <a:pt x="2832100" y="8559800"/>
                </a:lnTo>
                <a:lnTo>
                  <a:pt x="2540000" y="8521700"/>
                </a:lnTo>
                <a:cubicBezTo>
                  <a:pt x="2070100" y="8470900"/>
                  <a:pt x="1968500" y="8445500"/>
                  <a:pt x="1968500" y="7594600"/>
                </a:cubicBezTo>
                <a:lnTo>
                  <a:pt x="1968500" y="2870200"/>
                </a:lnTo>
                <a:cubicBezTo>
                  <a:pt x="1524000" y="2870200"/>
                  <a:pt x="368300" y="3200400"/>
                  <a:pt x="0" y="3314700"/>
                </a:cubicBezTo>
                <a:lnTo>
                  <a:pt x="50800" y="3619500"/>
                </a:lnTo>
                <a:lnTo>
                  <a:pt x="330200" y="3543300"/>
                </a:lnTo>
                <a:cubicBezTo>
                  <a:pt x="355600" y="3543300"/>
                  <a:pt x="444500" y="3530600"/>
                  <a:pt x="508000" y="3530600"/>
                </a:cubicBezTo>
                <a:cubicBezTo>
                  <a:pt x="863600" y="3530600"/>
                  <a:pt x="863600" y="3886200"/>
                  <a:pt x="863600" y="5130800"/>
                </a:cubicBezTo>
                <a:lnTo>
                  <a:pt x="863600" y="7594600"/>
                </a:lnTo>
                <a:cubicBezTo>
                  <a:pt x="863600" y="8445500"/>
                  <a:pt x="749300" y="8470900"/>
                  <a:pt x="304800" y="8521700"/>
                </a:cubicBezTo>
                <a:lnTo>
                  <a:pt x="0" y="8559800"/>
                </a:lnTo>
                <a:close/>
                <a:moveTo>
                  <a:pt x="1282700" y="1422400"/>
                </a:moveTo>
                <a:cubicBezTo>
                  <a:pt x="1701800" y="1422400"/>
                  <a:pt x="1993900" y="1079500"/>
                  <a:pt x="1993900" y="711200"/>
                </a:cubicBezTo>
                <a:cubicBezTo>
                  <a:pt x="1993900" y="330200"/>
                  <a:pt x="1701800" y="0"/>
                  <a:pt x="1282700" y="0"/>
                </a:cubicBezTo>
                <a:cubicBezTo>
                  <a:pt x="863600" y="0"/>
                  <a:pt x="571500" y="330200"/>
                  <a:pt x="571500" y="711200"/>
                </a:cubicBezTo>
                <a:cubicBezTo>
                  <a:pt x="571500" y="1079500"/>
                  <a:pt x="863600" y="1422400"/>
                  <a:pt x="1282700" y="14224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8" name="Freeform 28"/>
          <p:cNvSpPr/>
          <p:nvPr/>
        </p:nvSpPr>
        <p:spPr>
          <a:xfrm>
            <a:off x="1067782" y="725592"/>
            <a:ext cx="66885" cy="101692"/>
          </a:xfrm>
          <a:custGeom>
            <a:avLst/>
            <a:gdLst/>
            <a:ahLst/>
            <a:cxnLst/>
            <a:rect l="0" t="0" r="0" b="0"/>
            <a:pathLst>
              <a:path w="4051300" h="6159500">
                <a:moveTo>
                  <a:pt x="3670300" y="1905000"/>
                </a:moveTo>
                <a:cubicBezTo>
                  <a:pt x="3670300" y="1231900"/>
                  <a:pt x="3632200" y="825500"/>
                  <a:pt x="3505200" y="368300"/>
                </a:cubicBezTo>
                <a:cubicBezTo>
                  <a:pt x="3225800" y="203200"/>
                  <a:pt x="2832100" y="0"/>
                  <a:pt x="2159000" y="0"/>
                </a:cubicBezTo>
                <a:cubicBezTo>
                  <a:pt x="1054100" y="0"/>
                  <a:pt x="127000" y="571500"/>
                  <a:pt x="127000" y="1612900"/>
                </a:cubicBezTo>
                <a:cubicBezTo>
                  <a:pt x="127000" y="3683000"/>
                  <a:pt x="2946400" y="3073400"/>
                  <a:pt x="2946400" y="4800600"/>
                </a:cubicBezTo>
                <a:cubicBezTo>
                  <a:pt x="2946400" y="5245100"/>
                  <a:pt x="2616200" y="5740400"/>
                  <a:pt x="2044700" y="5740400"/>
                </a:cubicBezTo>
                <a:cubicBezTo>
                  <a:pt x="1028700" y="5740400"/>
                  <a:pt x="596900" y="4914900"/>
                  <a:pt x="342900" y="4089400"/>
                </a:cubicBezTo>
                <a:lnTo>
                  <a:pt x="0" y="4089400"/>
                </a:lnTo>
                <a:cubicBezTo>
                  <a:pt x="0" y="4584700"/>
                  <a:pt x="50800" y="5219700"/>
                  <a:pt x="241300" y="5791200"/>
                </a:cubicBezTo>
                <a:cubicBezTo>
                  <a:pt x="584200" y="5943600"/>
                  <a:pt x="1028700" y="6159500"/>
                  <a:pt x="1854200" y="6159500"/>
                </a:cubicBezTo>
                <a:cubicBezTo>
                  <a:pt x="3060700" y="6159500"/>
                  <a:pt x="4051300" y="5588000"/>
                  <a:pt x="4051300" y="4381500"/>
                </a:cubicBezTo>
                <a:cubicBezTo>
                  <a:pt x="4051300" y="2349500"/>
                  <a:pt x="1231900" y="2768600"/>
                  <a:pt x="1231900" y="1320800"/>
                </a:cubicBezTo>
                <a:cubicBezTo>
                  <a:pt x="1231900" y="762000"/>
                  <a:pt x="1562100" y="419100"/>
                  <a:pt x="2044700" y="419100"/>
                </a:cubicBezTo>
                <a:cubicBezTo>
                  <a:pt x="2870200" y="419100"/>
                  <a:pt x="3276600" y="1333500"/>
                  <a:pt x="3276600" y="19050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9" name="Freeform 29"/>
          <p:cNvSpPr/>
          <p:nvPr/>
        </p:nvSpPr>
        <p:spPr>
          <a:xfrm>
            <a:off x="1149973" y="725592"/>
            <a:ext cx="85547" cy="101692"/>
          </a:xfrm>
          <a:custGeom>
            <a:avLst/>
            <a:gdLst/>
            <a:ahLst/>
            <a:cxnLst/>
            <a:rect l="0" t="0" r="0" b="0"/>
            <a:pathLst>
              <a:path w="5181600" h="6159500">
                <a:moveTo>
                  <a:pt x="4977407" y="5156200"/>
                </a:moveTo>
                <a:cubicBezTo>
                  <a:pt x="4798417" y="5245100"/>
                  <a:pt x="4312840" y="5562600"/>
                  <a:pt x="3532981" y="5562600"/>
                </a:cubicBezTo>
                <a:cubicBezTo>
                  <a:pt x="1807368" y="5562600"/>
                  <a:pt x="1193800" y="4064000"/>
                  <a:pt x="1193800" y="3276600"/>
                </a:cubicBezTo>
                <a:cubicBezTo>
                  <a:pt x="2279054" y="3022600"/>
                  <a:pt x="3742928" y="2628900"/>
                  <a:pt x="5181600" y="1917700"/>
                </a:cubicBezTo>
                <a:cubicBezTo>
                  <a:pt x="5016500" y="1231900"/>
                  <a:pt x="4648200" y="0"/>
                  <a:pt x="2946400" y="0"/>
                </a:cubicBezTo>
                <a:cubicBezTo>
                  <a:pt x="1485900" y="0"/>
                  <a:pt x="0" y="1143000"/>
                  <a:pt x="0" y="3289300"/>
                </a:cubicBezTo>
                <a:cubicBezTo>
                  <a:pt x="0" y="5092700"/>
                  <a:pt x="1308100" y="6159500"/>
                  <a:pt x="2908300" y="6159500"/>
                </a:cubicBezTo>
                <a:cubicBezTo>
                  <a:pt x="4064000" y="6159500"/>
                  <a:pt x="4927600" y="5638800"/>
                  <a:pt x="5130800" y="5448300"/>
                </a:cubicBezTo>
                <a:close/>
                <a:moveTo>
                  <a:pt x="2578100" y="444500"/>
                </a:moveTo>
                <a:cubicBezTo>
                  <a:pt x="3543300" y="444500"/>
                  <a:pt x="3860800" y="1206500"/>
                  <a:pt x="4038600" y="1993900"/>
                </a:cubicBezTo>
                <a:cubicBezTo>
                  <a:pt x="3149600" y="2286000"/>
                  <a:pt x="2082800" y="2552700"/>
                  <a:pt x="1168400" y="2717800"/>
                </a:cubicBezTo>
                <a:cubicBezTo>
                  <a:pt x="1168400" y="1790700"/>
                  <a:pt x="1498600" y="444500"/>
                  <a:pt x="2578100" y="4445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30" name="Freeform 30"/>
          <p:cNvSpPr/>
          <p:nvPr/>
        </p:nvSpPr>
        <p:spPr>
          <a:xfrm>
            <a:off x="1248814" y="725592"/>
            <a:ext cx="111546" cy="98547"/>
          </a:xfrm>
          <a:custGeom>
            <a:avLst/>
            <a:gdLst/>
            <a:ahLst/>
            <a:cxnLst/>
            <a:rect l="0" t="0" r="0" b="0"/>
            <a:pathLst>
              <a:path w="6756400" h="5969000">
                <a:moveTo>
                  <a:pt x="0" y="5969000"/>
                </a:moveTo>
                <a:lnTo>
                  <a:pt x="2832100" y="5969000"/>
                </a:lnTo>
                <a:lnTo>
                  <a:pt x="2832100" y="5689600"/>
                </a:lnTo>
                <a:lnTo>
                  <a:pt x="2540000" y="5651500"/>
                </a:lnTo>
                <a:cubicBezTo>
                  <a:pt x="2070100" y="5600700"/>
                  <a:pt x="1968500" y="5537200"/>
                  <a:pt x="1968500" y="4724400"/>
                </a:cubicBezTo>
                <a:lnTo>
                  <a:pt x="1968500" y="1282700"/>
                </a:lnTo>
                <a:cubicBezTo>
                  <a:pt x="2197100" y="990600"/>
                  <a:pt x="2603500" y="596900"/>
                  <a:pt x="3276600" y="596900"/>
                </a:cubicBezTo>
                <a:cubicBezTo>
                  <a:pt x="4787900" y="596900"/>
                  <a:pt x="4787900" y="1828800"/>
                  <a:pt x="4787900" y="3022600"/>
                </a:cubicBezTo>
                <a:lnTo>
                  <a:pt x="4787900" y="4724400"/>
                </a:lnTo>
                <a:cubicBezTo>
                  <a:pt x="4787900" y="5537200"/>
                  <a:pt x="4673600" y="5600700"/>
                  <a:pt x="4229100" y="5651500"/>
                </a:cubicBezTo>
                <a:lnTo>
                  <a:pt x="3924300" y="5689600"/>
                </a:lnTo>
                <a:lnTo>
                  <a:pt x="3924300" y="5969000"/>
                </a:lnTo>
                <a:lnTo>
                  <a:pt x="6756400" y="5969000"/>
                </a:lnTo>
                <a:lnTo>
                  <a:pt x="6756400" y="5689600"/>
                </a:lnTo>
                <a:lnTo>
                  <a:pt x="6464300" y="5651500"/>
                </a:lnTo>
                <a:cubicBezTo>
                  <a:pt x="5994400" y="5600700"/>
                  <a:pt x="5892800" y="5537200"/>
                  <a:pt x="5892800" y="4724400"/>
                </a:cubicBezTo>
                <a:lnTo>
                  <a:pt x="5892800" y="2832100"/>
                </a:lnTo>
                <a:cubicBezTo>
                  <a:pt x="5892800" y="1371600"/>
                  <a:pt x="5892800" y="0"/>
                  <a:pt x="3911600" y="0"/>
                </a:cubicBezTo>
                <a:cubicBezTo>
                  <a:pt x="2946400" y="0"/>
                  <a:pt x="2260600" y="533400"/>
                  <a:pt x="1968500" y="800100"/>
                </a:cubicBezTo>
                <a:lnTo>
                  <a:pt x="1968500" y="0"/>
                </a:lnTo>
                <a:cubicBezTo>
                  <a:pt x="1524000" y="0"/>
                  <a:pt x="368300" y="330200"/>
                  <a:pt x="0" y="444500"/>
                </a:cubicBezTo>
                <a:lnTo>
                  <a:pt x="50800" y="749300"/>
                </a:lnTo>
                <a:lnTo>
                  <a:pt x="330200" y="673100"/>
                </a:lnTo>
                <a:cubicBezTo>
                  <a:pt x="355600" y="673100"/>
                  <a:pt x="444500" y="660400"/>
                  <a:pt x="508000" y="660400"/>
                </a:cubicBezTo>
                <a:cubicBezTo>
                  <a:pt x="863600" y="660400"/>
                  <a:pt x="863600" y="1016000"/>
                  <a:pt x="863600" y="2260600"/>
                </a:cubicBezTo>
                <a:lnTo>
                  <a:pt x="863600" y="4724400"/>
                </a:lnTo>
                <a:cubicBezTo>
                  <a:pt x="863600" y="5537200"/>
                  <a:pt x="749300" y="5600700"/>
                  <a:pt x="304800" y="5651500"/>
                </a:cubicBezTo>
                <a:lnTo>
                  <a:pt x="0" y="5689600"/>
                </a:ln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31" name="Freeform 31"/>
          <p:cNvSpPr/>
          <p:nvPr/>
        </p:nvSpPr>
        <p:spPr>
          <a:xfrm>
            <a:off x="1428714" y="725592"/>
            <a:ext cx="101901" cy="101692"/>
          </a:xfrm>
          <a:custGeom>
            <a:avLst/>
            <a:gdLst/>
            <a:ahLst/>
            <a:cxnLst/>
            <a:rect l="0" t="0" r="0" b="0"/>
            <a:pathLst>
              <a:path w="6172200" h="6159500">
                <a:moveTo>
                  <a:pt x="3048000" y="6159500"/>
                </a:moveTo>
                <a:cubicBezTo>
                  <a:pt x="4660900" y="6159500"/>
                  <a:pt x="6172200" y="5118100"/>
                  <a:pt x="6172200" y="2921000"/>
                </a:cubicBezTo>
                <a:cubicBezTo>
                  <a:pt x="6172200" y="1168400"/>
                  <a:pt x="4927600" y="0"/>
                  <a:pt x="3111500" y="0"/>
                </a:cubicBezTo>
                <a:cubicBezTo>
                  <a:pt x="1549400" y="0"/>
                  <a:pt x="0" y="1079500"/>
                  <a:pt x="0" y="3187700"/>
                </a:cubicBezTo>
                <a:cubicBezTo>
                  <a:pt x="0" y="5181600"/>
                  <a:pt x="1435100" y="6159500"/>
                  <a:pt x="3048000" y="6159500"/>
                </a:cubicBezTo>
                <a:close/>
                <a:moveTo>
                  <a:pt x="1168400" y="3035300"/>
                </a:moveTo>
                <a:cubicBezTo>
                  <a:pt x="1168400" y="1816100"/>
                  <a:pt x="1625600" y="444500"/>
                  <a:pt x="2946400" y="444500"/>
                </a:cubicBezTo>
                <a:cubicBezTo>
                  <a:pt x="4432300" y="444500"/>
                  <a:pt x="5003800" y="1752600"/>
                  <a:pt x="5003800" y="3263900"/>
                </a:cubicBezTo>
                <a:cubicBezTo>
                  <a:pt x="5003800" y="4610100"/>
                  <a:pt x="4419600" y="5715000"/>
                  <a:pt x="3263900" y="5715000"/>
                </a:cubicBezTo>
                <a:cubicBezTo>
                  <a:pt x="1828800" y="5715000"/>
                  <a:pt x="1168400" y="4445000"/>
                  <a:pt x="1168400" y="30353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32" name="Freeform 32"/>
          <p:cNvSpPr/>
          <p:nvPr/>
        </p:nvSpPr>
        <p:spPr>
          <a:xfrm>
            <a:off x="1542148" y="673174"/>
            <a:ext cx="112804" cy="150965"/>
          </a:xfrm>
          <a:custGeom>
            <a:avLst/>
            <a:gdLst/>
            <a:ahLst/>
            <a:cxnLst/>
            <a:rect l="0" t="0" r="0" b="0"/>
            <a:pathLst>
              <a:path w="6832600" h="9144000">
                <a:moveTo>
                  <a:pt x="0" y="9144000"/>
                </a:moveTo>
                <a:lnTo>
                  <a:pt x="2832100" y="9144000"/>
                </a:lnTo>
                <a:lnTo>
                  <a:pt x="2832100" y="8864600"/>
                </a:lnTo>
                <a:lnTo>
                  <a:pt x="2540000" y="8826500"/>
                </a:lnTo>
                <a:cubicBezTo>
                  <a:pt x="2070100" y="8775700"/>
                  <a:pt x="1968500" y="8674100"/>
                  <a:pt x="1968500" y="7899400"/>
                </a:cubicBezTo>
                <a:lnTo>
                  <a:pt x="1968500" y="4419600"/>
                </a:lnTo>
                <a:cubicBezTo>
                  <a:pt x="2197100" y="4216400"/>
                  <a:pt x="2667000" y="3771900"/>
                  <a:pt x="3365500" y="3771900"/>
                </a:cubicBezTo>
                <a:cubicBezTo>
                  <a:pt x="4432300" y="3771900"/>
                  <a:pt x="4864100" y="4521200"/>
                  <a:pt x="4864100" y="5575300"/>
                </a:cubicBezTo>
                <a:lnTo>
                  <a:pt x="4864100" y="7899400"/>
                </a:lnTo>
                <a:cubicBezTo>
                  <a:pt x="4864100" y="8674100"/>
                  <a:pt x="4749800" y="8775700"/>
                  <a:pt x="4305300" y="8826500"/>
                </a:cubicBezTo>
                <a:lnTo>
                  <a:pt x="4000500" y="8864600"/>
                </a:lnTo>
                <a:lnTo>
                  <a:pt x="4000500" y="9144000"/>
                </a:lnTo>
                <a:lnTo>
                  <a:pt x="6832600" y="9144000"/>
                </a:lnTo>
                <a:lnTo>
                  <a:pt x="6832600" y="8864600"/>
                </a:lnTo>
                <a:lnTo>
                  <a:pt x="6540500" y="8826500"/>
                </a:lnTo>
                <a:cubicBezTo>
                  <a:pt x="6070600" y="8775700"/>
                  <a:pt x="5969000" y="8674100"/>
                  <a:pt x="5969000" y="7899400"/>
                </a:cubicBezTo>
                <a:lnTo>
                  <a:pt x="5969000" y="5740400"/>
                </a:lnTo>
                <a:cubicBezTo>
                  <a:pt x="5969000" y="4356100"/>
                  <a:pt x="5816600" y="3175000"/>
                  <a:pt x="3962400" y="3175000"/>
                </a:cubicBezTo>
                <a:cubicBezTo>
                  <a:pt x="2908300" y="3175000"/>
                  <a:pt x="2336800" y="3644900"/>
                  <a:pt x="1968500" y="3949700"/>
                </a:cubicBezTo>
                <a:lnTo>
                  <a:pt x="1968500" y="0"/>
                </a:lnTo>
                <a:cubicBezTo>
                  <a:pt x="1435100" y="0"/>
                  <a:pt x="406400" y="114300"/>
                  <a:pt x="0" y="203200"/>
                </a:cubicBezTo>
                <a:lnTo>
                  <a:pt x="38100" y="482600"/>
                </a:lnTo>
                <a:lnTo>
                  <a:pt x="228600" y="457200"/>
                </a:lnTo>
                <a:cubicBezTo>
                  <a:pt x="254000" y="457200"/>
                  <a:pt x="342900" y="444500"/>
                  <a:pt x="406400" y="444500"/>
                </a:cubicBezTo>
                <a:cubicBezTo>
                  <a:pt x="863600" y="444500"/>
                  <a:pt x="863600" y="1028700"/>
                  <a:pt x="863600" y="2032000"/>
                </a:cubicBezTo>
                <a:lnTo>
                  <a:pt x="863600" y="7899400"/>
                </a:lnTo>
                <a:cubicBezTo>
                  <a:pt x="863600" y="8674100"/>
                  <a:pt x="749300" y="8775700"/>
                  <a:pt x="304800" y="8826500"/>
                </a:cubicBezTo>
                <a:lnTo>
                  <a:pt x="0" y="8864600"/>
                </a:ln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33" name="Freeform 33"/>
          <p:cNvSpPr/>
          <p:nvPr/>
        </p:nvSpPr>
        <p:spPr>
          <a:xfrm>
            <a:off x="1660005" y="678206"/>
            <a:ext cx="35854" cy="192900"/>
          </a:xfrm>
          <a:custGeom>
            <a:avLst/>
            <a:gdLst/>
            <a:ahLst/>
            <a:cxnLst/>
            <a:rect l="0" t="0" r="0" b="0"/>
            <a:pathLst>
              <a:path w="2171700" h="11684000">
                <a:moveTo>
                  <a:pt x="2146300" y="2870200"/>
                </a:moveTo>
                <a:cubicBezTo>
                  <a:pt x="1701800" y="2870200"/>
                  <a:pt x="546100" y="3200400"/>
                  <a:pt x="177800" y="3314700"/>
                </a:cubicBezTo>
                <a:lnTo>
                  <a:pt x="228600" y="3619500"/>
                </a:lnTo>
                <a:lnTo>
                  <a:pt x="508000" y="3543300"/>
                </a:lnTo>
                <a:cubicBezTo>
                  <a:pt x="533400" y="3543300"/>
                  <a:pt x="622300" y="3530600"/>
                  <a:pt x="685800" y="3530600"/>
                </a:cubicBezTo>
                <a:cubicBezTo>
                  <a:pt x="1041400" y="3530600"/>
                  <a:pt x="1041400" y="3886200"/>
                  <a:pt x="1041400" y="5130800"/>
                </a:cubicBezTo>
                <a:lnTo>
                  <a:pt x="1041400" y="7289800"/>
                </a:lnTo>
                <a:cubicBezTo>
                  <a:pt x="1041400" y="9842500"/>
                  <a:pt x="1041400" y="10896600"/>
                  <a:pt x="0" y="11391900"/>
                </a:cubicBezTo>
                <a:cubicBezTo>
                  <a:pt x="38100" y="11518900"/>
                  <a:pt x="76200" y="11595100"/>
                  <a:pt x="190500" y="11684000"/>
                </a:cubicBezTo>
                <a:cubicBezTo>
                  <a:pt x="2146300" y="10668000"/>
                  <a:pt x="2146300" y="9448800"/>
                  <a:pt x="2146300" y="7734300"/>
                </a:cubicBezTo>
                <a:close/>
                <a:moveTo>
                  <a:pt x="1460500" y="1422400"/>
                </a:moveTo>
                <a:cubicBezTo>
                  <a:pt x="1879600" y="1422400"/>
                  <a:pt x="2171700" y="1079500"/>
                  <a:pt x="2171700" y="711200"/>
                </a:cubicBezTo>
                <a:cubicBezTo>
                  <a:pt x="2171700" y="330200"/>
                  <a:pt x="1879600" y="0"/>
                  <a:pt x="1460500" y="0"/>
                </a:cubicBezTo>
                <a:cubicBezTo>
                  <a:pt x="1041400" y="0"/>
                  <a:pt x="749300" y="330200"/>
                  <a:pt x="749300" y="711200"/>
                </a:cubicBezTo>
                <a:cubicBezTo>
                  <a:pt x="749300" y="1079500"/>
                  <a:pt x="1041400" y="1422400"/>
                  <a:pt x="1460500" y="14224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34" name="Freeform 34"/>
          <p:cNvSpPr/>
          <p:nvPr/>
        </p:nvSpPr>
        <p:spPr>
          <a:xfrm>
            <a:off x="1719092" y="725592"/>
            <a:ext cx="89321" cy="101692"/>
          </a:xfrm>
          <a:custGeom>
            <a:avLst/>
            <a:gdLst/>
            <a:ahLst/>
            <a:cxnLst/>
            <a:rect l="0" t="0" r="0" b="0"/>
            <a:pathLst>
              <a:path w="5410200" h="6159500">
                <a:moveTo>
                  <a:pt x="5346700" y="5664200"/>
                </a:moveTo>
                <a:cubicBezTo>
                  <a:pt x="5295900" y="5689600"/>
                  <a:pt x="5245100" y="5715000"/>
                  <a:pt x="5118100" y="5715000"/>
                </a:cubicBezTo>
                <a:cubicBezTo>
                  <a:pt x="4419600" y="5715000"/>
                  <a:pt x="4419600" y="4762500"/>
                  <a:pt x="4419600" y="3873500"/>
                </a:cubicBezTo>
                <a:lnTo>
                  <a:pt x="4419600" y="2057400"/>
                </a:lnTo>
                <a:cubicBezTo>
                  <a:pt x="4419600" y="762000"/>
                  <a:pt x="4114800" y="0"/>
                  <a:pt x="2667000" y="0"/>
                </a:cubicBezTo>
                <a:cubicBezTo>
                  <a:pt x="1320800" y="0"/>
                  <a:pt x="508000" y="850900"/>
                  <a:pt x="127000" y="1358900"/>
                </a:cubicBezTo>
                <a:cubicBezTo>
                  <a:pt x="215900" y="1587500"/>
                  <a:pt x="317500" y="1714500"/>
                  <a:pt x="457200" y="1866900"/>
                </a:cubicBezTo>
                <a:lnTo>
                  <a:pt x="558800" y="1866900"/>
                </a:lnTo>
                <a:cubicBezTo>
                  <a:pt x="800100" y="1397000"/>
                  <a:pt x="1117600" y="596900"/>
                  <a:pt x="2133600" y="596900"/>
                </a:cubicBezTo>
                <a:cubicBezTo>
                  <a:pt x="3086100" y="596900"/>
                  <a:pt x="3314700" y="1320800"/>
                  <a:pt x="3314700" y="2159000"/>
                </a:cubicBezTo>
                <a:lnTo>
                  <a:pt x="3314700" y="2451100"/>
                </a:lnTo>
                <a:cubicBezTo>
                  <a:pt x="2197100" y="2781300"/>
                  <a:pt x="0" y="3276600"/>
                  <a:pt x="0" y="4927600"/>
                </a:cubicBezTo>
                <a:cubicBezTo>
                  <a:pt x="0" y="5626100"/>
                  <a:pt x="635000" y="6159500"/>
                  <a:pt x="1574800" y="6159500"/>
                </a:cubicBezTo>
                <a:cubicBezTo>
                  <a:pt x="2565400" y="6159500"/>
                  <a:pt x="3035300" y="5892800"/>
                  <a:pt x="3441700" y="5626100"/>
                </a:cubicBezTo>
                <a:cubicBezTo>
                  <a:pt x="3568700" y="5892800"/>
                  <a:pt x="3797300" y="6159500"/>
                  <a:pt x="4445000" y="6159500"/>
                </a:cubicBezTo>
                <a:cubicBezTo>
                  <a:pt x="4978400" y="6159500"/>
                  <a:pt x="5245100" y="5956300"/>
                  <a:pt x="5410200" y="5842000"/>
                </a:cubicBezTo>
                <a:close/>
                <a:moveTo>
                  <a:pt x="3314700" y="3048000"/>
                </a:moveTo>
                <a:lnTo>
                  <a:pt x="3314700" y="5194300"/>
                </a:lnTo>
                <a:cubicBezTo>
                  <a:pt x="3225800" y="5321300"/>
                  <a:pt x="2908300" y="5715000"/>
                  <a:pt x="2349500" y="5715000"/>
                </a:cubicBezTo>
                <a:cubicBezTo>
                  <a:pt x="1625600" y="5715000"/>
                  <a:pt x="1168400" y="5283200"/>
                  <a:pt x="1168400" y="4559300"/>
                </a:cubicBezTo>
                <a:cubicBezTo>
                  <a:pt x="1168400" y="3365500"/>
                  <a:pt x="2413000" y="3048000"/>
                  <a:pt x="3136900" y="30480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35" name="Freeform 35"/>
          <p:cNvSpPr/>
          <p:nvPr/>
        </p:nvSpPr>
        <p:spPr>
          <a:xfrm>
            <a:off x="1809985" y="725592"/>
            <a:ext cx="113224" cy="101692"/>
          </a:xfrm>
          <a:custGeom>
            <a:avLst/>
            <a:gdLst/>
            <a:ahLst/>
            <a:cxnLst/>
            <a:rect l="0" t="0" r="0" b="0"/>
            <a:pathLst>
              <a:path w="6858000" h="6159500">
                <a:moveTo>
                  <a:pt x="6781800" y="5435600"/>
                </a:moveTo>
                <a:lnTo>
                  <a:pt x="6477000" y="5473700"/>
                </a:lnTo>
                <a:cubicBezTo>
                  <a:pt x="6413500" y="5486400"/>
                  <a:pt x="6324600" y="5486400"/>
                  <a:pt x="6273800" y="5486400"/>
                </a:cubicBezTo>
                <a:cubicBezTo>
                  <a:pt x="5918200" y="5486400"/>
                  <a:pt x="5918200" y="4965700"/>
                  <a:pt x="5918200" y="3886200"/>
                </a:cubicBezTo>
                <a:lnTo>
                  <a:pt x="5918200" y="0"/>
                </a:lnTo>
                <a:cubicBezTo>
                  <a:pt x="5473700" y="0"/>
                  <a:pt x="4318000" y="342900"/>
                  <a:pt x="3949700" y="457200"/>
                </a:cubicBezTo>
                <a:lnTo>
                  <a:pt x="4000500" y="762000"/>
                </a:lnTo>
                <a:lnTo>
                  <a:pt x="4279900" y="685800"/>
                </a:lnTo>
                <a:cubicBezTo>
                  <a:pt x="4305300" y="685800"/>
                  <a:pt x="4394200" y="673100"/>
                  <a:pt x="4457700" y="673100"/>
                </a:cubicBezTo>
                <a:cubicBezTo>
                  <a:pt x="4813300" y="673100"/>
                  <a:pt x="4813300" y="1028700"/>
                  <a:pt x="4813300" y="2273300"/>
                </a:cubicBezTo>
                <a:lnTo>
                  <a:pt x="4813300" y="5156200"/>
                </a:lnTo>
                <a:cubicBezTo>
                  <a:pt x="4622800" y="5295900"/>
                  <a:pt x="4140200" y="5562600"/>
                  <a:pt x="3492500" y="5562600"/>
                </a:cubicBezTo>
                <a:cubicBezTo>
                  <a:pt x="2235200" y="5562600"/>
                  <a:pt x="1968500" y="4826000"/>
                  <a:pt x="1968500" y="3810000"/>
                </a:cubicBezTo>
                <a:lnTo>
                  <a:pt x="1968500" y="0"/>
                </a:lnTo>
                <a:cubicBezTo>
                  <a:pt x="1524000" y="0"/>
                  <a:pt x="368300" y="342900"/>
                  <a:pt x="0" y="457200"/>
                </a:cubicBezTo>
                <a:lnTo>
                  <a:pt x="50800" y="762000"/>
                </a:lnTo>
                <a:lnTo>
                  <a:pt x="330200" y="685800"/>
                </a:lnTo>
                <a:cubicBezTo>
                  <a:pt x="355600" y="685800"/>
                  <a:pt x="444500" y="673100"/>
                  <a:pt x="508000" y="673100"/>
                </a:cubicBezTo>
                <a:cubicBezTo>
                  <a:pt x="863600" y="673100"/>
                  <a:pt x="863600" y="1028700"/>
                  <a:pt x="863600" y="2273300"/>
                </a:cubicBezTo>
                <a:lnTo>
                  <a:pt x="863600" y="3873500"/>
                </a:lnTo>
                <a:cubicBezTo>
                  <a:pt x="863600" y="5257800"/>
                  <a:pt x="1041400" y="6159500"/>
                  <a:pt x="2921000" y="6159500"/>
                </a:cubicBezTo>
                <a:cubicBezTo>
                  <a:pt x="3898900" y="6159500"/>
                  <a:pt x="4495800" y="5778500"/>
                  <a:pt x="4876800" y="5524500"/>
                </a:cubicBezTo>
                <a:cubicBezTo>
                  <a:pt x="4940300" y="5803900"/>
                  <a:pt x="5054600" y="6007100"/>
                  <a:pt x="5156200" y="6159500"/>
                </a:cubicBezTo>
                <a:cubicBezTo>
                  <a:pt x="5816600" y="6032500"/>
                  <a:pt x="6286500" y="5930900"/>
                  <a:pt x="6858000" y="57277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36" name="Freeform 36"/>
          <p:cNvSpPr/>
          <p:nvPr/>
        </p:nvSpPr>
        <p:spPr>
          <a:xfrm>
            <a:off x="1936733" y="673174"/>
            <a:ext cx="105046" cy="150965"/>
          </a:xfrm>
          <a:custGeom>
            <a:avLst/>
            <a:gdLst/>
            <a:ahLst/>
            <a:cxnLst/>
            <a:rect l="0" t="0" r="0" b="0"/>
            <a:pathLst>
              <a:path w="6362700" h="9144000">
                <a:moveTo>
                  <a:pt x="0" y="9144000"/>
                </a:moveTo>
                <a:lnTo>
                  <a:pt x="2832100" y="9144000"/>
                </a:lnTo>
                <a:lnTo>
                  <a:pt x="2832100" y="8864600"/>
                </a:lnTo>
                <a:lnTo>
                  <a:pt x="2540000" y="8826500"/>
                </a:lnTo>
                <a:cubicBezTo>
                  <a:pt x="2070100" y="8775700"/>
                  <a:pt x="1968500" y="8775700"/>
                  <a:pt x="1968500" y="7899400"/>
                </a:cubicBezTo>
                <a:lnTo>
                  <a:pt x="1968500" y="6286500"/>
                </a:lnTo>
                <a:lnTo>
                  <a:pt x="2298700" y="6286500"/>
                </a:lnTo>
                <a:cubicBezTo>
                  <a:pt x="2705100" y="6286500"/>
                  <a:pt x="2908300" y="6578600"/>
                  <a:pt x="3136900" y="6921500"/>
                </a:cubicBezTo>
                <a:lnTo>
                  <a:pt x="3619500" y="7658100"/>
                </a:lnTo>
                <a:cubicBezTo>
                  <a:pt x="4013200" y="8267700"/>
                  <a:pt x="4445000" y="8813800"/>
                  <a:pt x="4699000" y="8953500"/>
                </a:cubicBezTo>
                <a:cubicBezTo>
                  <a:pt x="4927600" y="9080500"/>
                  <a:pt x="5041900" y="9144000"/>
                  <a:pt x="5651500" y="9144000"/>
                </a:cubicBezTo>
                <a:lnTo>
                  <a:pt x="6362700" y="9144000"/>
                </a:lnTo>
                <a:lnTo>
                  <a:pt x="6362700" y="8864600"/>
                </a:lnTo>
                <a:cubicBezTo>
                  <a:pt x="5994400" y="8864600"/>
                  <a:pt x="5803900" y="8801100"/>
                  <a:pt x="5105400" y="7823200"/>
                </a:cubicBezTo>
                <a:lnTo>
                  <a:pt x="4445000" y="6908800"/>
                </a:lnTo>
                <a:cubicBezTo>
                  <a:pt x="4064000" y="6388100"/>
                  <a:pt x="3771900" y="5918200"/>
                  <a:pt x="3619500" y="5664200"/>
                </a:cubicBezTo>
                <a:cubicBezTo>
                  <a:pt x="3784600" y="5511800"/>
                  <a:pt x="4089400" y="5118100"/>
                  <a:pt x="4445000" y="4737100"/>
                </a:cubicBezTo>
                <a:lnTo>
                  <a:pt x="4965700" y="4165600"/>
                </a:lnTo>
                <a:cubicBezTo>
                  <a:pt x="5334000" y="3771900"/>
                  <a:pt x="5511800" y="3721100"/>
                  <a:pt x="5969000" y="3670300"/>
                </a:cubicBezTo>
                <a:lnTo>
                  <a:pt x="6210300" y="3644900"/>
                </a:lnTo>
                <a:lnTo>
                  <a:pt x="6210300" y="3365500"/>
                </a:lnTo>
                <a:lnTo>
                  <a:pt x="3670300" y="3365500"/>
                </a:lnTo>
                <a:lnTo>
                  <a:pt x="3670300" y="3670300"/>
                </a:lnTo>
                <a:lnTo>
                  <a:pt x="4076700" y="3670300"/>
                </a:lnTo>
                <a:cubicBezTo>
                  <a:pt x="4279900" y="3670300"/>
                  <a:pt x="4470400" y="3670300"/>
                  <a:pt x="4470400" y="3798690"/>
                </a:cubicBezTo>
                <a:cubicBezTo>
                  <a:pt x="4470400" y="3978672"/>
                  <a:pt x="4216400" y="4274146"/>
                  <a:pt x="3784600" y="4775200"/>
                </a:cubicBezTo>
                <a:lnTo>
                  <a:pt x="3327400" y="5314950"/>
                </a:lnTo>
                <a:cubicBezTo>
                  <a:pt x="2971800" y="5713215"/>
                  <a:pt x="2641600" y="5867400"/>
                  <a:pt x="2184400" y="5867400"/>
                </a:cubicBezTo>
                <a:lnTo>
                  <a:pt x="1968500" y="5867400"/>
                </a:lnTo>
                <a:lnTo>
                  <a:pt x="1968500" y="0"/>
                </a:lnTo>
                <a:cubicBezTo>
                  <a:pt x="1435100" y="0"/>
                  <a:pt x="406400" y="114300"/>
                  <a:pt x="0" y="203200"/>
                </a:cubicBezTo>
                <a:lnTo>
                  <a:pt x="38100" y="482600"/>
                </a:lnTo>
                <a:lnTo>
                  <a:pt x="228600" y="457200"/>
                </a:lnTo>
                <a:cubicBezTo>
                  <a:pt x="254000" y="457200"/>
                  <a:pt x="342900" y="444500"/>
                  <a:pt x="406400" y="444500"/>
                </a:cubicBezTo>
                <a:cubicBezTo>
                  <a:pt x="863600" y="444500"/>
                  <a:pt x="863600" y="1028700"/>
                  <a:pt x="863600" y="2032000"/>
                </a:cubicBezTo>
                <a:lnTo>
                  <a:pt x="863600" y="7899400"/>
                </a:lnTo>
                <a:cubicBezTo>
                  <a:pt x="863600" y="8775700"/>
                  <a:pt x="749300" y="8775700"/>
                  <a:pt x="304800" y="8826500"/>
                </a:cubicBezTo>
                <a:lnTo>
                  <a:pt x="0" y="8864600"/>
                </a:ln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37" name="Freeform 37"/>
          <p:cNvSpPr/>
          <p:nvPr/>
        </p:nvSpPr>
        <p:spPr>
          <a:xfrm>
            <a:off x="2051446" y="725592"/>
            <a:ext cx="66885" cy="101692"/>
          </a:xfrm>
          <a:custGeom>
            <a:avLst/>
            <a:gdLst/>
            <a:ahLst/>
            <a:cxnLst/>
            <a:rect l="0" t="0" r="0" b="0"/>
            <a:pathLst>
              <a:path w="4051300" h="6159500">
                <a:moveTo>
                  <a:pt x="3670300" y="1905000"/>
                </a:moveTo>
                <a:cubicBezTo>
                  <a:pt x="3670300" y="1231900"/>
                  <a:pt x="3632200" y="825500"/>
                  <a:pt x="3505200" y="368300"/>
                </a:cubicBezTo>
                <a:cubicBezTo>
                  <a:pt x="3225800" y="203200"/>
                  <a:pt x="2832100" y="0"/>
                  <a:pt x="2159000" y="0"/>
                </a:cubicBezTo>
                <a:cubicBezTo>
                  <a:pt x="1054100" y="0"/>
                  <a:pt x="127000" y="571500"/>
                  <a:pt x="127000" y="1612900"/>
                </a:cubicBezTo>
                <a:cubicBezTo>
                  <a:pt x="127000" y="3683000"/>
                  <a:pt x="2946400" y="3073400"/>
                  <a:pt x="2946400" y="4800600"/>
                </a:cubicBezTo>
                <a:cubicBezTo>
                  <a:pt x="2946400" y="5245100"/>
                  <a:pt x="2616200" y="5740400"/>
                  <a:pt x="2044700" y="5740400"/>
                </a:cubicBezTo>
                <a:cubicBezTo>
                  <a:pt x="1028700" y="5740400"/>
                  <a:pt x="596900" y="4914900"/>
                  <a:pt x="342900" y="4089400"/>
                </a:cubicBezTo>
                <a:lnTo>
                  <a:pt x="0" y="4089400"/>
                </a:lnTo>
                <a:cubicBezTo>
                  <a:pt x="0" y="4584700"/>
                  <a:pt x="50800" y="5219700"/>
                  <a:pt x="241300" y="5791200"/>
                </a:cubicBezTo>
                <a:cubicBezTo>
                  <a:pt x="584200" y="5943600"/>
                  <a:pt x="1028700" y="6159500"/>
                  <a:pt x="1854200" y="6159500"/>
                </a:cubicBezTo>
                <a:cubicBezTo>
                  <a:pt x="3060700" y="6159500"/>
                  <a:pt x="4051300" y="5588000"/>
                  <a:pt x="4051300" y="4381500"/>
                </a:cubicBezTo>
                <a:cubicBezTo>
                  <a:pt x="4051300" y="2349500"/>
                  <a:pt x="1231900" y="2768600"/>
                  <a:pt x="1231900" y="1320800"/>
                </a:cubicBezTo>
                <a:cubicBezTo>
                  <a:pt x="1231900" y="762000"/>
                  <a:pt x="1562100" y="419100"/>
                  <a:pt x="2044700" y="419100"/>
                </a:cubicBezTo>
                <a:cubicBezTo>
                  <a:pt x="2870200" y="419100"/>
                  <a:pt x="3276600" y="1333500"/>
                  <a:pt x="3276600" y="19050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38" name="Freeform 38"/>
          <p:cNvSpPr/>
          <p:nvPr/>
        </p:nvSpPr>
        <p:spPr>
          <a:xfrm>
            <a:off x="2133637" y="725592"/>
            <a:ext cx="85547" cy="101692"/>
          </a:xfrm>
          <a:custGeom>
            <a:avLst/>
            <a:gdLst/>
            <a:ahLst/>
            <a:cxnLst/>
            <a:rect l="0" t="0" r="0" b="0"/>
            <a:pathLst>
              <a:path w="5181600" h="6159500">
                <a:moveTo>
                  <a:pt x="4977407" y="5156200"/>
                </a:moveTo>
                <a:cubicBezTo>
                  <a:pt x="4798417" y="5245100"/>
                  <a:pt x="4312840" y="5562600"/>
                  <a:pt x="3532981" y="5562600"/>
                </a:cubicBezTo>
                <a:cubicBezTo>
                  <a:pt x="1807368" y="5562600"/>
                  <a:pt x="1193800" y="4064000"/>
                  <a:pt x="1193800" y="3276600"/>
                </a:cubicBezTo>
                <a:cubicBezTo>
                  <a:pt x="2279054" y="3022600"/>
                  <a:pt x="3742928" y="2628900"/>
                  <a:pt x="5181600" y="1917700"/>
                </a:cubicBezTo>
                <a:cubicBezTo>
                  <a:pt x="5016500" y="1231900"/>
                  <a:pt x="4648200" y="0"/>
                  <a:pt x="2946400" y="0"/>
                </a:cubicBezTo>
                <a:cubicBezTo>
                  <a:pt x="1485900" y="0"/>
                  <a:pt x="0" y="1143000"/>
                  <a:pt x="0" y="3289300"/>
                </a:cubicBezTo>
                <a:cubicBezTo>
                  <a:pt x="0" y="5092700"/>
                  <a:pt x="1308100" y="6159500"/>
                  <a:pt x="2908300" y="6159500"/>
                </a:cubicBezTo>
                <a:cubicBezTo>
                  <a:pt x="4064000" y="6159500"/>
                  <a:pt x="4927600" y="5638800"/>
                  <a:pt x="5130800" y="5448300"/>
                </a:cubicBezTo>
                <a:close/>
                <a:moveTo>
                  <a:pt x="2578100" y="444500"/>
                </a:moveTo>
                <a:cubicBezTo>
                  <a:pt x="3543300" y="444500"/>
                  <a:pt x="3860800" y="1206500"/>
                  <a:pt x="4038600" y="1993900"/>
                </a:cubicBezTo>
                <a:cubicBezTo>
                  <a:pt x="3149600" y="2286000"/>
                  <a:pt x="2082800" y="2552700"/>
                  <a:pt x="1168400" y="2717800"/>
                </a:cubicBezTo>
                <a:cubicBezTo>
                  <a:pt x="1168400" y="1790700"/>
                  <a:pt x="1498600" y="444500"/>
                  <a:pt x="2578100" y="4445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39" name="Freeform 39"/>
          <p:cNvSpPr/>
          <p:nvPr/>
        </p:nvSpPr>
        <p:spPr>
          <a:xfrm>
            <a:off x="2232478" y="725592"/>
            <a:ext cx="111546" cy="98547"/>
          </a:xfrm>
          <a:custGeom>
            <a:avLst/>
            <a:gdLst/>
            <a:ahLst/>
            <a:cxnLst/>
            <a:rect l="0" t="0" r="0" b="0"/>
            <a:pathLst>
              <a:path w="6756400" h="5969000">
                <a:moveTo>
                  <a:pt x="0" y="5969000"/>
                </a:moveTo>
                <a:lnTo>
                  <a:pt x="2832100" y="5969000"/>
                </a:lnTo>
                <a:lnTo>
                  <a:pt x="2832100" y="5689600"/>
                </a:lnTo>
                <a:lnTo>
                  <a:pt x="2540000" y="5651500"/>
                </a:lnTo>
                <a:cubicBezTo>
                  <a:pt x="2070100" y="5600700"/>
                  <a:pt x="1968500" y="5537200"/>
                  <a:pt x="1968500" y="4724400"/>
                </a:cubicBezTo>
                <a:lnTo>
                  <a:pt x="1968500" y="1282700"/>
                </a:lnTo>
                <a:cubicBezTo>
                  <a:pt x="2197100" y="990600"/>
                  <a:pt x="2603500" y="596900"/>
                  <a:pt x="3276600" y="596900"/>
                </a:cubicBezTo>
                <a:cubicBezTo>
                  <a:pt x="4787900" y="596900"/>
                  <a:pt x="4787900" y="1828800"/>
                  <a:pt x="4787900" y="3022600"/>
                </a:cubicBezTo>
                <a:lnTo>
                  <a:pt x="4787900" y="4724400"/>
                </a:lnTo>
                <a:cubicBezTo>
                  <a:pt x="4787900" y="5537200"/>
                  <a:pt x="4673600" y="5600700"/>
                  <a:pt x="4229100" y="5651500"/>
                </a:cubicBezTo>
                <a:lnTo>
                  <a:pt x="3924300" y="5689600"/>
                </a:lnTo>
                <a:lnTo>
                  <a:pt x="3924300" y="5969000"/>
                </a:lnTo>
                <a:lnTo>
                  <a:pt x="6756400" y="5969000"/>
                </a:lnTo>
                <a:lnTo>
                  <a:pt x="6756400" y="5689600"/>
                </a:lnTo>
                <a:lnTo>
                  <a:pt x="6464300" y="5651500"/>
                </a:lnTo>
                <a:cubicBezTo>
                  <a:pt x="5994400" y="5600700"/>
                  <a:pt x="5892800" y="5537200"/>
                  <a:pt x="5892800" y="4724400"/>
                </a:cubicBezTo>
                <a:lnTo>
                  <a:pt x="5892800" y="2832100"/>
                </a:lnTo>
                <a:cubicBezTo>
                  <a:pt x="5892800" y="1371600"/>
                  <a:pt x="5892800" y="0"/>
                  <a:pt x="3911600" y="0"/>
                </a:cubicBezTo>
                <a:cubicBezTo>
                  <a:pt x="2946400" y="0"/>
                  <a:pt x="2260600" y="533400"/>
                  <a:pt x="1968500" y="800100"/>
                </a:cubicBezTo>
                <a:lnTo>
                  <a:pt x="1968500" y="0"/>
                </a:lnTo>
                <a:cubicBezTo>
                  <a:pt x="1524000" y="0"/>
                  <a:pt x="368300" y="330200"/>
                  <a:pt x="0" y="444500"/>
                </a:cubicBezTo>
                <a:lnTo>
                  <a:pt x="50800" y="749300"/>
                </a:lnTo>
                <a:lnTo>
                  <a:pt x="330200" y="673100"/>
                </a:lnTo>
                <a:cubicBezTo>
                  <a:pt x="355600" y="673100"/>
                  <a:pt x="444500" y="660400"/>
                  <a:pt x="508000" y="660400"/>
                </a:cubicBezTo>
                <a:cubicBezTo>
                  <a:pt x="863600" y="660400"/>
                  <a:pt x="863600" y="1016000"/>
                  <a:pt x="863600" y="2260600"/>
                </a:cubicBezTo>
                <a:lnTo>
                  <a:pt x="863600" y="4724400"/>
                </a:lnTo>
                <a:cubicBezTo>
                  <a:pt x="863600" y="5537200"/>
                  <a:pt x="749300" y="5600700"/>
                  <a:pt x="304800" y="5651500"/>
                </a:cubicBezTo>
                <a:lnTo>
                  <a:pt x="0" y="5689600"/>
                </a:ln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40" name="Freeform 40"/>
          <p:cNvSpPr/>
          <p:nvPr/>
        </p:nvSpPr>
        <p:spPr>
          <a:xfrm>
            <a:off x="358643" y="946588"/>
            <a:ext cx="64370" cy="122659"/>
          </a:xfrm>
          <a:custGeom>
            <a:avLst/>
            <a:gdLst/>
            <a:ahLst/>
            <a:cxnLst/>
            <a:rect l="0" t="0" r="0" b="0"/>
            <a:pathLst>
              <a:path w="3898900" h="7429500">
                <a:moveTo>
                  <a:pt x="3822700" y="6718300"/>
                </a:moveTo>
                <a:cubicBezTo>
                  <a:pt x="3670300" y="6769100"/>
                  <a:pt x="3441700" y="6832600"/>
                  <a:pt x="3175000" y="6832600"/>
                </a:cubicBezTo>
                <a:cubicBezTo>
                  <a:pt x="2095500" y="6832600"/>
                  <a:pt x="2095500" y="5737622"/>
                  <a:pt x="2095500" y="4731544"/>
                </a:cubicBezTo>
                <a:lnTo>
                  <a:pt x="2095500" y="1981200"/>
                </a:lnTo>
                <a:cubicBezTo>
                  <a:pt x="2451100" y="1981200"/>
                  <a:pt x="3111500" y="1981200"/>
                  <a:pt x="3441700" y="1866900"/>
                </a:cubicBezTo>
                <a:lnTo>
                  <a:pt x="3441700" y="1587500"/>
                </a:lnTo>
                <a:cubicBezTo>
                  <a:pt x="3111500" y="1562100"/>
                  <a:pt x="2451100" y="1485900"/>
                  <a:pt x="2095500" y="1460500"/>
                </a:cubicBezTo>
                <a:cubicBezTo>
                  <a:pt x="2095500" y="1092200"/>
                  <a:pt x="2209800" y="304800"/>
                  <a:pt x="2247900" y="63500"/>
                </a:cubicBezTo>
                <a:lnTo>
                  <a:pt x="2095500" y="0"/>
                </a:lnTo>
                <a:cubicBezTo>
                  <a:pt x="1752600" y="279400"/>
                  <a:pt x="1320800" y="685800"/>
                  <a:pt x="990600" y="1104900"/>
                </a:cubicBezTo>
                <a:lnTo>
                  <a:pt x="990600" y="1460500"/>
                </a:lnTo>
                <a:cubicBezTo>
                  <a:pt x="711200" y="1485900"/>
                  <a:pt x="330200" y="1562100"/>
                  <a:pt x="0" y="1587500"/>
                </a:cubicBezTo>
                <a:lnTo>
                  <a:pt x="0" y="1866900"/>
                </a:lnTo>
                <a:cubicBezTo>
                  <a:pt x="334367" y="1981200"/>
                  <a:pt x="720328" y="1981200"/>
                  <a:pt x="1003300" y="1981200"/>
                </a:cubicBezTo>
                <a:lnTo>
                  <a:pt x="1003300" y="5316340"/>
                </a:lnTo>
                <a:cubicBezTo>
                  <a:pt x="1003300" y="6716713"/>
                  <a:pt x="1003300" y="7429500"/>
                  <a:pt x="2387004" y="7429500"/>
                </a:cubicBezTo>
                <a:cubicBezTo>
                  <a:pt x="3027560" y="7429500"/>
                  <a:pt x="3719512" y="7086600"/>
                  <a:pt x="3898900" y="70104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41" name="Freeform 41"/>
          <p:cNvSpPr/>
          <p:nvPr/>
        </p:nvSpPr>
        <p:spPr>
          <a:xfrm>
            <a:off x="428465" y="967556"/>
            <a:ext cx="101901" cy="101692"/>
          </a:xfrm>
          <a:custGeom>
            <a:avLst/>
            <a:gdLst/>
            <a:ahLst/>
            <a:cxnLst/>
            <a:rect l="0" t="0" r="0" b="0"/>
            <a:pathLst>
              <a:path w="6172200" h="6159500">
                <a:moveTo>
                  <a:pt x="3048000" y="6159500"/>
                </a:moveTo>
                <a:cubicBezTo>
                  <a:pt x="4660900" y="6159500"/>
                  <a:pt x="6172200" y="5118100"/>
                  <a:pt x="6172200" y="2921000"/>
                </a:cubicBezTo>
                <a:cubicBezTo>
                  <a:pt x="6172200" y="1168400"/>
                  <a:pt x="4927600" y="0"/>
                  <a:pt x="3111500" y="0"/>
                </a:cubicBezTo>
                <a:cubicBezTo>
                  <a:pt x="1549400" y="0"/>
                  <a:pt x="0" y="1079500"/>
                  <a:pt x="0" y="3187700"/>
                </a:cubicBezTo>
                <a:cubicBezTo>
                  <a:pt x="0" y="5181600"/>
                  <a:pt x="1435100" y="6159500"/>
                  <a:pt x="3048000" y="6159500"/>
                </a:cubicBezTo>
                <a:close/>
                <a:moveTo>
                  <a:pt x="1168400" y="3035300"/>
                </a:moveTo>
                <a:cubicBezTo>
                  <a:pt x="1168400" y="1816100"/>
                  <a:pt x="1625600" y="444500"/>
                  <a:pt x="2946400" y="444500"/>
                </a:cubicBezTo>
                <a:cubicBezTo>
                  <a:pt x="4432300" y="444500"/>
                  <a:pt x="5003800" y="1752600"/>
                  <a:pt x="5003800" y="3263900"/>
                </a:cubicBezTo>
                <a:cubicBezTo>
                  <a:pt x="5003800" y="4610100"/>
                  <a:pt x="4419600" y="5715000"/>
                  <a:pt x="3263900" y="5715000"/>
                </a:cubicBezTo>
                <a:cubicBezTo>
                  <a:pt x="1828800" y="5715000"/>
                  <a:pt x="1168400" y="4445000"/>
                  <a:pt x="1168400" y="30353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42" name="Freeform 42"/>
          <p:cNvSpPr/>
          <p:nvPr/>
        </p:nvSpPr>
        <p:spPr>
          <a:xfrm>
            <a:off x="543785" y="920169"/>
            <a:ext cx="46757" cy="145933"/>
          </a:xfrm>
          <a:custGeom>
            <a:avLst/>
            <a:gdLst/>
            <a:ahLst/>
            <a:cxnLst/>
            <a:rect l="0" t="0" r="0" b="0"/>
            <a:pathLst>
              <a:path w="2832100" h="8839200">
                <a:moveTo>
                  <a:pt x="0" y="8839200"/>
                </a:moveTo>
                <a:lnTo>
                  <a:pt x="2832100" y="8839200"/>
                </a:lnTo>
                <a:lnTo>
                  <a:pt x="2832100" y="8559800"/>
                </a:lnTo>
                <a:lnTo>
                  <a:pt x="2540000" y="8521700"/>
                </a:lnTo>
                <a:cubicBezTo>
                  <a:pt x="2070100" y="8470900"/>
                  <a:pt x="1968500" y="8445500"/>
                  <a:pt x="1968500" y="7594600"/>
                </a:cubicBezTo>
                <a:lnTo>
                  <a:pt x="1968500" y="2870200"/>
                </a:lnTo>
                <a:cubicBezTo>
                  <a:pt x="1524000" y="2870200"/>
                  <a:pt x="368300" y="3200400"/>
                  <a:pt x="0" y="3314700"/>
                </a:cubicBezTo>
                <a:lnTo>
                  <a:pt x="50800" y="3619500"/>
                </a:lnTo>
                <a:lnTo>
                  <a:pt x="330200" y="3543300"/>
                </a:lnTo>
                <a:cubicBezTo>
                  <a:pt x="355600" y="3543300"/>
                  <a:pt x="444500" y="3530600"/>
                  <a:pt x="508000" y="3530600"/>
                </a:cubicBezTo>
                <a:cubicBezTo>
                  <a:pt x="863600" y="3530600"/>
                  <a:pt x="863600" y="3886200"/>
                  <a:pt x="863600" y="5130800"/>
                </a:cubicBezTo>
                <a:lnTo>
                  <a:pt x="863600" y="7594600"/>
                </a:lnTo>
                <a:cubicBezTo>
                  <a:pt x="863600" y="8445500"/>
                  <a:pt x="749300" y="8470900"/>
                  <a:pt x="304800" y="8521700"/>
                </a:cubicBezTo>
                <a:lnTo>
                  <a:pt x="0" y="8559800"/>
                </a:lnTo>
                <a:close/>
                <a:moveTo>
                  <a:pt x="1282700" y="1422400"/>
                </a:moveTo>
                <a:cubicBezTo>
                  <a:pt x="1701800" y="1422400"/>
                  <a:pt x="1993900" y="1079500"/>
                  <a:pt x="1993900" y="711200"/>
                </a:cubicBezTo>
                <a:cubicBezTo>
                  <a:pt x="1993900" y="330200"/>
                  <a:pt x="1701800" y="0"/>
                  <a:pt x="1282700" y="0"/>
                </a:cubicBezTo>
                <a:cubicBezTo>
                  <a:pt x="863600" y="0"/>
                  <a:pt x="571500" y="330200"/>
                  <a:pt x="571500" y="711200"/>
                </a:cubicBezTo>
                <a:cubicBezTo>
                  <a:pt x="571500" y="1079500"/>
                  <a:pt x="863600" y="1422400"/>
                  <a:pt x="1282700" y="14224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43" name="Freeform 43"/>
          <p:cNvSpPr/>
          <p:nvPr/>
        </p:nvSpPr>
        <p:spPr>
          <a:xfrm>
            <a:off x="606310" y="967555"/>
            <a:ext cx="171722" cy="98547"/>
          </a:xfrm>
          <a:custGeom>
            <a:avLst/>
            <a:gdLst/>
            <a:ahLst/>
            <a:cxnLst/>
            <a:rect l="0" t="0" r="0" b="0"/>
            <a:pathLst>
              <a:path w="10401300" h="5969000">
                <a:moveTo>
                  <a:pt x="0" y="5969000"/>
                </a:moveTo>
                <a:lnTo>
                  <a:pt x="2832100" y="5969000"/>
                </a:lnTo>
                <a:lnTo>
                  <a:pt x="2832100" y="5689600"/>
                </a:lnTo>
                <a:lnTo>
                  <a:pt x="2540000" y="5651500"/>
                </a:lnTo>
                <a:cubicBezTo>
                  <a:pt x="2070100" y="5600700"/>
                  <a:pt x="1968500" y="5511800"/>
                  <a:pt x="1968500" y="4724400"/>
                </a:cubicBezTo>
                <a:lnTo>
                  <a:pt x="1968500" y="1346200"/>
                </a:lnTo>
                <a:cubicBezTo>
                  <a:pt x="2159000" y="1130300"/>
                  <a:pt x="2578100" y="596900"/>
                  <a:pt x="3340100" y="596900"/>
                </a:cubicBezTo>
                <a:cubicBezTo>
                  <a:pt x="4648200" y="596900"/>
                  <a:pt x="4648200" y="1866900"/>
                  <a:pt x="4648200" y="2362200"/>
                </a:cubicBezTo>
                <a:lnTo>
                  <a:pt x="4648200" y="4724400"/>
                </a:lnTo>
                <a:cubicBezTo>
                  <a:pt x="4648200" y="5511800"/>
                  <a:pt x="4533900" y="5600700"/>
                  <a:pt x="4089400" y="5651500"/>
                </a:cubicBezTo>
                <a:lnTo>
                  <a:pt x="3784600" y="5689600"/>
                </a:lnTo>
                <a:lnTo>
                  <a:pt x="3784600" y="5969000"/>
                </a:lnTo>
                <a:lnTo>
                  <a:pt x="6616700" y="5969000"/>
                </a:lnTo>
                <a:lnTo>
                  <a:pt x="6616700" y="5689600"/>
                </a:lnTo>
                <a:lnTo>
                  <a:pt x="6320234" y="5651500"/>
                </a:lnTo>
                <a:cubicBezTo>
                  <a:pt x="5843587" y="5600700"/>
                  <a:pt x="5740400" y="5511800"/>
                  <a:pt x="5740400" y="4724400"/>
                </a:cubicBezTo>
                <a:lnTo>
                  <a:pt x="5740400" y="2933700"/>
                </a:lnTo>
                <a:cubicBezTo>
                  <a:pt x="5740400" y="1854200"/>
                  <a:pt x="5740400" y="1612900"/>
                  <a:pt x="5689600" y="1206500"/>
                </a:cubicBezTo>
                <a:cubicBezTo>
                  <a:pt x="6045200" y="838200"/>
                  <a:pt x="6451600" y="596900"/>
                  <a:pt x="7023100" y="596900"/>
                </a:cubicBezTo>
                <a:cubicBezTo>
                  <a:pt x="8432800" y="596900"/>
                  <a:pt x="8432800" y="1803400"/>
                  <a:pt x="8432800" y="2959100"/>
                </a:cubicBezTo>
                <a:lnTo>
                  <a:pt x="8432800" y="4724400"/>
                </a:lnTo>
                <a:cubicBezTo>
                  <a:pt x="8432800" y="5511800"/>
                  <a:pt x="8318500" y="5600700"/>
                  <a:pt x="7874000" y="5651500"/>
                </a:cubicBezTo>
                <a:lnTo>
                  <a:pt x="7569200" y="5689600"/>
                </a:lnTo>
                <a:lnTo>
                  <a:pt x="7569200" y="5969000"/>
                </a:lnTo>
                <a:lnTo>
                  <a:pt x="10401300" y="5969000"/>
                </a:lnTo>
                <a:lnTo>
                  <a:pt x="10401300" y="5689600"/>
                </a:lnTo>
                <a:lnTo>
                  <a:pt x="10109200" y="5651500"/>
                </a:lnTo>
                <a:cubicBezTo>
                  <a:pt x="9639300" y="5600700"/>
                  <a:pt x="9537700" y="5511800"/>
                  <a:pt x="9537700" y="4724400"/>
                </a:cubicBezTo>
                <a:lnTo>
                  <a:pt x="9537700" y="2654300"/>
                </a:lnTo>
                <a:cubicBezTo>
                  <a:pt x="9537700" y="1397000"/>
                  <a:pt x="9537700" y="0"/>
                  <a:pt x="7454900" y="0"/>
                </a:cubicBezTo>
                <a:cubicBezTo>
                  <a:pt x="6527800" y="0"/>
                  <a:pt x="5829300" y="571500"/>
                  <a:pt x="5524500" y="825500"/>
                </a:cubicBezTo>
                <a:cubicBezTo>
                  <a:pt x="5384800" y="457200"/>
                  <a:pt x="4927600" y="0"/>
                  <a:pt x="3860800" y="0"/>
                </a:cubicBezTo>
                <a:cubicBezTo>
                  <a:pt x="2857500" y="0"/>
                  <a:pt x="2260600" y="584200"/>
                  <a:pt x="1968500" y="863600"/>
                </a:cubicBezTo>
                <a:lnTo>
                  <a:pt x="1968500" y="0"/>
                </a:lnTo>
                <a:cubicBezTo>
                  <a:pt x="1524000" y="0"/>
                  <a:pt x="368300" y="330200"/>
                  <a:pt x="0" y="444500"/>
                </a:cubicBezTo>
                <a:lnTo>
                  <a:pt x="50800" y="749300"/>
                </a:lnTo>
                <a:lnTo>
                  <a:pt x="330200" y="673100"/>
                </a:lnTo>
                <a:cubicBezTo>
                  <a:pt x="355600" y="673100"/>
                  <a:pt x="444500" y="660400"/>
                  <a:pt x="508000" y="660400"/>
                </a:cubicBezTo>
                <a:cubicBezTo>
                  <a:pt x="863600" y="660400"/>
                  <a:pt x="863600" y="1016000"/>
                  <a:pt x="863600" y="2260600"/>
                </a:cubicBezTo>
                <a:lnTo>
                  <a:pt x="863600" y="4724400"/>
                </a:lnTo>
                <a:cubicBezTo>
                  <a:pt x="863600" y="5511800"/>
                  <a:pt x="749300" y="5600700"/>
                  <a:pt x="304800" y="5651500"/>
                </a:cubicBezTo>
                <a:lnTo>
                  <a:pt x="0" y="5689600"/>
                </a:ln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44" name="Freeform 44"/>
          <p:cNvSpPr/>
          <p:nvPr/>
        </p:nvSpPr>
        <p:spPr>
          <a:xfrm>
            <a:off x="794030" y="920169"/>
            <a:ext cx="46757" cy="145933"/>
          </a:xfrm>
          <a:custGeom>
            <a:avLst/>
            <a:gdLst/>
            <a:ahLst/>
            <a:cxnLst/>
            <a:rect l="0" t="0" r="0" b="0"/>
            <a:pathLst>
              <a:path w="2832100" h="8839200">
                <a:moveTo>
                  <a:pt x="0" y="8839200"/>
                </a:moveTo>
                <a:lnTo>
                  <a:pt x="2832100" y="8839200"/>
                </a:lnTo>
                <a:lnTo>
                  <a:pt x="2832100" y="8559800"/>
                </a:lnTo>
                <a:lnTo>
                  <a:pt x="2540000" y="8521700"/>
                </a:lnTo>
                <a:cubicBezTo>
                  <a:pt x="2070100" y="8470900"/>
                  <a:pt x="1968500" y="8445500"/>
                  <a:pt x="1968500" y="7594600"/>
                </a:cubicBezTo>
                <a:lnTo>
                  <a:pt x="1968500" y="2870200"/>
                </a:lnTo>
                <a:cubicBezTo>
                  <a:pt x="1524000" y="2870200"/>
                  <a:pt x="368300" y="3200400"/>
                  <a:pt x="0" y="3314700"/>
                </a:cubicBezTo>
                <a:lnTo>
                  <a:pt x="50800" y="3619500"/>
                </a:lnTo>
                <a:lnTo>
                  <a:pt x="330200" y="3543300"/>
                </a:lnTo>
                <a:cubicBezTo>
                  <a:pt x="355600" y="3543300"/>
                  <a:pt x="444500" y="3530600"/>
                  <a:pt x="508000" y="3530600"/>
                </a:cubicBezTo>
                <a:cubicBezTo>
                  <a:pt x="863600" y="3530600"/>
                  <a:pt x="863600" y="3886200"/>
                  <a:pt x="863600" y="5130800"/>
                </a:cubicBezTo>
                <a:lnTo>
                  <a:pt x="863600" y="7594600"/>
                </a:lnTo>
                <a:cubicBezTo>
                  <a:pt x="863600" y="8445500"/>
                  <a:pt x="749300" y="8470900"/>
                  <a:pt x="304800" y="8521700"/>
                </a:cubicBezTo>
                <a:lnTo>
                  <a:pt x="0" y="8559800"/>
                </a:lnTo>
                <a:close/>
                <a:moveTo>
                  <a:pt x="1282700" y="1422400"/>
                </a:moveTo>
                <a:cubicBezTo>
                  <a:pt x="1701800" y="1422400"/>
                  <a:pt x="1993900" y="1079500"/>
                  <a:pt x="1993900" y="711200"/>
                </a:cubicBezTo>
                <a:cubicBezTo>
                  <a:pt x="1993900" y="330200"/>
                  <a:pt x="1701800" y="0"/>
                  <a:pt x="1282700" y="0"/>
                </a:cubicBezTo>
                <a:cubicBezTo>
                  <a:pt x="863600" y="0"/>
                  <a:pt x="571500" y="330200"/>
                  <a:pt x="571500" y="711200"/>
                </a:cubicBezTo>
                <a:cubicBezTo>
                  <a:pt x="571500" y="1079500"/>
                  <a:pt x="863600" y="1422400"/>
                  <a:pt x="1282700" y="14224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45" name="Freeform 45"/>
          <p:cNvSpPr/>
          <p:nvPr/>
        </p:nvSpPr>
        <p:spPr>
          <a:xfrm>
            <a:off x="856158" y="967555"/>
            <a:ext cx="111546" cy="98547"/>
          </a:xfrm>
          <a:custGeom>
            <a:avLst/>
            <a:gdLst/>
            <a:ahLst/>
            <a:cxnLst/>
            <a:rect l="0" t="0" r="0" b="0"/>
            <a:pathLst>
              <a:path w="6756400" h="5969000">
                <a:moveTo>
                  <a:pt x="0" y="5969000"/>
                </a:moveTo>
                <a:lnTo>
                  <a:pt x="2832100" y="5969000"/>
                </a:lnTo>
                <a:lnTo>
                  <a:pt x="2832100" y="5689600"/>
                </a:lnTo>
                <a:lnTo>
                  <a:pt x="2540000" y="5651500"/>
                </a:lnTo>
                <a:cubicBezTo>
                  <a:pt x="2070100" y="5600700"/>
                  <a:pt x="1968500" y="5537200"/>
                  <a:pt x="1968500" y="4724400"/>
                </a:cubicBezTo>
                <a:lnTo>
                  <a:pt x="1968500" y="1282700"/>
                </a:lnTo>
                <a:cubicBezTo>
                  <a:pt x="2197100" y="990600"/>
                  <a:pt x="2603500" y="596900"/>
                  <a:pt x="3276600" y="596900"/>
                </a:cubicBezTo>
                <a:cubicBezTo>
                  <a:pt x="4787900" y="596900"/>
                  <a:pt x="4787900" y="1828800"/>
                  <a:pt x="4787900" y="3022600"/>
                </a:cubicBezTo>
                <a:lnTo>
                  <a:pt x="4787900" y="4724400"/>
                </a:lnTo>
                <a:cubicBezTo>
                  <a:pt x="4787900" y="5537200"/>
                  <a:pt x="4673600" y="5600700"/>
                  <a:pt x="4229100" y="5651500"/>
                </a:cubicBezTo>
                <a:lnTo>
                  <a:pt x="3924300" y="5689600"/>
                </a:lnTo>
                <a:lnTo>
                  <a:pt x="3924300" y="5969000"/>
                </a:lnTo>
                <a:lnTo>
                  <a:pt x="6756400" y="5969000"/>
                </a:lnTo>
                <a:lnTo>
                  <a:pt x="6756400" y="5689600"/>
                </a:lnTo>
                <a:lnTo>
                  <a:pt x="6464300" y="5651500"/>
                </a:lnTo>
                <a:cubicBezTo>
                  <a:pt x="5994400" y="5600700"/>
                  <a:pt x="5892800" y="5537200"/>
                  <a:pt x="5892800" y="4724400"/>
                </a:cubicBezTo>
                <a:lnTo>
                  <a:pt x="5892800" y="2832100"/>
                </a:lnTo>
                <a:cubicBezTo>
                  <a:pt x="5892800" y="1371600"/>
                  <a:pt x="5892800" y="0"/>
                  <a:pt x="3911600" y="0"/>
                </a:cubicBezTo>
                <a:cubicBezTo>
                  <a:pt x="2946400" y="0"/>
                  <a:pt x="2260600" y="533400"/>
                  <a:pt x="1968500" y="800100"/>
                </a:cubicBezTo>
                <a:lnTo>
                  <a:pt x="1968500" y="0"/>
                </a:lnTo>
                <a:cubicBezTo>
                  <a:pt x="1524000" y="0"/>
                  <a:pt x="368300" y="330200"/>
                  <a:pt x="0" y="444500"/>
                </a:cubicBezTo>
                <a:lnTo>
                  <a:pt x="50800" y="749300"/>
                </a:lnTo>
                <a:lnTo>
                  <a:pt x="330200" y="673100"/>
                </a:lnTo>
                <a:cubicBezTo>
                  <a:pt x="355600" y="673100"/>
                  <a:pt x="444500" y="660400"/>
                  <a:pt x="508000" y="660400"/>
                </a:cubicBezTo>
                <a:cubicBezTo>
                  <a:pt x="863600" y="660400"/>
                  <a:pt x="863600" y="1016000"/>
                  <a:pt x="863600" y="2260600"/>
                </a:cubicBezTo>
                <a:lnTo>
                  <a:pt x="863600" y="4724400"/>
                </a:lnTo>
                <a:cubicBezTo>
                  <a:pt x="863600" y="5537200"/>
                  <a:pt x="749300" y="5600700"/>
                  <a:pt x="304800" y="5651500"/>
                </a:cubicBezTo>
                <a:lnTo>
                  <a:pt x="0" y="5689600"/>
                </a:ln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46" name="Freeform 46"/>
          <p:cNvSpPr/>
          <p:nvPr/>
        </p:nvSpPr>
        <p:spPr>
          <a:xfrm>
            <a:off x="970891" y="946588"/>
            <a:ext cx="64370" cy="122659"/>
          </a:xfrm>
          <a:custGeom>
            <a:avLst/>
            <a:gdLst/>
            <a:ahLst/>
            <a:cxnLst/>
            <a:rect l="0" t="0" r="0" b="0"/>
            <a:pathLst>
              <a:path w="3898900" h="7429500">
                <a:moveTo>
                  <a:pt x="3822700" y="6718300"/>
                </a:moveTo>
                <a:cubicBezTo>
                  <a:pt x="3670300" y="6769100"/>
                  <a:pt x="3441700" y="6832600"/>
                  <a:pt x="3175000" y="6832600"/>
                </a:cubicBezTo>
                <a:cubicBezTo>
                  <a:pt x="2095500" y="6832600"/>
                  <a:pt x="2095500" y="5737622"/>
                  <a:pt x="2095500" y="4731544"/>
                </a:cubicBezTo>
                <a:lnTo>
                  <a:pt x="2095500" y="1981200"/>
                </a:lnTo>
                <a:cubicBezTo>
                  <a:pt x="2451100" y="1981200"/>
                  <a:pt x="3111500" y="1981200"/>
                  <a:pt x="3441700" y="1866900"/>
                </a:cubicBezTo>
                <a:lnTo>
                  <a:pt x="3441700" y="1587500"/>
                </a:lnTo>
                <a:cubicBezTo>
                  <a:pt x="3111500" y="1562100"/>
                  <a:pt x="2451100" y="1485900"/>
                  <a:pt x="2095500" y="1460500"/>
                </a:cubicBezTo>
                <a:cubicBezTo>
                  <a:pt x="2095500" y="1092200"/>
                  <a:pt x="2209800" y="304800"/>
                  <a:pt x="2247900" y="63500"/>
                </a:cubicBezTo>
                <a:lnTo>
                  <a:pt x="2095500" y="0"/>
                </a:lnTo>
                <a:cubicBezTo>
                  <a:pt x="1752600" y="279400"/>
                  <a:pt x="1320800" y="685800"/>
                  <a:pt x="990600" y="1104900"/>
                </a:cubicBezTo>
                <a:lnTo>
                  <a:pt x="990600" y="1460500"/>
                </a:lnTo>
                <a:cubicBezTo>
                  <a:pt x="711200" y="1485900"/>
                  <a:pt x="330200" y="1562100"/>
                  <a:pt x="0" y="1587500"/>
                </a:cubicBezTo>
                <a:lnTo>
                  <a:pt x="0" y="1866900"/>
                </a:lnTo>
                <a:cubicBezTo>
                  <a:pt x="334367" y="1981200"/>
                  <a:pt x="720328" y="1981200"/>
                  <a:pt x="1003300" y="1981200"/>
                </a:cubicBezTo>
                <a:lnTo>
                  <a:pt x="1003300" y="5316340"/>
                </a:lnTo>
                <a:cubicBezTo>
                  <a:pt x="1003300" y="6716713"/>
                  <a:pt x="1003300" y="7429500"/>
                  <a:pt x="2387004" y="7429500"/>
                </a:cubicBezTo>
                <a:cubicBezTo>
                  <a:pt x="3027560" y="7429500"/>
                  <a:pt x="3719512" y="7086600"/>
                  <a:pt x="3898900" y="70104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47" name="Freeform 47"/>
          <p:cNvSpPr/>
          <p:nvPr/>
        </p:nvSpPr>
        <p:spPr>
          <a:xfrm>
            <a:off x="1046584" y="967556"/>
            <a:ext cx="89321" cy="101692"/>
          </a:xfrm>
          <a:custGeom>
            <a:avLst/>
            <a:gdLst/>
            <a:ahLst/>
            <a:cxnLst/>
            <a:rect l="0" t="0" r="0" b="0"/>
            <a:pathLst>
              <a:path w="5410200" h="6159500">
                <a:moveTo>
                  <a:pt x="5346700" y="5664200"/>
                </a:moveTo>
                <a:cubicBezTo>
                  <a:pt x="5295900" y="5689600"/>
                  <a:pt x="5245100" y="5715000"/>
                  <a:pt x="5118100" y="5715000"/>
                </a:cubicBezTo>
                <a:cubicBezTo>
                  <a:pt x="4419600" y="5715000"/>
                  <a:pt x="4419600" y="4762500"/>
                  <a:pt x="4419600" y="3873500"/>
                </a:cubicBezTo>
                <a:lnTo>
                  <a:pt x="4419600" y="2057400"/>
                </a:lnTo>
                <a:cubicBezTo>
                  <a:pt x="4419600" y="762000"/>
                  <a:pt x="4114800" y="0"/>
                  <a:pt x="2667000" y="0"/>
                </a:cubicBezTo>
                <a:cubicBezTo>
                  <a:pt x="1320800" y="0"/>
                  <a:pt x="508000" y="850900"/>
                  <a:pt x="127000" y="1358900"/>
                </a:cubicBezTo>
                <a:cubicBezTo>
                  <a:pt x="215900" y="1587500"/>
                  <a:pt x="317500" y="1714500"/>
                  <a:pt x="457200" y="1866900"/>
                </a:cubicBezTo>
                <a:lnTo>
                  <a:pt x="558800" y="1866900"/>
                </a:lnTo>
                <a:cubicBezTo>
                  <a:pt x="800100" y="1397000"/>
                  <a:pt x="1117600" y="596900"/>
                  <a:pt x="2133600" y="596900"/>
                </a:cubicBezTo>
                <a:cubicBezTo>
                  <a:pt x="3086100" y="596900"/>
                  <a:pt x="3314700" y="1320800"/>
                  <a:pt x="3314700" y="2159000"/>
                </a:cubicBezTo>
                <a:lnTo>
                  <a:pt x="3314700" y="2451100"/>
                </a:lnTo>
                <a:cubicBezTo>
                  <a:pt x="2197100" y="2781300"/>
                  <a:pt x="0" y="3276600"/>
                  <a:pt x="0" y="4927600"/>
                </a:cubicBezTo>
                <a:cubicBezTo>
                  <a:pt x="0" y="5626100"/>
                  <a:pt x="635000" y="6159500"/>
                  <a:pt x="1574800" y="6159500"/>
                </a:cubicBezTo>
                <a:cubicBezTo>
                  <a:pt x="2565400" y="6159500"/>
                  <a:pt x="3035300" y="5892800"/>
                  <a:pt x="3441700" y="5626100"/>
                </a:cubicBezTo>
                <a:cubicBezTo>
                  <a:pt x="3568700" y="5892800"/>
                  <a:pt x="3797300" y="6159500"/>
                  <a:pt x="4445000" y="6159500"/>
                </a:cubicBezTo>
                <a:cubicBezTo>
                  <a:pt x="4978400" y="6159500"/>
                  <a:pt x="5245100" y="5956300"/>
                  <a:pt x="5410200" y="5842000"/>
                </a:cubicBezTo>
                <a:close/>
                <a:moveTo>
                  <a:pt x="3314700" y="3048000"/>
                </a:moveTo>
                <a:lnTo>
                  <a:pt x="3314700" y="5194300"/>
                </a:lnTo>
                <a:cubicBezTo>
                  <a:pt x="3225800" y="5321300"/>
                  <a:pt x="2908300" y="5715000"/>
                  <a:pt x="2349500" y="5715000"/>
                </a:cubicBezTo>
                <a:cubicBezTo>
                  <a:pt x="1625600" y="5715000"/>
                  <a:pt x="1168400" y="5283200"/>
                  <a:pt x="1168400" y="4559300"/>
                </a:cubicBezTo>
                <a:cubicBezTo>
                  <a:pt x="1168400" y="3365500"/>
                  <a:pt x="2413000" y="3048000"/>
                  <a:pt x="3136900" y="30480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48" name="Freeform 48"/>
          <p:cNvSpPr/>
          <p:nvPr/>
        </p:nvSpPr>
        <p:spPr>
          <a:xfrm>
            <a:off x="1140601" y="967555"/>
            <a:ext cx="106304" cy="144675"/>
          </a:xfrm>
          <a:custGeom>
            <a:avLst/>
            <a:gdLst/>
            <a:ahLst/>
            <a:cxnLst/>
            <a:rect l="0" t="0" r="0" b="0"/>
            <a:pathLst>
              <a:path w="6438900" h="8763000">
                <a:moveTo>
                  <a:pt x="0" y="8763000"/>
                </a:moveTo>
                <a:lnTo>
                  <a:pt x="2832100" y="8763000"/>
                </a:lnTo>
                <a:lnTo>
                  <a:pt x="2832100" y="8483600"/>
                </a:lnTo>
                <a:lnTo>
                  <a:pt x="2540000" y="8445500"/>
                </a:lnTo>
                <a:cubicBezTo>
                  <a:pt x="2070100" y="8394700"/>
                  <a:pt x="1968500" y="8305800"/>
                  <a:pt x="1968500" y="7518400"/>
                </a:cubicBezTo>
                <a:lnTo>
                  <a:pt x="1968500" y="6019800"/>
                </a:lnTo>
                <a:cubicBezTo>
                  <a:pt x="2171700" y="6070600"/>
                  <a:pt x="2476500" y="6159500"/>
                  <a:pt x="3009900" y="6159500"/>
                </a:cubicBezTo>
                <a:cubicBezTo>
                  <a:pt x="4406900" y="6159500"/>
                  <a:pt x="6438900" y="5334000"/>
                  <a:pt x="6438900" y="2768600"/>
                </a:cubicBezTo>
                <a:cubicBezTo>
                  <a:pt x="6438900" y="990600"/>
                  <a:pt x="5181600" y="0"/>
                  <a:pt x="3670300" y="0"/>
                </a:cubicBezTo>
                <a:cubicBezTo>
                  <a:pt x="2806700" y="0"/>
                  <a:pt x="2247900" y="368300"/>
                  <a:pt x="1968500" y="533400"/>
                </a:cubicBezTo>
                <a:cubicBezTo>
                  <a:pt x="1968500" y="431800"/>
                  <a:pt x="1905000" y="139700"/>
                  <a:pt x="1816100" y="0"/>
                </a:cubicBezTo>
                <a:cubicBezTo>
                  <a:pt x="1371600" y="0"/>
                  <a:pt x="368300" y="330200"/>
                  <a:pt x="0" y="444500"/>
                </a:cubicBezTo>
                <a:lnTo>
                  <a:pt x="50800" y="749300"/>
                </a:lnTo>
                <a:lnTo>
                  <a:pt x="330200" y="673100"/>
                </a:lnTo>
                <a:cubicBezTo>
                  <a:pt x="355600" y="673100"/>
                  <a:pt x="444500" y="660400"/>
                  <a:pt x="508000" y="660400"/>
                </a:cubicBezTo>
                <a:cubicBezTo>
                  <a:pt x="863600" y="660400"/>
                  <a:pt x="863600" y="1016000"/>
                  <a:pt x="863600" y="2260600"/>
                </a:cubicBezTo>
                <a:lnTo>
                  <a:pt x="863600" y="7518400"/>
                </a:lnTo>
                <a:cubicBezTo>
                  <a:pt x="863600" y="8305800"/>
                  <a:pt x="749300" y="8394700"/>
                  <a:pt x="304800" y="8445500"/>
                </a:cubicBezTo>
                <a:lnTo>
                  <a:pt x="0" y="8483600"/>
                </a:lnTo>
                <a:close/>
                <a:moveTo>
                  <a:pt x="1968500" y="889000"/>
                </a:moveTo>
                <a:cubicBezTo>
                  <a:pt x="2171700" y="800100"/>
                  <a:pt x="2489200" y="596900"/>
                  <a:pt x="3035300" y="596900"/>
                </a:cubicBezTo>
                <a:cubicBezTo>
                  <a:pt x="4178300" y="596900"/>
                  <a:pt x="5270500" y="1384300"/>
                  <a:pt x="5270500" y="3048000"/>
                </a:cubicBezTo>
                <a:cubicBezTo>
                  <a:pt x="5270500" y="4673600"/>
                  <a:pt x="4648200" y="5715000"/>
                  <a:pt x="3378200" y="5715000"/>
                </a:cubicBezTo>
                <a:cubicBezTo>
                  <a:pt x="2552700" y="5715000"/>
                  <a:pt x="2298700" y="5473700"/>
                  <a:pt x="1968500" y="52578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49" name="Freeform 49"/>
          <p:cNvSpPr/>
          <p:nvPr/>
        </p:nvSpPr>
        <p:spPr>
          <a:xfrm>
            <a:off x="1264225" y="967556"/>
            <a:ext cx="101901" cy="101692"/>
          </a:xfrm>
          <a:custGeom>
            <a:avLst/>
            <a:gdLst/>
            <a:ahLst/>
            <a:cxnLst/>
            <a:rect l="0" t="0" r="0" b="0"/>
            <a:pathLst>
              <a:path w="6172200" h="6159500">
                <a:moveTo>
                  <a:pt x="3048000" y="6159500"/>
                </a:moveTo>
                <a:cubicBezTo>
                  <a:pt x="4660900" y="6159500"/>
                  <a:pt x="6172200" y="5118100"/>
                  <a:pt x="6172200" y="2921000"/>
                </a:cubicBezTo>
                <a:cubicBezTo>
                  <a:pt x="6172200" y="1168400"/>
                  <a:pt x="4927600" y="0"/>
                  <a:pt x="3111500" y="0"/>
                </a:cubicBezTo>
                <a:cubicBezTo>
                  <a:pt x="1549400" y="0"/>
                  <a:pt x="0" y="1079500"/>
                  <a:pt x="0" y="3187700"/>
                </a:cubicBezTo>
                <a:cubicBezTo>
                  <a:pt x="0" y="5181600"/>
                  <a:pt x="1435100" y="6159500"/>
                  <a:pt x="3048000" y="6159500"/>
                </a:cubicBezTo>
                <a:close/>
                <a:moveTo>
                  <a:pt x="1168400" y="3035300"/>
                </a:moveTo>
                <a:cubicBezTo>
                  <a:pt x="1168400" y="1816100"/>
                  <a:pt x="1625600" y="444500"/>
                  <a:pt x="2946400" y="444500"/>
                </a:cubicBezTo>
                <a:cubicBezTo>
                  <a:pt x="4432300" y="444500"/>
                  <a:pt x="5003800" y="1752600"/>
                  <a:pt x="5003800" y="3263900"/>
                </a:cubicBezTo>
                <a:cubicBezTo>
                  <a:pt x="5003800" y="4610100"/>
                  <a:pt x="4419600" y="5715000"/>
                  <a:pt x="3263900" y="5715000"/>
                </a:cubicBezTo>
                <a:cubicBezTo>
                  <a:pt x="1828800" y="5715000"/>
                  <a:pt x="1168400" y="4445000"/>
                  <a:pt x="1168400" y="30353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50" name="Freeform 50"/>
          <p:cNvSpPr/>
          <p:nvPr/>
        </p:nvSpPr>
        <p:spPr>
          <a:xfrm>
            <a:off x="1378287" y="915137"/>
            <a:ext cx="46757" cy="150965"/>
          </a:xfrm>
          <a:custGeom>
            <a:avLst/>
            <a:gdLst/>
            <a:ahLst/>
            <a:cxnLst/>
            <a:rect l="0" t="0" r="0" b="0"/>
            <a:pathLst>
              <a:path w="2832100" h="9144000">
                <a:moveTo>
                  <a:pt x="0" y="9144000"/>
                </a:moveTo>
                <a:lnTo>
                  <a:pt x="2832100" y="9144000"/>
                </a:lnTo>
                <a:lnTo>
                  <a:pt x="2832100" y="8864600"/>
                </a:lnTo>
                <a:lnTo>
                  <a:pt x="2540000" y="8826500"/>
                </a:lnTo>
                <a:cubicBezTo>
                  <a:pt x="2070100" y="8775700"/>
                  <a:pt x="1968500" y="8775700"/>
                  <a:pt x="1968500" y="7899400"/>
                </a:cubicBezTo>
                <a:lnTo>
                  <a:pt x="1968500" y="0"/>
                </a:lnTo>
                <a:cubicBezTo>
                  <a:pt x="1435100" y="0"/>
                  <a:pt x="406400" y="114300"/>
                  <a:pt x="0" y="203200"/>
                </a:cubicBezTo>
                <a:lnTo>
                  <a:pt x="38100" y="482600"/>
                </a:lnTo>
                <a:lnTo>
                  <a:pt x="228600" y="457200"/>
                </a:lnTo>
                <a:cubicBezTo>
                  <a:pt x="254000" y="457200"/>
                  <a:pt x="342900" y="444500"/>
                  <a:pt x="406400" y="444500"/>
                </a:cubicBezTo>
                <a:cubicBezTo>
                  <a:pt x="863600" y="444500"/>
                  <a:pt x="863600" y="1028700"/>
                  <a:pt x="863600" y="2032000"/>
                </a:cubicBezTo>
                <a:lnTo>
                  <a:pt x="863600" y="7899400"/>
                </a:lnTo>
                <a:cubicBezTo>
                  <a:pt x="863600" y="8775700"/>
                  <a:pt x="749300" y="8775700"/>
                  <a:pt x="304800" y="8826500"/>
                </a:cubicBezTo>
                <a:lnTo>
                  <a:pt x="0" y="8864600"/>
                </a:ln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51" name="Freeform 51"/>
          <p:cNvSpPr/>
          <p:nvPr/>
        </p:nvSpPr>
        <p:spPr>
          <a:xfrm>
            <a:off x="1441441" y="920169"/>
            <a:ext cx="46757" cy="145933"/>
          </a:xfrm>
          <a:custGeom>
            <a:avLst/>
            <a:gdLst/>
            <a:ahLst/>
            <a:cxnLst/>
            <a:rect l="0" t="0" r="0" b="0"/>
            <a:pathLst>
              <a:path w="2832100" h="8839200">
                <a:moveTo>
                  <a:pt x="0" y="8839200"/>
                </a:moveTo>
                <a:lnTo>
                  <a:pt x="2832100" y="8839200"/>
                </a:lnTo>
                <a:lnTo>
                  <a:pt x="2832100" y="8559800"/>
                </a:lnTo>
                <a:lnTo>
                  <a:pt x="2540000" y="8521700"/>
                </a:lnTo>
                <a:cubicBezTo>
                  <a:pt x="2070100" y="8470900"/>
                  <a:pt x="1968500" y="8445500"/>
                  <a:pt x="1968500" y="7594600"/>
                </a:cubicBezTo>
                <a:lnTo>
                  <a:pt x="1968500" y="2870200"/>
                </a:lnTo>
                <a:cubicBezTo>
                  <a:pt x="1524000" y="2870200"/>
                  <a:pt x="368300" y="3200400"/>
                  <a:pt x="0" y="3314700"/>
                </a:cubicBezTo>
                <a:lnTo>
                  <a:pt x="50800" y="3619500"/>
                </a:lnTo>
                <a:lnTo>
                  <a:pt x="330200" y="3543300"/>
                </a:lnTo>
                <a:cubicBezTo>
                  <a:pt x="355600" y="3543300"/>
                  <a:pt x="444500" y="3530600"/>
                  <a:pt x="508000" y="3530600"/>
                </a:cubicBezTo>
                <a:cubicBezTo>
                  <a:pt x="863600" y="3530600"/>
                  <a:pt x="863600" y="3886200"/>
                  <a:pt x="863600" y="5130800"/>
                </a:cubicBezTo>
                <a:lnTo>
                  <a:pt x="863600" y="7594600"/>
                </a:lnTo>
                <a:cubicBezTo>
                  <a:pt x="863600" y="8445500"/>
                  <a:pt x="749300" y="8470900"/>
                  <a:pt x="304800" y="8521700"/>
                </a:cubicBezTo>
                <a:lnTo>
                  <a:pt x="0" y="8559800"/>
                </a:lnTo>
                <a:close/>
                <a:moveTo>
                  <a:pt x="1282700" y="1422400"/>
                </a:moveTo>
                <a:cubicBezTo>
                  <a:pt x="1701800" y="1422400"/>
                  <a:pt x="1993900" y="1079500"/>
                  <a:pt x="1993900" y="711200"/>
                </a:cubicBezTo>
                <a:cubicBezTo>
                  <a:pt x="1993900" y="330200"/>
                  <a:pt x="1701800" y="0"/>
                  <a:pt x="1282700" y="0"/>
                </a:cubicBezTo>
                <a:cubicBezTo>
                  <a:pt x="863600" y="0"/>
                  <a:pt x="571500" y="330200"/>
                  <a:pt x="571500" y="711200"/>
                </a:cubicBezTo>
                <a:cubicBezTo>
                  <a:pt x="571500" y="1079500"/>
                  <a:pt x="863600" y="1422400"/>
                  <a:pt x="1282700" y="14224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52" name="Freeform 52"/>
          <p:cNvSpPr/>
          <p:nvPr/>
        </p:nvSpPr>
        <p:spPr>
          <a:xfrm>
            <a:off x="1494006" y="946588"/>
            <a:ext cx="64370" cy="122659"/>
          </a:xfrm>
          <a:custGeom>
            <a:avLst/>
            <a:gdLst/>
            <a:ahLst/>
            <a:cxnLst/>
            <a:rect l="0" t="0" r="0" b="0"/>
            <a:pathLst>
              <a:path w="3898900" h="7429500">
                <a:moveTo>
                  <a:pt x="3822700" y="6718300"/>
                </a:moveTo>
                <a:cubicBezTo>
                  <a:pt x="3670300" y="6769100"/>
                  <a:pt x="3441700" y="6832600"/>
                  <a:pt x="3175000" y="6832600"/>
                </a:cubicBezTo>
                <a:cubicBezTo>
                  <a:pt x="2095500" y="6832600"/>
                  <a:pt x="2095500" y="5737622"/>
                  <a:pt x="2095500" y="4731544"/>
                </a:cubicBezTo>
                <a:lnTo>
                  <a:pt x="2095500" y="1981200"/>
                </a:lnTo>
                <a:cubicBezTo>
                  <a:pt x="2451100" y="1981200"/>
                  <a:pt x="3111500" y="1981200"/>
                  <a:pt x="3441700" y="1866900"/>
                </a:cubicBezTo>
                <a:lnTo>
                  <a:pt x="3441700" y="1587500"/>
                </a:lnTo>
                <a:cubicBezTo>
                  <a:pt x="3111500" y="1562100"/>
                  <a:pt x="2451100" y="1485900"/>
                  <a:pt x="2095500" y="1460500"/>
                </a:cubicBezTo>
                <a:cubicBezTo>
                  <a:pt x="2095500" y="1092200"/>
                  <a:pt x="2209800" y="304800"/>
                  <a:pt x="2247900" y="63500"/>
                </a:cubicBezTo>
                <a:lnTo>
                  <a:pt x="2095500" y="0"/>
                </a:lnTo>
                <a:cubicBezTo>
                  <a:pt x="1752600" y="279400"/>
                  <a:pt x="1320800" y="685800"/>
                  <a:pt x="990600" y="1104900"/>
                </a:cubicBezTo>
                <a:lnTo>
                  <a:pt x="990600" y="1460500"/>
                </a:lnTo>
                <a:cubicBezTo>
                  <a:pt x="711200" y="1485900"/>
                  <a:pt x="330200" y="1562100"/>
                  <a:pt x="0" y="1587500"/>
                </a:cubicBezTo>
                <a:lnTo>
                  <a:pt x="0" y="1866900"/>
                </a:lnTo>
                <a:cubicBezTo>
                  <a:pt x="334367" y="1981200"/>
                  <a:pt x="720328" y="1981200"/>
                  <a:pt x="1003300" y="1981200"/>
                </a:cubicBezTo>
                <a:lnTo>
                  <a:pt x="1003300" y="5316340"/>
                </a:lnTo>
                <a:cubicBezTo>
                  <a:pt x="1003300" y="6716713"/>
                  <a:pt x="1003300" y="7429500"/>
                  <a:pt x="2387004" y="7429500"/>
                </a:cubicBezTo>
                <a:cubicBezTo>
                  <a:pt x="3027560" y="7429500"/>
                  <a:pt x="3719512" y="7086600"/>
                  <a:pt x="3898900" y="70104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53" name="Freeform 53"/>
          <p:cNvSpPr/>
          <p:nvPr/>
        </p:nvSpPr>
        <p:spPr>
          <a:xfrm>
            <a:off x="1570265" y="920169"/>
            <a:ext cx="46757" cy="145933"/>
          </a:xfrm>
          <a:custGeom>
            <a:avLst/>
            <a:gdLst/>
            <a:ahLst/>
            <a:cxnLst/>
            <a:rect l="0" t="0" r="0" b="0"/>
            <a:pathLst>
              <a:path w="2832100" h="8839200">
                <a:moveTo>
                  <a:pt x="0" y="8839200"/>
                </a:moveTo>
                <a:lnTo>
                  <a:pt x="2832100" y="8839200"/>
                </a:lnTo>
                <a:lnTo>
                  <a:pt x="2832100" y="8559800"/>
                </a:lnTo>
                <a:lnTo>
                  <a:pt x="2540000" y="8521700"/>
                </a:lnTo>
                <a:cubicBezTo>
                  <a:pt x="2070100" y="8470900"/>
                  <a:pt x="1968500" y="8445500"/>
                  <a:pt x="1968500" y="7594600"/>
                </a:cubicBezTo>
                <a:lnTo>
                  <a:pt x="1968500" y="2870200"/>
                </a:lnTo>
                <a:cubicBezTo>
                  <a:pt x="1524000" y="2870200"/>
                  <a:pt x="368300" y="3200400"/>
                  <a:pt x="0" y="3314700"/>
                </a:cubicBezTo>
                <a:lnTo>
                  <a:pt x="50800" y="3619500"/>
                </a:lnTo>
                <a:lnTo>
                  <a:pt x="330200" y="3543300"/>
                </a:lnTo>
                <a:cubicBezTo>
                  <a:pt x="355600" y="3543300"/>
                  <a:pt x="444500" y="3530600"/>
                  <a:pt x="508000" y="3530600"/>
                </a:cubicBezTo>
                <a:cubicBezTo>
                  <a:pt x="863600" y="3530600"/>
                  <a:pt x="863600" y="3886200"/>
                  <a:pt x="863600" y="5130800"/>
                </a:cubicBezTo>
                <a:lnTo>
                  <a:pt x="863600" y="7594600"/>
                </a:lnTo>
                <a:cubicBezTo>
                  <a:pt x="863600" y="8445500"/>
                  <a:pt x="749300" y="8470900"/>
                  <a:pt x="304800" y="8521700"/>
                </a:cubicBezTo>
                <a:lnTo>
                  <a:pt x="0" y="8559800"/>
                </a:lnTo>
                <a:close/>
                <a:moveTo>
                  <a:pt x="1282700" y="1422400"/>
                </a:moveTo>
                <a:cubicBezTo>
                  <a:pt x="1701800" y="1422400"/>
                  <a:pt x="1993900" y="1079500"/>
                  <a:pt x="1993900" y="711200"/>
                </a:cubicBezTo>
                <a:cubicBezTo>
                  <a:pt x="1993900" y="330200"/>
                  <a:pt x="1701800" y="0"/>
                  <a:pt x="1282700" y="0"/>
                </a:cubicBezTo>
                <a:cubicBezTo>
                  <a:pt x="863600" y="0"/>
                  <a:pt x="571500" y="330200"/>
                  <a:pt x="571500" y="711200"/>
                </a:cubicBezTo>
                <a:cubicBezTo>
                  <a:pt x="571500" y="1079500"/>
                  <a:pt x="863600" y="1422400"/>
                  <a:pt x="1282700" y="14224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54" name="Freeform 54"/>
          <p:cNvSpPr/>
          <p:nvPr/>
        </p:nvSpPr>
        <p:spPr>
          <a:xfrm>
            <a:off x="1632790" y="920169"/>
            <a:ext cx="46757" cy="145933"/>
          </a:xfrm>
          <a:custGeom>
            <a:avLst/>
            <a:gdLst/>
            <a:ahLst/>
            <a:cxnLst/>
            <a:rect l="0" t="0" r="0" b="0"/>
            <a:pathLst>
              <a:path w="2832100" h="8839200">
                <a:moveTo>
                  <a:pt x="0" y="8839200"/>
                </a:moveTo>
                <a:lnTo>
                  <a:pt x="2832100" y="8839200"/>
                </a:lnTo>
                <a:lnTo>
                  <a:pt x="2832100" y="8559800"/>
                </a:lnTo>
                <a:lnTo>
                  <a:pt x="2540000" y="8521700"/>
                </a:lnTo>
                <a:cubicBezTo>
                  <a:pt x="2070100" y="8470900"/>
                  <a:pt x="1968500" y="8445500"/>
                  <a:pt x="1968500" y="7594600"/>
                </a:cubicBezTo>
                <a:lnTo>
                  <a:pt x="1968500" y="2870200"/>
                </a:lnTo>
                <a:cubicBezTo>
                  <a:pt x="1524000" y="2870200"/>
                  <a:pt x="368300" y="3200400"/>
                  <a:pt x="0" y="3314700"/>
                </a:cubicBezTo>
                <a:lnTo>
                  <a:pt x="50800" y="3619500"/>
                </a:lnTo>
                <a:lnTo>
                  <a:pt x="330200" y="3543300"/>
                </a:lnTo>
                <a:cubicBezTo>
                  <a:pt x="355600" y="3543300"/>
                  <a:pt x="444500" y="3530600"/>
                  <a:pt x="508000" y="3530600"/>
                </a:cubicBezTo>
                <a:cubicBezTo>
                  <a:pt x="863600" y="3530600"/>
                  <a:pt x="863600" y="3886200"/>
                  <a:pt x="863600" y="5130800"/>
                </a:cubicBezTo>
                <a:lnTo>
                  <a:pt x="863600" y="7594600"/>
                </a:lnTo>
                <a:cubicBezTo>
                  <a:pt x="863600" y="8445500"/>
                  <a:pt x="749300" y="8470900"/>
                  <a:pt x="304800" y="8521700"/>
                </a:cubicBezTo>
                <a:lnTo>
                  <a:pt x="0" y="8559800"/>
                </a:lnTo>
                <a:close/>
                <a:moveTo>
                  <a:pt x="1282700" y="1422400"/>
                </a:moveTo>
                <a:cubicBezTo>
                  <a:pt x="1701800" y="1422400"/>
                  <a:pt x="1993900" y="1079500"/>
                  <a:pt x="1993900" y="711200"/>
                </a:cubicBezTo>
                <a:cubicBezTo>
                  <a:pt x="1993900" y="330200"/>
                  <a:pt x="1701800" y="0"/>
                  <a:pt x="1282700" y="0"/>
                </a:cubicBezTo>
                <a:cubicBezTo>
                  <a:pt x="863600" y="0"/>
                  <a:pt x="571500" y="330200"/>
                  <a:pt x="571500" y="711200"/>
                </a:cubicBezTo>
                <a:cubicBezTo>
                  <a:pt x="571500" y="1079500"/>
                  <a:pt x="863600" y="1422400"/>
                  <a:pt x="1282700" y="14224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55" name="Freeform 55"/>
          <p:cNvSpPr/>
          <p:nvPr/>
        </p:nvSpPr>
        <p:spPr>
          <a:xfrm>
            <a:off x="1694203" y="915137"/>
            <a:ext cx="105046" cy="150965"/>
          </a:xfrm>
          <a:custGeom>
            <a:avLst/>
            <a:gdLst/>
            <a:ahLst/>
            <a:cxnLst/>
            <a:rect l="0" t="0" r="0" b="0"/>
            <a:pathLst>
              <a:path w="6362700" h="9144000">
                <a:moveTo>
                  <a:pt x="0" y="9144000"/>
                </a:moveTo>
                <a:lnTo>
                  <a:pt x="2832100" y="9144000"/>
                </a:lnTo>
                <a:lnTo>
                  <a:pt x="2832100" y="8864600"/>
                </a:lnTo>
                <a:lnTo>
                  <a:pt x="2540000" y="8826500"/>
                </a:lnTo>
                <a:cubicBezTo>
                  <a:pt x="2070100" y="8775700"/>
                  <a:pt x="1968500" y="8775700"/>
                  <a:pt x="1968500" y="7899400"/>
                </a:cubicBezTo>
                <a:lnTo>
                  <a:pt x="1968500" y="6286500"/>
                </a:lnTo>
                <a:lnTo>
                  <a:pt x="2298700" y="6286500"/>
                </a:lnTo>
                <a:cubicBezTo>
                  <a:pt x="2705100" y="6286500"/>
                  <a:pt x="2908300" y="6578600"/>
                  <a:pt x="3136900" y="6921500"/>
                </a:cubicBezTo>
                <a:lnTo>
                  <a:pt x="3619500" y="7658100"/>
                </a:lnTo>
                <a:cubicBezTo>
                  <a:pt x="4013200" y="8267700"/>
                  <a:pt x="4445000" y="8813800"/>
                  <a:pt x="4699000" y="8953500"/>
                </a:cubicBezTo>
                <a:cubicBezTo>
                  <a:pt x="4927600" y="9080500"/>
                  <a:pt x="5041900" y="9144000"/>
                  <a:pt x="5651500" y="9144000"/>
                </a:cubicBezTo>
                <a:lnTo>
                  <a:pt x="6362700" y="9144000"/>
                </a:lnTo>
                <a:lnTo>
                  <a:pt x="6362700" y="8864600"/>
                </a:lnTo>
                <a:cubicBezTo>
                  <a:pt x="5994400" y="8864600"/>
                  <a:pt x="5803900" y="8801100"/>
                  <a:pt x="5105400" y="7823200"/>
                </a:cubicBezTo>
                <a:lnTo>
                  <a:pt x="4445000" y="6908800"/>
                </a:lnTo>
                <a:cubicBezTo>
                  <a:pt x="4064000" y="6388100"/>
                  <a:pt x="3771900" y="5918200"/>
                  <a:pt x="3619500" y="5664200"/>
                </a:cubicBezTo>
                <a:cubicBezTo>
                  <a:pt x="3784600" y="5511800"/>
                  <a:pt x="4089400" y="5118100"/>
                  <a:pt x="4445000" y="4737100"/>
                </a:cubicBezTo>
                <a:lnTo>
                  <a:pt x="4965700" y="4165600"/>
                </a:lnTo>
                <a:cubicBezTo>
                  <a:pt x="5334000" y="3771900"/>
                  <a:pt x="5511800" y="3721100"/>
                  <a:pt x="5969000" y="3670300"/>
                </a:cubicBezTo>
                <a:lnTo>
                  <a:pt x="6210300" y="3644900"/>
                </a:lnTo>
                <a:lnTo>
                  <a:pt x="6210300" y="3365500"/>
                </a:lnTo>
                <a:lnTo>
                  <a:pt x="3670300" y="3365500"/>
                </a:lnTo>
                <a:lnTo>
                  <a:pt x="3670300" y="3670300"/>
                </a:lnTo>
                <a:lnTo>
                  <a:pt x="4076700" y="3670300"/>
                </a:lnTo>
                <a:cubicBezTo>
                  <a:pt x="4279900" y="3670300"/>
                  <a:pt x="4470400" y="3670300"/>
                  <a:pt x="4470400" y="3798690"/>
                </a:cubicBezTo>
                <a:cubicBezTo>
                  <a:pt x="4470400" y="3978672"/>
                  <a:pt x="4216400" y="4274146"/>
                  <a:pt x="3784600" y="4775200"/>
                </a:cubicBezTo>
                <a:lnTo>
                  <a:pt x="3327400" y="5314950"/>
                </a:lnTo>
                <a:cubicBezTo>
                  <a:pt x="2971800" y="5713215"/>
                  <a:pt x="2641600" y="5867400"/>
                  <a:pt x="2184400" y="5867400"/>
                </a:cubicBezTo>
                <a:lnTo>
                  <a:pt x="1968500" y="5867400"/>
                </a:lnTo>
                <a:lnTo>
                  <a:pt x="1968500" y="0"/>
                </a:lnTo>
                <a:cubicBezTo>
                  <a:pt x="1435100" y="0"/>
                  <a:pt x="406400" y="114300"/>
                  <a:pt x="0" y="203200"/>
                </a:cubicBezTo>
                <a:lnTo>
                  <a:pt x="38100" y="482600"/>
                </a:lnTo>
                <a:lnTo>
                  <a:pt x="228600" y="457200"/>
                </a:lnTo>
                <a:cubicBezTo>
                  <a:pt x="254000" y="457200"/>
                  <a:pt x="342900" y="444500"/>
                  <a:pt x="406400" y="444500"/>
                </a:cubicBezTo>
                <a:cubicBezTo>
                  <a:pt x="863600" y="444500"/>
                  <a:pt x="863600" y="1028700"/>
                  <a:pt x="863600" y="2032000"/>
                </a:cubicBezTo>
                <a:lnTo>
                  <a:pt x="863600" y="7899400"/>
                </a:lnTo>
                <a:cubicBezTo>
                  <a:pt x="863600" y="8775700"/>
                  <a:pt x="749300" y="8775700"/>
                  <a:pt x="304800" y="8826500"/>
                </a:cubicBezTo>
                <a:lnTo>
                  <a:pt x="0" y="8864600"/>
                </a:ln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56" name="Freeform 56"/>
          <p:cNvSpPr/>
          <p:nvPr/>
        </p:nvSpPr>
        <p:spPr>
          <a:xfrm>
            <a:off x="1809964" y="967556"/>
            <a:ext cx="89321" cy="101692"/>
          </a:xfrm>
          <a:custGeom>
            <a:avLst/>
            <a:gdLst/>
            <a:ahLst/>
            <a:cxnLst/>
            <a:rect l="0" t="0" r="0" b="0"/>
            <a:pathLst>
              <a:path w="5410200" h="6159500">
                <a:moveTo>
                  <a:pt x="5346700" y="5664200"/>
                </a:moveTo>
                <a:cubicBezTo>
                  <a:pt x="5295900" y="5689600"/>
                  <a:pt x="5245100" y="5715000"/>
                  <a:pt x="5118100" y="5715000"/>
                </a:cubicBezTo>
                <a:cubicBezTo>
                  <a:pt x="4419600" y="5715000"/>
                  <a:pt x="4419600" y="4762500"/>
                  <a:pt x="4419600" y="3873500"/>
                </a:cubicBezTo>
                <a:lnTo>
                  <a:pt x="4419600" y="2057400"/>
                </a:lnTo>
                <a:cubicBezTo>
                  <a:pt x="4419600" y="762000"/>
                  <a:pt x="4114800" y="0"/>
                  <a:pt x="2667000" y="0"/>
                </a:cubicBezTo>
                <a:cubicBezTo>
                  <a:pt x="1320800" y="0"/>
                  <a:pt x="508000" y="850900"/>
                  <a:pt x="127000" y="1358900"/>
                </a:cubicBezTo>
                <a:cubicBezTo>
                  <a:pt x="215900" y="1587500"/>
                  <a:pt x="317500" y="1714500"/>
                  <a:pt x="457200" y="1866900"/>
                </a:cubicBezTo>
                <a:lnTo>
                  <a:pt x="558800" y="1866900"/>
                </a:lnTo>
                <a:cubicBezTo>
                  <a:pt x="800100" y="1397000"/>
                  <a:pt x="1117600" y="596900"/>
                  <a:pt x="2133600" y="596900"/>
                </a:cubicBezTo>
                <a:cubicBezTo>
                  <a:pt x="3086100" y="596900"/>
                  <a:pt x="3314700" y="1320800"/>
                  <a:pt x="3314700" y="2159000"/>
                </a:cubicBezTo>
                <a:lnTo>
                  <a:pt x="3314700" y="2451100"/>
                </a:lnTo>
                <a:cubicBezTo>
                  <a:pt x="2197100" y="2781300"/>
                  <a:pt x="0" y="3276600"/>
                  <a:pt x="0" y="4927600"/>
                </a:cubicBezTo>
                <a:cubicBezTo>
                  <a:pt x="0" y="5626100"/>
                  <a:pt x="635000" y="6159500"/>
                  <a:pt x="1574800" y="6159500"/>
                </a:cubicBezTo>
                <a:cubicBezTo>
                  <a:pt x="2565400" y="6159500"/>
                  <a:pt x="3035300" y="5892800"/>
                  <a:pt x="3441700" y="5626100"/>
                </a:cubicBezTo>
                <a:cubicBezTo>
                  <a:pt x="3568700" y="5892800"/>
                  <a:pt x="3797300" y="6159500"/>
                  <a:pt x="4445000" y="6159500"/>
                </a:cubicBezTo>
                <a:cubicBezTo>
                  <a:pt x="4978400" y="6159500"/>
                  <a:pt x="5245100" y="5956300"/>
                  <a:pt x="5410200" y="5842000"/>
                </a:cubicBezTo>
                <a:close/>
                <a:moveTo>
                  <a:pt x="3314700" y="3048000"/>
                </a:moveTo>
                <a:lnTo>
                  <a:pt x="3314700" y="5194300"/>
                </a:lnTo>
                <a:cubicBezTo>
                  <a:pt x="3225800" y="5321300"/>
                  <a:pt x="2908300" y="5715000"/>
                  <a:pt x="2349500" y="5715000"/>
                </a:cubicBezTo>
                <a:cubicBezTo>
                  <a:pt x="1625600" y="5715000"/>
                  <a:pt x="1168400" y="5283200"/>
                  <a:pt x="1168400" y="4559300"/>
                </a:cubicBezTo>
                <a:cubicBezTo>
                  <a:pt x="1168400" y="3365500"/>
                  <a:pt x="2413000" y="3048000"/>
                  <a:pt x="3136900" y="30480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57" name="Freeform 57"/>
          <p:cNvSpPr/>
          <p:nvPr/>
        </p:nvSpPr>
        <p:spPr>
          <a:xfrm>
            <a:off x="1912621" y="967555"/>
            <a:ext cx="111546" cy="98547"/>
          </a:xfrm>
          <a:custGeom>
            <a:avLst/>
            <a:gdLst/>
            <a:ahLst/>
            <a:cxnLst/>
            <a:rect l="0" t="0" r="0" b="0"/>
            <a:pathLst>
              <a:path w="6756400" h="5969000">
                <a:moveTo>
                  <a:pt x="0" y="5969000"/>
                </a:moveTo>
                <a:lnTo>
                  <a:pt x="2832100" y="5969000"/>
                </a:lnTo>
                <a:lnTo>
                  <a:pt x="2832100" y="5689600"/>
                </a:lnTo>
                <a:lnTo>
                  <a:pt x="2540000" y="5651500"/>
                </a:lnTo>
                <a:cubicBezTo>
                  <a:pt x="2070100" y="5600700"/>
                  <a:pt x="1968500" y="5537200"/>
                  <a:pt x="1968500" y="4724400"/>
                </a:cubicBezTo>
                <a:lnTo>
                  <a:pt x="1968500" y="1282700"/>
                </a:lnTo>
                <a:cubicBezTo>
                  <a:pt x="2197100" y="990600"/>
                  <a:pt x="2603500" y="596900"/>
                  <a:pt x="3276600" y="596900"/>
                </a:cubicBezTo>
                <a:cubicBezTo>
                  <a:pt x="4787900" y="596900"/>
                  <a:pt x="4787900" y="1828800"/>
                  <a:pt x="4787900" y="3022600"/>
                </a:cubicBezTo>
                <a:lnTo>
                  <a:pt x="4787900" y="4724400"/>
                </a:lnTo>
                <a:cubicBezTo>
                  <a:pt x="4787900" y="5537200"/>
                  <a:pt x="4673600" y="5600700"/>
                  <a:pt x="4229100" y="5651500"/>
                </a:cubicBezTo>
                <a:lnTo>
                  <a:pt x="3924300" y="5689600"/>
                </a:lnTo>
                <a:lnTo>
                  <a:pt x="3924300" y="5969000"/>
                </a:lnTo>
                <a:lnTo>
                  <a:pt x="6756400" y="5969000"/>
                </a:lnTo>
                <a:lnTo>
                  <a:pt x="6756400" y="5689600"/>
                </a:lnTo>
                <a:lnTo>
                  <a:pt x="6464300" y="5651500"/>
                </a:lnTo>
                <a:cubicBezTo>
                  <a:pt x="5994400" y="5600700"/>
                  <a:pt x="5892800" y="5537200"/>
                  <a:pt x="5892800" y="4724400"/>
                </a:cubicBezTo>
                <a:lnTo>
                  <a:pt x="5892800" y="2832100"/>
                </a:lnTo>
                <a:cubicBezTo>
                  <a:pt x="5892800" y="1371600"/>
                  <a:pt x="5892800" y="0"/>
                  <a:pt x="3911600" y="0"/>
                </a:cubicBezTo>
                <a:cubicBezTo>
                  <a:pt x="2946400" y="0"/>
                  <a:pt x="2260600" y="533400"/>
                  <a:pt x="1968500" y="800100"/>
                </a:cubicBezTo>
                <a:lnTo>
                  <a:pt x="1968500" y="0"/>
                </a:lnTo>
                <a:cubicBezTo>
                  <a:pt x="1524000" y="0"/>
                  <a:pt x="368300" y="330200"/>
                  <a:pt x="0" y="444500"/>
                </a:cubicBezTo>
                <a:lnTo>
                  <a:pt x="50800" y="749300"/>
                </a:lnTo>
                <a:lnTo>
                  <a:pt x="330200" y="673100"/>
                </a:lnTo>
                <a:cubicBezTo>
                  <a:pt x="355600" y="673100"/>
                  <a:pt x="444500" y="660400"/>
                  <a:pt x="508000" y="660400"/>
                </a:cubicBezTo>
                <a:cubicBezTo>
                  <a:pt x="863600" y="660400"/>
                  <a:pt x="863600" y="1016000"/>
                  <a:pt x="863600" y="2260600"/>
                </a:cubicBezTo>
                <a:lnTo>
                  <a:pt x="863600" y="4724400"/>
                </a:lnTo>
                <a:cubicBezTo>
                  <a:pt x="863600" y="5537200"/>
                  <a:pt x="749300" y="5600700"/>
                  <a:pt x="304800" y="5651500"/>
                </a:cubicBezTo>
                <a:lnTo>
                  <a:pt x="0" y="5689600"/>
                </a:ln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58" name="Freeform 58"/>
          <p:cNvSpPr/>
          <p:nvPr/>
        </p:nvSpPr>
        <p:spPr>
          <a:xfrm>
            <a:off x="358643" y="1157101"/>
            <a:ext cx="46757" cy="150965"/>
          </a:xfrm>
          <a:custGeom>
            <a:avLst/>
            <a:gdLst/>
            <a:ahLst/>
            <a:cxnLst/>
            <a:rect l="0" t="0" r="0" b="0"/>
            <a:pathLst>
              <a:path w="2832100" h="9144000">
                <a:moveTo>
                  <a:pt x="0" y="9144000"/>
                </a:moveTo>
                <a:lnTo>
                  <a:pt x="2832100" y="9144000"/>
                </a:lnTo>
                <a:lnTo>
                  <a:pt x="2832100" y="8864600"/>
                </a:lnTo>
                <a:lnTo>
                  <a:pt x="2540000" y="8826500"/>
                </a:lnTo>
                <a:cubicBezTo>
                  <a:pt x="2070100" y="8775700"/>
                  <a:pt x="1968500" y="8775700"/>
                  <a:pt x="1968500" y="7899400"/>
                </a:cubicBezTo>
                <a:lnTo>
                  <a:pt x="1968500" y="0"/>
                </a:lnTo>
                <a:cubicBezTo>
                  <a:pt x="1435100" y="0"/>
                  <a:pt x="406400" y="114300"/>
                  <a:pt x="0" y="203200"/>
                </a:cubicBezTo>
                <a:lnTo>
                  <a:pt x="38100" y="482600"/>
                </a:lnTo>
                <a:lnTo>
                  <a:pt x="228600" y="457200"/>
                </a:lnTo>
                <a:cubicBezTo>
                  <a:pt x="254000" y="457200"/>
                  <a:pt x="342900" y="444500"/>
                  <a:pt x="406400" y="444500"/>
                </a:cubicBezTo>
                <a:cubicBezTo>
                  <a:pt x="863600" y="444500"/>
                  <a:pt x="863600" y="1028700"/>
                  <a:pt x="863600" y="2032000"/>
                </a:cubicBezTo>
                <a:lnTo>
                  <a:pt x="863600" y="7899400"/>
                </a:lnTo>
                <a:cubicBezTo>
                  <a:pt x="863600" y="8775700"/>
                  <a:pt x="749300" y="8775700"/>
                  <a:pt x="304800" y="8826500"/>
                </a:cubicBezTo>
                <a:lnTo>
                  <a:pt x="0" y="8864600"/>
                </a:ln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59" name="Freeform 59"/>
          <p:cNvSpPr/>
          <p:nvPr/>
        </p:nvSpPr>
        <p:spPr>
          <a:xfrm>
            <a:off x="421021" y="1209520"/>
            <a:ext cx="89321" cy="101692"/>
          </a:xfrm>
          <a:custGeom>
            <a:avLst/>
            <a:gdLst/>
            <a:ahLst/>
            <a:cxnLst/>
            <a:rect l="0" t="0" r="0" b="0"/>
            <a:pathLst>
              <a:path w="5410200" h="6159500">
                <a:moveTo>
                  <a:pt x="5346700" y="5664200"/>
                </a:moveTo>
                <a:cubicBezTo>
                  <a:pt x="5295900" y="5689600"/>
                  <a:pt x="5245100" y="5715000"/>
                  <a:pt x="5118100" y="5715000"/>
                </a:cubicBezTo>
                <a:cubicBezTo>
                  <a:pt x="4419600" y="5715000"/>
                  <a:pt x="4419600" y="4762500"/>
                  <a:pt x="4419600" y="3873500"/>
                </a:cubicBezTo>
                <a:lnTo>
                  <a:pt x="4419600" y="2057400"/>
                </a:lnTo>
                <a:cubicBezTo>
                  <a:pt x="4419600" y="762000"/>
                  <a:pt x="4114800" y="0"/>
                  <a:pt x="2667000" y="0"/>
                </a:cubicBezTo>
                <a:cubicBezTo>
                  <a:pt x="1320800" y="0"/>
                  <a:pt x="508000" y="850900"/>
                  <a:pt x="127000" y="1358900"/>
                </a:cubicBezTo>
                <a:cubicBezTo>
                  <a:pt x="215900" y="1587500"/>
                  <a:pt x="317500" y="1714500"/>
                  <a:pt x="457200" y="1866900"/>
                </a:cubicBezTo>
                <a:lnTo>
                  <a:pt x="558800" y="1866900"/>
                </a:lnTo>
                <a:cubicBezTo>
                  <a:pt x="800100" y="1397000"/>
                  <a:pt x="1117600" y="596900"/>
                  <a:pt x="2133600" y="596900"/>
                </a:cubicBezTo>
                <a:cubicBezTo>
                  <a:pt x="3086100" y="596900"/>
                  <a:pt x="3314700" y="1320800"/>
                  <a:pt x="3314700" y="2159000"/>
                </a:cubicBezTo>
                <a:lnTo>
                  <a:pt x="3314700" y="2451100"/>
                </a:lnTo>
                <a:cubicBezTo>
                  <a:pt x="2197100" y="2781300"/>
                  <a:pt x="0" y="3276600"/>
                  <a:pt x="0" y="4927600"/>
                </a:cubicBezTo>
                <a:cubicBezTo>
                  <a:pt x="0" y="5626100"/>
                  <a:pt x="635000" y="6159500"/>
                  <a:pt x="1574800" y="6159500"/>
                </a:cubicBezTo>
                <a:cubicBezTo>
                  <a:pt x="2565400" y="6159500"/>
                  <a:pt x="3035300" y="5892800"/>
                  <a:pt x="3441700" y="5626100"/>
                </a:cubicBezTo>
                <a:cubicBezTo>
                  <a:pt x="3568700" y="5892800"/>
                  <a:pt x="3797300" y="6159500"/>
                  <a:pt x="4445000" y="6159500"/>
                </a:cubicBezTo>
                <a:cubicBezTo>
                  <a:pt x="4978400" y="6159500"/>
                  <a:pt x="5245100" y="5956300"/>
                  <a:pt x="5410200" y="5842000"/>
                </a:cubicBezTo>
                <a:close/>
                <a:moveTo>
                  <a:pt x="3314700" y="3048000"/>
                </a:moveTo>
                <a:lnTo>
                  <a:pt x="3314700" y="5194300"/>
                </a:lnTo>
                <a:cubicBezTo>
                  <a:pt x="3225800" y="5321300"/>
                  <a:pt x="2908300" y="5715000"/>
                  <a:pt x="2349500" y="5715000"/>
                </a:cubicBezTo>
                <a:cubicBezTo>
                  <a:pt x="1625600" y="5715000"/>
                  <a:pt x="1168400" y="5283200"/>
                  <a:pt x="1168400" y="4559300"/>
                </a:cubicBezTo>
                <a:cubicBezTo>
                  <a:pt x="1168400" y="3365500"/>
                  <a:pt x="2413000" y="3048000"/>
                  <a:pt x="3136900" y="30480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60" name="Freeform 60"/>
          <p:cNvSpPr/>
          <p:nvPr/>
        </p:nvSpPr>
        <p:spPr>
          <a:xfrm>
            <a:off x="522881" y="1209520"/>
            <a:ext cx="89321" cy="101692"/>
          </a:xfrm>
          <a:custGeom>
            <a:avLst/>
            <a:gdLst/>
            <a:ahLst/>
            <a:cxnLst/>
            <a:rect l="0" t="0" r="0" b="0"/>
            <a:pathLst>
              <a:path w="5410200" h="6159500">
                <a:moveTo>
                  <a:pt x="5346700" y="5664200"/>
                </a:moveTo>
                <a:cubicBezTo>
                  <a:pt x="5295900" y="5689600"/>
                  <a:pt x="5245100" y="5715000"/>
                  <a:pt x="5118100" y="5715000"/>
                </a:cubicBezTo>
                <a:cubicBezTo>
                  <a:pt x="4419600" y="5715000"/>
                  <a:pt x="4419600" y="4762500"/>
                  <a:pt x="4419600" y="3873500"/>
                </a:cubicBezTo>
                <a:lnTo>
                  <a:pt x="4419600" y="2057400"/>
                </a:lnTo>
                <a:cubicBezTo>
                  <a:pt x="4419600" y="762000"/>
                  <a:pt x="4114800" y="0"/>
                  <a:pt x="2667000" y="0"/>
                </a:cubicBezTo>
                <a:cubicBezTo>
                  <a:pt x="1320800" y="0"/>
                  <a:pt x="508000" y="850900"/>
                  <a:pt x="127000" y="1358900"/>
                </a:cubicBezTo>
                <a:cubicBezTo>
                  <a:pt x="215900" y="1587500"/>
                  <a:pt x="317500" y="1714500"/>
                  <a:pt x="457200" y="1866900"/>
                </a:cubicBezTo>
                <a:lnTo>
                  <a:pt x="558800" y="1866900"/>
                </a:lnTo>
                <a:cubicBezTo>
                  <a:pt x="800100" y="1397000"/>
                  <a:pt x="1117600" y="596900"/>
                  <a:pt x="2133600" y="596900"/>
                </a:cubicBezTo>
                <a:cubicBezTo>
                  <a:pt x="3086100" y="596900"/>
                  <a:pt x="3314700" y="1320800"/>
                  <a:pt x="3314700" y="2159000"/>
                </a:cubicBezTo>
                <a:lnTo>
                  <a:pt x="3314700" y="2451100"/>
                </a:lnTo>
                <a:cubicBezTo>
                  <a:pt x="2197100" y="2781300"/>
                  <a:pt x="0" y="3276600"/>
                  <a:pt x="0" y="4927600"/>
                </a:cubicBezTo>
                <a:cubicBezTo>
                  <a:pt x="0" y="5626100"/>
                  <a:pt x="635000" y="6159500"/>
                  <a:pt x="1574800" y="6159500"/>
                </a:cubicBezTo>
                <a:cubicBezTo>
                  <a:pt x="2565400" y="6159500"/>
                  <a:pt x="3035300" y="5892800"/>
                  <a:pt x="3441700" y="5626100"/>
                </a:cubicBezTo>
                <a:cubicBezTo>
                  <a:pt x="3568700" y="5892800"/>
                  <a:pt x="3797300" y="6159500"/>
                  <a:pt x="4445000" y="6159500"/>
                </a:cubicBezTo>
                <a:cubicBezTo>
                  <a:pt x="4978400" y="6159500"/>
                  <a:pt x="5245100" y="5956300"/>
                  <a:pt x="5410200" y="5842000"/>
                </a:cubicBezTo>
                <a:close/>
                <a:moveTo>
                  <a:pt x="3314700" y="3048000"/>
                </a:moveTo>
                <a:lnTo>
                  <a:pt x="3314700" y="5194300"/>
                </a:lnTo>
                <a:cubicBezTo>
                  <a:pt x="3225800" y="5321300"/>
                  <a:pt x="2908300" y="5715000"/>
                  <a:pt x="2349500" y="5715000"/>
                </a:cubicBezTo>
                <a:cubicBezTo>
                  <a:pt x="1625600" y="5715000"/>
                  <a:pt x="1168400" y="5283200"/>
                  <a:pt x="1168400" y="4559300"/>
                </a:cubicBezTo>
                <a:cubicBezTo>
                  <a:pt x="1168400" y="3365500"/>
                  <a:pt x="2413000" y="3048000"/>
                  <a:pt x="3136900" y="30480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61" name="Freeform 61"/>
          <p:cNvSpPr/>
          <p:nvPr/>
        </p:nvSpPr>
        <p:spPr>
          <a:xfrm>
            <a:off x="620128" y="1157102"/>
            <a:ext cx="107143" cy="154110"/>
          </a:xfrm>
          <a:custGeom>
            <a:avLst/>
            <a:gdLst/>
            <a:ahLst/>
            <a:cxnLst/>
            <a:rect l="0" t="0" r="0" b="0"/>
            <a:pathLst>
              <a:path w="6489700" h="9334500">
                <a:moveTo>
                  <a:pt x="6413500" y="8585200"/>
                </a:moveTo>
                <a:lnTo>
                  <a:pt x="6184900" y="8623300"/>
                </a:lnTo>
                <a:cubicBezTo>
                  <a:pt x="6134100" y="8636000"/>
                  <a:pt x="6032500" y="8636000"/>
                  <a:pt x="5981700" y="8636000"/>
                </a:cubicBezTo>
                <a:cubicBezTo>
                  <a:pt x="5638800" y="8636000"/>
                  <a:pt x="5562600" y="8343900"/>
                  <a:pt x="5562600" y="7670800"/>
                </a:cubicBezTo>
                <a:lnTo>
                  <a:pt x="5562600" y="0"/>
                </a:lnTo>
                <a:cubicBezTo>
                  <a:pt x="5029200" y="0"/>
                  <a:pt x="4000500" y="114300"/>
                  <a:pt x="3594100" y="203200"/>
                </a:cubicBezTo>
                <a:lnTo>
                  <a:pt x="3632200" y="482600"/>
                </a:lnTo>
                <a:lnTo>
                  <a:pt x="3822700" y="457200"/>
                </a:lnTo>
                <a:cubicBezTo>
                  <a:pt x="3848100" y="457200"/>
                  <a:pt x="3937000" y="444500"/>
                  <a:pt x="4000500" y="444500"/>
                </a:cubicBezTo>
                <a:cubicBezTo>
                  <a:pt x="4457700" y="444500"/>
                  <a:pt x="4457700" y="1028700"/>
                  <a:pt x="4457700" y="2032000"/>
                </a:cubicBezTo>
                <a:lnTo>
                  <a:pt x="4457700" y="3289300"/>
                </a:lnTo>
                <a:cubicBezTo>
                  <a:pt x="4178300" y="3200400"/>
                  <a:pt x="3848100" y="3175000"/>
                  <a:pt x="3543300" y="3175000"/>
                </a:cubicBezTo>
                <a:cubicBezTo>
                  <a:pt x="2019300" y="3175000"/>
                  <a:pt x="0" y="4089400"/>
                  <a:pt x="0" y="6515100"/>
                </a:cubicBezTo>
                <a:cubicBezTo>
                  <a:pt x="0" y="8534400"/>
                  <a:pt x="1498600" y="9334500"/>
                  <a:pt x="2819400" y="9334500"/>
                </a:cubicBezTo>
                <a:cubicBezTo>
                  <a:pt x="3695700" y="9334500"/>
                  <a:pt x="4241800" y="8966200"/>
                  <a:pt x="4533900" y="8813800"/>
                </a:cubicBezTo>
                <a:cubicBezTo>
                  <a:pt x="4610100" y="8978900"/>
                  <a:pt x="4686300" y="9194800"/>
                  <a:pt x="4775200" y="9334500"/>
                </a:cubicBezTo>
                <a:cubicBezTo>
                  <a:pt x="5207000" y="9283700"/>
                  <a:pt x="5905500" y="9144000"/>
                  <a:pt x="6489700" y="8877300"/>
                </a:cubicBezTo>
                <a:close/>
                <a:moveTo>
                  <a:pt x="4457700" y="8458200"/>
                </a:moveTo>
                <a:cubicBezTo>
                  <a:pt x="4305300" y="8547100"/>
                  <a:pt x="3835400" y="8737600"/>
                  <a:pt x="3454400" y="8737600"/>
                </a:cubicBezTo>
                <a:cubicBezTo>
                  <a:pt x="2171700" y="8737600"/>
                  <a:pt x="1168400" y="7683500"/>
                  <a:pt x="1168400" y="6070600"/>
                </a:cubicBezTo>
                <a:cubicBezTo>
                  <a:pt x="1168400" y="4508500"/>
                  <a:pt x="2006600" y="3619500"/>
                  <a:pt x="3187700" y="3619500"/>
                </a:cubicBezTo>
                <a:cubicBezTo>
                  <a:pt x="3733800" y="3619500"/>
                  <a:pt x="4152900" y="3784600"/>
                  <a:pt x="4457700" y="40640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62" name="Freeform 62"/>
          <p:cNvSpPr/>
          <p:nvPr/>
        </p:nvSpPr>
        <p:spPr>
          <a:xfrm>
            <a:off x="731737" y="1209520"/>
            <a:ext cx="113224" cy="101692"/>
          </a:xfrm>
          <a:custGeom>
            <a:avLst/>
            <a:gdLst/>
            <a:ahLst/>
            <a:cxnLst/>
            <a:rect l="0" t="0" r="0" b="0"/>
            <a:pathLst>
              <a:path w="6858000" h="6159500">
                <a:moveTo>
                  <a:pt x="6781800" y="5435600"/>
                </a:moveTo>
                <a:lnTo>
                  <a:pt x="6477000" y="5473700"/>
                </a:lnTo>
                <a:cubicBezTo>
                  <a:pt x="6413500" y="5486400"/>
                  <a:pt x="6324600" y="5486400"/>
                  <a:pt x="6273800" y="5486400"/>
                </a:cubicBezTo>
                <a:cubicBezTo>
                  <a:pt x="5918200" y="5486400"/>
                  <a:pt x="5918200" y="4965700"/>
                  <a:pt x="5918200" y="3886200"/>
                </a:cubicBezTo>
                <a:lnTo>
                  <a:pt x="5918200" y="0"/>
                </a:lnTo>
                <a:cubicBezTo>
                  <a:pt x="5473700" y="0"/>
                  <a:pt x="4318000" y="342900"/>
                  <a:pt x="3949700" y="457200"/>
                </a:cubicBezTo>
                <a:lnTo>
                  <a:pt x="4000500" y="762000"/>
                </a:lnTo>
                <a:lnTo>
                  <a:pt x="4279900" y="685800"/>
                </a:lnTo>
                <a:cubicBezTo>
                  <a:pt x="4305300" y="685800"/>
                  <a:pt x="4394200" y="673100"/>
                  <a:pt x="4457700" y="673100"/>
                </a:cubicBezTo>
                <a:cubicBezTo>
                  <a:pt x="4813300" y="673100"/>
                  <a:pt x="4813300" y="1028700"/>
                  <a:pt x="4813300" y="2273300"/>
                </a:cubicBezTo>
                <a:lnTo>
                  <a:pt x="4813300" y="5156200"/>
                </a:lnTo>
                <a:cubicBezTo>
                  <a:pt x="4622800" y="5295900"/>
                  <a:pt x="4140200" y="5562600"/>
                  <a:pt x="3492500" y="5562600"/>
                </a:cubicBezTo>
                <a:cubicBezTo>
                  <a:pt x="2235200" y="5562600"/>
                  <a:pt x="1968500" y="4826000"/>
                  <a:pt x="1968500" y="3810000"/>
                </a:cubicBezTo>
                <a:lnTo>
                  <a:pt x="1968500" y="0"/>
                </a:lnTo>
                <a:cubicBezTo>
                  <a:pt x="1524000" y="0"/>
                  <a:pt x="368300" y="342900"/>
                  <a:pt x="0" y="457200"/>
                </a:cubicBezTo>
                <a:lnTo>
                  <a:pt x="50800" y="762000"/>
                </a:lnTo>
                <a:lnTo>
                  <a:pt x="330200" y="685800"/>
                </a:lnTo>
                <a:cubicBezTo>
                  <a:pt x="355600" y="685800"/>
                  <a:pt x="444500" y="673100"/>
                  <a:pt x="508000" y="673100"/>
                </a:cubicBezTo>
                <a:cubicBezTo>
                  <a:pt x="863600" y="673100"/>
                  <a:pt x="863600" y="1028700"/>
                  <a:pt x="863600" y="2273300"/>
                </a:cubicBezTo>
                <a:lnTo>
                  <a:pt x="863600" y="3873500"/>
                </a:lnTo>
                <a:cubicBezTo>
                  <a:pt x="863600" y="5257800"/>
                  <a:pt x="1041400" y="6159500"/>
                  <a:pt x="2921000" y="6159500"/>
                </a:cubicBezTo>
                <a:cubicBezTo>
                  <a:pt x="3898900" y="6159500"/>
                  <a:pt x="4495800" y="5778500"/>
                  <a:pt x="4876800" y="5524500"/>
                </a:cubicBezTo>
                <a:cubicBezTo>
                  <a:pt x="4940300" y="5803900"/>
                  <a:pt x="5054600" y="6007100"/>
                  <a:pt x="5156200" y="6159500"/>
                </a:cubicBezTo>
                <a:cubicBezTo>
                  <a:pt x="5816600" y="6032500"/>
                  <a:pt x="6286500" y="5930900"/>
                  <a:pt x="6858000" y="57277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63" name="Freeform 63"/>
          <p:cNvSpPr/>
          <p:nvPr/>
        </p:nvSpPr>
        <p:spPr>
          <a:xfrm>
            <a:off x="859198" y="1209520"/>
            <a:ext cx="111546" cy="98547"/>
          </a:xfrm>
          <a:custGeom>
            <a:avLst/>
            <a:gdLst/>
            <a:ahLst/>
            <a:cxnLst/>
            <a:rect l="0" t="0" r="0" b="0"/>
            <a:pathLst>
              <a:path w="6756400" h="5969000">
                <a:moveTo>
                  <a:pt x="0" y="5969000"/>
                </a:moveTo>
                <a:lnTo>
                  <a:pt x="2832100" y="5969000"/>
                </a:lnTo>
                <a:lnTo>
                  <a:pt x="2832100" y="5689600"/>
                </a:lnTo>
                <a:lnTo>
                  <a:pt x="2540000" y="5651500"/>
                </a:lnTo>
                <a:cubicBezTo>
                  <a:pt x="2070100" y="5600700"/>
                  <a:pt x="1968500" y="5537200"/>
                  <a:pt x="1968500" y="4724400"/>
                </a:cubicBezTo>
                <a:lnTo>
                  <a:pt x="1968500" y="1282700"/>
                </a:lnTo>
                <a:cubicBezTo>
                  <a:pt x="2197100" y="990600"/>
                  <a:pt x="2603500" y="596900"/>
                  <a:pt x="3276600" y="596900"/>
                </a:cubicBezTo>
                <a:cubicBezTo>
                  <a:pt x="4787900" y="596900"/>
                  <a:pt x="4787900" y="1828800"/>
                  <a:pt x="4787900" y="3022600"/>
                </a:cubicBezTo>
                <a:lnTo>
                  <a:pt x="4787900" y="4724400"/>
                </a:lnTo>
                <a:cubicBezTo>
                  <a:pt x="4787900" y="5537200"/>
                  <a:pt x="4673600" y="5600700"/>
                  <a:pt x="4229100" y="5651500"/>
                </a:cubicBezTo>
                <a:lnTo>
                  <a:pt x="3924300" y="5689600"/>
                </a:lnTo>
                <a:lnTo>
                  <a:pt x="3924300" y="5969000"/>
                </a:lnTo>
                <a:lnTo>
                  <a:pt x="6756400" y="5969000"/>
                </a:lnTo>
                <a:lnTo>
                  <a:pt x="6756400" y="5689600"/>
                </a:lnTo>
                <a:lnTo>
                  <a:pt x="6464300" y="5651500"/>
                </a:lnTo>
                <a:cubicBezTo>
                  <a:pt x="5994400" y="5600700"/>
                  <a:pt x="5892800" y="5537200"/>
                  <a:pt x="5892800" y="4724400"/>
                </a:cubicBezTo>
                <a:lnTo>
                  <a:pt x="5892800" y="2832100"/>
                </a:lnTo>
                <a:cubicBezTo>
                  <a:pt x="5892800" y="1371600"/>
                  <a:pt x="5892800" y="0"/>
                  <a:pt x="3911600" y="0"/>
                </a:cubicBezTo>
                <a:cubicBezTo>
                  <a:pt x="2946400" y="0"/>
                  <a:pt x="2260600" y="533400"/>
                  <a:pt x="1968500" y="800100"/>
                </a:cubicBezTo>
                <a:lnTo>
                  <a:pt x="1968500" y="0"/>
                </a:lnTo>
                <a:cubicBezTo>
                  <a:pt x="1524000" y="0"/>
                  <a:pt x="368300" y="330200"/>
                  <a:pt x="0" y="444500"/>
                </a:cubicBezTo>
                <a:lnTo>
                  <a:pt x="50800" y="749300"/>
                </a:lnTo>
                <a:lnTo>
                  <a:pt x="330200" y="673100"/>
                </a:lnTo>
                <a:cubicBezTo>
                  <a:pt x="355600" y="673100"/>
                  <a:pt x="444500" y="660400"/>
                  <a:pt x="508000" y="660400"/>
                </a:cubicBezTo>
                <a:cubicBezTo>
                  <a:pt x="863600" y="660400"/>
                  <a:pt x="863600" y="1016000"/>
                  <a:pt x="863600" y="2260600"/>
                </a:cubicBezTo>
                <a:lnTo>
                  <a:pt x="863600" y="4724400"/>
                </a:lnTo>
                <a:cubicBezTo>
                  <a:pt x="863600" y="5537200"/>
                  <a:pt x="749300" y="5600700"/>
                  <a:pt x="304800" y="5651500"/>
                </a:cubicBezTo>
                <a:lnTo>
                  <a:pt x="0" y="5689600"/>
                </a:ln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64" name="Freeform 64"/>
          <p:cNvSpPr/>
          <p:nvPr/>
        </p:nvSpPr>
        <p:spPr>
          <a:xfrm>
            <a:off x="1034904" y="1162133"/>
            <a:ext cx="35854" cy="192900"/>
          </a:xfrm>
          <a:custGeom>
            <a:avLst/>
            <a:gdLst/>
            <a:ahLst/>
            <a:cxnLst/>
            <a:rect l="0" t="0" r="0" b="0"/>
            <a:pathLst>
              <a:path w="2171700" h="11684000">
                <a:moveTo>
                  <a:pt x="2146300" y="2870200"/>
                </a:moveTo>
                <a:cubicBezTo>
                  <a:pt x="1701800" y="2870200"/>
                  <a:pt x="546100" y="3200400"/>
                  <a:pt x="177800" y="3314700"/>
                </a:cubicBezTo>
                <a:lnTo>
                  <a:pt x="228600" y="3619500"/>
                </a:lnTo>
                <a:lnTo>
                  <a:pt x="508000" y="3543300"/>
                </a:lnTo>
                <a:cubicBezTo>
                  <a:pt x="533400" y="3543300"/>
                  <a:pt x="622300" y="3530600"/>
                  <a:pt x="685800" y="3530600"/>
                </a:cubicBezTo>
                <a:cubicBezTo>
                  <a:pt x="1041400" y="3530600"/>
                  <a:pt x="1041400" y="3886200"/>
                  <a:pt x="1041400" y="5130800"/>
                </a:cubicBezTo>
                <a:lnTo>
                  <a:pt x="1041400" y="7289800"/>
                </a:lnTo>
                <a:cubicBezTo>
                  <a:pt x="1041400" y="9842500"/>
                  <a:pt x="1041400" y="10896600"/>
                  <a:pt x="0" y="11391900"/>
                </a:cubicBezTo>
                <a:cubicBezTo>
                  <a:pt x="38100" y="11518900"/>
                  <a:pt x="76200" y="11595100"/>
                  <a:pt x="190500" y="11684000"/>
                </a:cubicBezTo>
                <a:cubicBezTo>
                  <a:pt x="2146300" y="10668000"/>
                  <a:pt x="2146300" y="9448800"/>
                  <a:pt x="2146300" y="7734300"/>
                </a:cubicBezTo>
                <a:close/>
                <a:moveTo>
                  <a:pt x="1460500" y="1422400"/>
                </a:moveTo>
                <a:cubicBezTo>
                  <a:pt x="1879600" y="1422400"/>
                  <a:pt x="2171700" y="1079500"/>
                  <a:pt x="2171700" y="711200"/>
                </a:cubicBezTo>
                <a:cubicBezTo>
                  <a:pt x="2171700" y="330200"/>
                  <a:pt x="1879600" y="0"/>
                  <a:pt x="1460500" y="0"/>
                </a:cubicBezTo>
                <a:cubicBezTo>
                  <a:pt x="1041400" y="0"/>
                  <a:pt x="749300" y="330200"/>
                  <a:pt x="749300" y="711200"/>
                </a:cubicBezTo>
                <a:cubicBezTo>
                  <a:pt x="749300" y="1079500"/>
                  <a:pt x="1041400" y="1422400"/>
                  <a:pt x="1460500" y="14224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65" name="Freeform 65"/>
          <p:cNvSpPr/>
          <p:nvPr/>
        </p:nvSpPr>
        <p:spPr>
          <a:xfrm>
            <a:off x="1093991" y="1209520"/>
            <a:ext cx="89321" cy="101692"/>
          </a:xfrm>
          <a:custGeom>
            <a:avLst/>
            <a:gdLst/>
            <a:ahLst/>
            <a:cxnLst/>
            <a:rect l="0" t="0" r="0" b="0"/>
            <a:pathLst>
              <a:path w="5410200" h="6159500">
                <a:moveTo>
                  <a:pt x="5346700" y="5664200"/>
                </a:moveTo>
                <a:cubicBezTo>
                  <a:pt x="5295900" y="5689600"/>
                  <a:pt x="5245100" y="5715000"/>
                  <a:pt x="5118100" y="5715000"/>
                </a:cubicBezTo>
                <a:cubicBezTo>
                  <a:pt x="4419600" y="5715000"/>
                  <a:pt x="4419600" y="4762500"/>
                  <a:pt x="4419600" y="3873500"/>
                </a:cubicBezTo>
                <a:lnTo>
                  <a:pt x="4419600" y="2057400"/>
                </a:lnTo>
                <a:cubicBezTo>
                  <a:pt x="4419600" y="762000"/>
                  <a:pt x="4114800" y="0"/>
                  <a:pt x="2667000" y="0"/>
                </a:cubicBezTo>
                <a:cubicBezTo>
                  <a:pt x="1320800" y="0"/>
                  <a:pt x="508000" y="850900"/>
                  <a:pt x="127000" y="1358900"/>
                </a:cubicBezTo>
                <a:cubicBezTo>
                  <a:pt x="215900" y="1587500"/>
                  <a:pt x="317500" y="1714500"/>
                  <a:pt x="457200" y="1866900"/>
                </a:cubicBezTo>
                <a:lnTo>
                  <a:pt x="558800" y="1866900"/>
                </a:lnTo>
                <a:cubicBezTo>
                  <a:pt x="800100" y="1397000"/>
                  <a:pt x="1117600" y="596900"/>
                  <a:pt x="2133600" y="596900"/>
                </a:cubicBezTo>
                <a:cubicBezTo>
                  <a:pt x="3086100" y="596900"/>
                  <a:pt x="3314700" y="1320800"/>
                  <a:pt x="3314700" y="2159000"/>
                </a:cubicBezTo>
                <a:lnTo>
                  <a:pt x="3314700" y="2451100"/>
                </a:lnTo>
                <a:cubicBezTo>
                  <a:pt x="2197100" y="2781300"/>
                  <a:pt x="0" y="3276600"/>
                  <a:pt x="0" y="4927600"/>
                </a:cubicBezTo>
                <a:cubicBezTo>
                  <a:pt x="0" y="5626100"/>
                  <a:pt x="635000" y="6159500"/>
                  <a:pt x="1574800" y="6159500"/>
                </a:cubicBezTo>
                <a:cubicBezTo>
                  <a:pt x="2565400" y="6159500"/>
                  <a:pt x="3035300" y="5892800"/>
                  <a:pt x="3441700" y="5626100"/>
                </a:cubicBezTo>
                <a:cubicBezTo>
                  <a:pt x="3568700" y="5892800"/>
                  <a:pt x="3797300" y="6159500"/>
                  <a:pt x="4445000" y="6159500"/>
                </a:cubicBezTo>
                <a:cubicBezTo>
                  <a:pt x="4978400" y="6159500"/>
                  <a:pt x="5245100" y="5956300"/>
                  <a:pt x="5410200" y="5842000"/>
                </a:cubicBezTo>
                <a:close/>
                <a:moveTo>
                  <a:pt x="3314700" y="3048000"/>
                </a:moveTo>
                <a:lnTo>
                  <a:pt x="3314700" y="5194300"/>
                </a:lnTo>
                <a:cubicBezTo>
                  <a:pt x="3225800" y="5321300"/>
                  <a:pt x="2908300" y="5715000"/>
                  <a:pt x="2349500" y="5715000"/>
                </a:cubicBezTo>
                <a:cubicBezTo>
                  <a:pt x="1625600" y="5715000"/>
                  <a:pt x="1168400" y="5283200"/>
                  <a:pt x="1168400" y="4559300"/>
                </a:cubicBezTo>
                <a:cubicBezTo>
                  <a:pt x="1168400" y="3365500"/>
                  <a:pt x="2413000" y="3048000"/>
                  <a:pt x="3136900" y="30480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66" name="Freeform 66"/>
          <p:cNvSpPr/>
          <p:nvPr/>
        </p:nvSpPr>
        <p:spPr>
          <a:xfrm>
            <a:off x="1242859" y="1188553"/>
            <a:ext cx="64370" cy="122659"/>
          </a:xfrm>
          <a:custGeom>
            <a:avLst/>
            <a:gdLst/>
            <a:ahLst/>
            <a:cxnLst/>
            <a:rect l="0" t="0" r="0" b="0"/>
            <a:pathLst>
              <a:path w="3898900" h="7429500">
                <a:moveTo>
                  <a:pt x="3822700" y="6718300"/>
                </a:moveTo>
                <a:cubicBezTo>
                  <a:pt x="3670300" y="6769100"/>
                  <a:pt x="3441700" y="6832600"/>
                  <a:pt x="3175000" y="6832600"/>
                </a:cubicBezTo>
                <a:cubicBezTo>
                  <a:pt x="2095500" y="6832600"/>
                  <a:pt x="2095500" y="5737622"/>
                  <a:pt x="2095500" y="4731544"/>
                </a:cubicBezTo>
                <a:lnTo>
                  <a:pt x="2095500" y="1981200"/>
                </a:lnTo>
                <a:cubicBezTo>
                  <a:pt x="2451100" y="1981200"/>
                  <a:pt x="3111500" y="1981200"/>
                  <a:pt x="3441700" y="1866900"/>
                </a:cubicBezTo>
                <a:lnTo>
                  <a:pt x="3441700" y="1587500"/>
                </a:lnTo>
                <a:cubicBezTo>
                  <a:pt x="3111500" y="1562100"/>
                  <a:pt x="2451100" y="1485900"/>
                  <a:pt x="2095500" y="1460500"/>
                </a:cubicBezTo>
                <a:cubicBezTo>
                  <a:pt x="2095500" y="1092200"/>
                  <a:pt x="2209800" y="304800"/>
                  <a:pt x="2247900" y="63500"/>
                </a:cubicBezTo>
                <a:lnTo>
                  <a:pt x="2095500" y="0"/>
                </a:lnTo>
                <a:cubicBezTo>
                  <a:pt x="1752600" y="279400"/>
                  <a:pt x="1320800" y="685800"/>
                  <a:pt x="990600" y="1104900"/>
                </a:cubicBezTo>
                <a:lnTo>
                  <a:pt x="990600" y="1460500"/>
                </a:lnTo>
                <a:cubicBezTo>
                  <a:pt x="711200" y="1485900"/>
                  <a:pt x="330200" y="1562100"/>
                  <a:pt x="0" y="1587500"/>
                </a:cubicBezTo>
                <a:lnTo>
                  <a:pt x="0" y="1866900"/>
                </a:lnTo>
                <a:cubicBezTo>
                  <a:pt x="334367" y="1981200"/>
                  <a:pt x="720328" y="1981200"/>
                  <a:pt x="1003300" y="1981200"/>
                </a:cubicBezTo>
                <a:lnTo>
                  <a:pt x="1003300" y="5316340"/>
                </a:lnTo>
                <a:cubicBezTo>
                  <a:pt x="1003300" y="6716713"/>
                  <a:pt x="1003300" y="7429500"/>
                  <a:pt x="2387004" y="7429500"/>
                </a:cubicBezTo>
                <a:cubicBezTo>
                  <a:pt x="3027560" y="7429500"/>
                  <a:pt x="3719512" y="7086600"/>
                  <a:pt x="3898900" y="70104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67" name="Freeform 67"/>
          <p:cNvSpPr/>
          <p:nvPr/>
        </p:nvSpPr>
        <p:spPr>
          <a:xfrm>
            <a:off x="1312596" y="1209520"/>
            <a:ext cx="113224" cy="101692"/>
          </a:xfrm>
          <a:custGeom>
            <a:avLst/>
            <a:gdLst/>
            <a:ahLst/>
            <a:cxnLst/>
            <a:rect l="0" t="0" r="0" b="0"/>
            <a:pathLst>
              <a:path w="6858000" h="6159500">
                <a:moveTo>
                  <a:pt x="6781800" y="5435600"/>
                </a:moveTo>
                <a:lnTo>
                  <a:pt x="6477000" y="5473700"/>
                </a:lnTo>
                <a:cubicBezTo>
                  <a:pt x="6413500" y="5486400"/>
                  <a:pt x="6324600" y="5486400"/>
                  <a:pt x="6273800" y="5486400"/>
                </a:cubicBezTo>
                <a:cubicBezTo>
                  <a:pt x="5918200" y="5486400"/>
                  <a:pt x="5918200" y="4965700"/>
                  <a:pt x="5918200" y="3886200"/>
                </a:cubicBezTo>
                <a:lnTo>
                  <a:pt x="5918200" y="0"/>
                </a:lnTo>
                <a:cubicBezTo>
                  <a:pt x="5473700" y="0"/>
                  <a:pt x="4318000" y="342900"/>
                  <a:pt x="3949700" y="457200"/>
                </a:cubicBezTo>
                <a:lnTo>
                  <a:pt x="4000500" y="762000"/>
                </a:lnTo>
                <a:lnTo>
                  <a:pt x="4279900" y="685800"/>
                </a:lnTo>
                <a:cubicBezTo>
                  <a:pt x="4305300" y="685800"/>
                  <a:pt x="4394200" y="673100"/>
                  <a:pt x="4457700" y="673100"/>
                </a:cubicBezTo>
                <a:cubicBezTo>
                  <a:pt x="4813300" y="673100"/>
                  <a:pt x="4813300" y="1028700"/>
                  <a:pt x="4813300" y="2273300"/>
                </a:cubicBezTo>
                <a:lnTo>
                  <a:pt x="4813300" y="5156200"/>
                </a:lnTo>
                <a:cubicBezTo>
                  <a:pt x="4622800" y="5295900"/>
                  <a:pt x="4140200" y="5562600"/>
                  <a:pt x="3492500" y="5562600"/>
                </a:cubicBezTo>
                <a:cubicBezTo>
                  <a:pt x="2235200" y="5562600"/>
                  <a:pt x="1968500" y="4826000"/>
                  <a:pt x="1968500" y="3810000"/>
                </a:cubicBezTo>
                <a:lnTo>
                  <a:pt x="1968500" y="0"/>
                </a:lnTo>
                <a:cubicBezTo>
                  <a:pt x="1524000" y="0"/>
                  <a:pt x="368300" y="342900"/>
                  <a:pt x="0" y="457200"/>
                </a:cubicBezTo>
                <a:lnTo>
                  <a:pt x="50800" y="762000"/>
                </a:lnTo>
                <a:lnTo>
                  <a:pt x="330200" y="685800"/>
                </a:lnTo>
                <a:cubicBezTo>
                  <a:pt x="355600" y="685800"/>
                  <a:pt x="444500" y="673100"/>
                  <a:pt x="508000" y="673100"/>
                </a:cubicBezTo>
                <a:cubicBezTo>
                  <a:pt x="863600" y="673100"/>
                  <a:pt x="863600" y="1028700"/>
                  <a:pt x="863600" y="2273300"/>
                </a:cubicBezTo>
                <a:lnTo>
                  <a:pt x="863600" y="3873500"/>
                </a:lnTo>
                <a:cubicBezTo>
                  <a:pt x="863600" y="5257800"/>
                  <a:pt x="1041400" y="6159500"/>
                  <a:pt x="2921000" y="6159500"/>
                </a:cubicBezTo>
                <a:cubicBezTo>
                  <a:pt x="3898900" y="6159500"/>
                  <a:pt x="4495800" y="5778500"/>
                  <a:pt x="4876800" y="5524500"/>
                </a:cubicBezTo>
                <a:cubicBezTo>
                  <a:pt x="4940300" y="5803900"/>
                  <a:pt x="5054600" y="6007100"/>
                  <a:pt x="5156200" y="6159500"/>
                </a:cubicBezTo>
                <a:cubicBezTo>
                  <a:pt x="5816600" y="6032500"/>
                  <a:pt x="6286500" y="5930900"/>
                  <a:pt x="6858000" y="57277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68" name="Freeform 68"/>
          <p:cNvSpPr/>
          <p:nvPr/>
        </p:nvSpPr>
        <p:spPr>
          <a:xfrm>
            <a:off x="1429867" y="1188553"/>
            <a:ext cx="64370" cy="122659"/>
          </a:xfrm>
          <a:custGeom>
            <a:avLst/>
            <a:gdLst/>
            <a:ahLst/>
            <a:cxnLst/>
            <a:rect l="0" t="0" r="0" b="0"/>
            <a:pathLst>
              <a:path w="3898900" h="7429500">
                <a:moveTo>
                  <a:pt x="3822700" y="6718300"/>
                </a:moveTo>
                <a:cubicBezTo>
                  <a:pt x="3670300" y="6769100"/>
                  <a:pt x="3441700" y="6832600"/>
                  <a:pt x="3175000" y="6832600"/>
                </a:cubicBezTo>
                <a:cubicBezTo>
                  <a:pt x="2095500" y="6832600"/>
                  <a:pt x="2095500" y="5737622"/>
                  <a:pt x="2095500" y="4731544"/>
                </a:cubicBezTo>
                <a:lnTo>
                  <a:pt x="2095500" y="1981200"/>
                </a:lnTo>
                <a:cubicBezTo>
                  <a:pt x="2451100" y="1981200"/>
                  <a:pt x="3111500" y="1981200"/>
                  <a:pt x="3441700" y="1866900"/>
                </a:cubicBezTo>
                <a:lnTo>
                  <a:pt x="3441700" y="1587500"/>
                </a:lnTo>
                <a:cubicBezTo>
                  <a:pt x="3111500" y="1562100"/>
                  <a:pt x="2451100" y="1485900"/>
                  <a:pt x="2095500" y="1460500"/>
                </a:cubicBezTo>
                <a:cubicBezTo>
                  <a:pt x="2095500" y="1092200"/>
                  <a:pt x="2209800" y="304800"/>
                  <a:pt x="2247900" y="63500"/>
                </a:cubicBezTo>
                <a:lnTo>
                  <a:pt x="2095500" y="0"/>
                </a:lnTo>
                <a:cubicBezTo>
                  <a:pt x="1752600" y="279400"/>
                  <a:pt x="1320800" y="685800"/>
                  <a:pt x="990600" y="1104900"/>
                </a:cubicBezTo>
                <a:lnTo>
                  <a:pt x="990600" y="1460500"/>
                </a:lnTo>
                <a:cubicBezTo>
                  <a:pt x="711200" y="1485900"/>
                  <a:pt x="330200" y="1562100"/>
                  <a:pt x="0" y="1587500"/>
                </a:cubicBezTo>
                <a:lnTo>
                  <a:pt x="0" y="1866900"/>
                </a:lnTo>
                <a:cubicBezTo>
                  <a:pt x="334367" y="1981200"/>
                  <a:pt x="720328" y="1981200"/>
                  <a:pt x="1003300" y="1981200"/>
                </a:cubicBezTo>
                <a:lnTo>
                  <a:pt x="1003300" y="5316340"/>
                </a:lnTo>
                <a:cubicBezTo>
                  <a:pt x="1003300" y="6716713"/>
                  <a:pt x="1003300" y="7429500"/>
                  <a:pt x="2387004" y="7429500"/>
                </a:cubicBezTo>
                <a:cubicBezTo>
                  <a:pt x="3027560" y="7429500"/>
                  <a:pt x="3719512" y="7086600"/>
                  <a:pt x="3898900" y="70104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69" name="Freeform 69"/>
          <p:cNvSpPr/>
          <p:nvPr/>
        </p:nvSpPr>
        <p:spPr>
          <a:xfrm>
            <a:off x="1504994" y="1157101"/>
            <a:ext cx="105046" cy="150965"/>
          </a:xfrm>
          <a:custGeom>
            <a:avLst/>
            <a:gdLst/>
            <a:ahLst/>
            <a:cxnLst/>
            <a:rect l="0" t="0" r="0" b="0"/>
            <a:pathLst>
              <a:path w="6362700" h="9144000">
                <a:moveTo>
                  <a:pt x="0" y="9144000"/>
                </a:moveTo>
                <a:lnTo>
                  <a:pt x="2832100" y="9144000"/>
                </a:lnTo>
                <a:lnTo>
                  <a:pt x="2832100" y="8864600"/>
                </a:lnTo>
                <a:lnTo>
                  <a:pt x="2540000" y="8826500"/>
                </a:lnTo>
                <a:cubicBezTo>
                  <a:pt x="2070100" y="8775700"/>
                  <a:pt x="1968500" y="8775700"/>
                  <a:pt x="1968500" y="7899400"/>
                </a:cubicBezTo>
                <a:lnTo>
                  <a:pt x="1968500" y="6286500"/>
                </a:lnTo>
                <a:lnTo>
                  <a:pt x="2298700" y="6286500"/>
                </a:lnTo>
                <a:cubicBezTo>
                  <a:pt x="2705100" y="6286500"/>
                  <a:pt x="2908300" y="6578600"/>
                  <a:pt x="3136900" y="6921500"/>
                </a:cubicBezTo>
                <a:lnTo>
                  <a:pt x="3619500" y="7658100"/>
                </a:lnTo>
                <a:cubicBezTo>
                  <a:pt x="4013200" y="8267700"/>
                  <a:pt x="4445000" y="8813800"/>
                  <a:pt x="4699000" y="8953500"/>
                </a:cubicBezTo>
                <a:cubicBezTo>
                  <a:pt x="4927600" y="9080500"/>
                  <a:pt x="5041900" y="9144000"/>
                  <a:pt x="5651500" y="9144000"/>
                </a:cubicBezTo>
                <a:lnTo>
                  <a:pt x="6362700" y="9144000"/>
                </a:lnTo>
                <a:lnTo>
                  <a:pt x="6362700" y="8864600"/>
                </a:lnTo>
                <a:cubicBezTo>
                  <a:pt x="5994400" y="8864600"/>
                  <a:pt x="5803900" y="8801100"/>
                  <a:pt x="5105400" y="7823200"/>
                </a:cubicBezTo>
                <a:lnTo>
                  <a:pt x="4445000" y="6908800"/>
                </a:lnTo>
                <a:cubicBezTo>
                  <a:pt x="4064000" y="6388100"/>
                  <a:pt x="3771900" y="5918200"/>
                  <a:pt x="3619500" y="5664200"/>
                </a:cubicBezTo>
                <a:cubicBezTo>
                  <a:pt x="3784600" y="5511800"/>
                  <a:pt x="4089400" y="5118100"/>
                  <a:pt x="4445000" y="4737100"/>
                </a:cubicBezTo>
                <a:lnTo>
                  <a:pt x="4965700" y="4165600"/>
                </a:lnTo>
                <a:cubicBezTo>
                  <a:pt x="5334000" y="3771900"/>
                  <a:pt x="5511800" y="3721100"/>
                  <a:pt x="5969000" y="3670300"/>
                </a:cubicBezTo>
                <a:lnTo>
                  <a:pt x="6210300" y="3644900"/>
                </a:lnTo>
                <a:lnTo>
                  <a:pt x="6210300" y="3365500"/>
                </a:lnTo>
                <a:lnTo>
                  <a:pt x="3670300" y="3365500"/>
                </a:lnTo>
                <a:lnTo>
                  <a:pt x="3670300" y="3670300"/>
                </a:lnTo>
                <a:lnTo>
                  <a:pt x="4076700" y="3670300"/>
                </a:lnTo>
                <a:cubicBezTo>
                  <a:pt x="4279900" y="3670300"/>
                  <a:pt x="4470400" y="3670300"/>
                  <a:pt x="4470400" y="3798690"/>
                </a:cubicBezTo>
                <a:cubicBezTo>
                  <a:pt x="4470400" y="3978672"/>
                  <a:pt x="4216400" y="4274146"/>
                  <a:pt x="3784600" y="4775200"/>
                </a:cubicBezTo>
                <a:lnTo>
                  <a:pt x="3327400" y="5314950"/>
                </a:lnTo>
                <a:cubicBezTo>
                  <a:pt x="2971800" y="5713215"/>
                  <a:pt x="2641600" y="5867400"/>
                  <a:pt x="2184400" y="5867400"/>
                </a:cubicBezTo>
                <a:lnTo>
                  <a:pt x="1968500" y="5867400"/>
                </a:lnTo>
                <a:lnTo>
                  <a:pt x="1968500" y="0"/>
                </a:lnTo>
                <a:cubicBezTo>
                  <a:pt x="1435100" y="0"/>
                  <a:pt x="406400" y="114300"/>
                  <a:pt x="0" y="203200"/>
                </a:cubicBezTo>
                <a:lnTo>
                  <a:pt x="38100" y="482600"/>
                </a:lnTo>
                <a:lnTo>
                  <a:pt x="228600" y="457200"/>
                </a:lnTo>
                <a:cubicBezTo>
                  <a:pt x="254000" y="457200"/>
                  <a:pt x="342900" y="444500"/>
                  <a:pt x="406400" y="444500"/>
                </a:cubicBezTo>
                <a:cubicBezTo>
                  <a:pt x="863600" y="444500"/>
                  <a:pt x="863600" y="1028700"/>
                  <a:pt x="863600" y="2032000"/>
                </a:cubicBezTo>
                <a:lnTo>
                  <a:pt x="863600" y="7899400"/>
                </a:lnTo>
                <a:cubicBezTo>
                  <a:pt x="863600" y="8775700"/>
                  <a:pt x="749300" y="8775700"/>
                  <a:pt x="304800" y="8826500"/>
                </a:cubicBezTo>
                <a:lnTo>
                  <a:pt x="0" y="8864600"/>
                </a:ln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70" name="Freeform 70"/>
          <p:cNvSpPr/>
          <p:nvPr/>
        </p:nvSpPr>
        <p:spPr>
          <a:xfrm>
            <a:off x="1621530" y="1162133"/>
            <a:ext cx="46757" cy="145933"/>
          </a:xfrm>
          <a:custGeom>
            <a:avLst/>
            <a:gdLst/>
            <a:ahLst/>
            <a:cxnLst/>
            <a:rect l="0" t="0" r="0" b="0"/>
            <a:pathLst>
              <a:path w="2832100" h="8839200">
                <a:moveTo>
                  <a:pt x="0" y="8839200"/>
                </a:moveTo>
                <a:lnTo>
                  <a:pt x="2832100" y="8839200"/>
                </a:lnTo>
                <a:lnTo>
                  <a:pt x="2832100" y="8559800"/>
                </a:lnTo>
                <a:lnTo>
                  <a:pt x="2540000" y="8521700"/>
                </a:lnTo>
                <a:cubicBezTo>
                  <a:pt x="2070100" y="8470900"/>
                  <a:pt x="1968500" y="8445500"/>
                  <a:pt x="1968500" y="7594600"/>
                </a:cubicBezTo>
                <a:lnTo>
                  <a:pt x="1968500" y="2870200"/>
                </a:lnTo>
                <a:cubicBezTo>
                  <a:pt x="1524000" y="2870200"/>
                  <a:pt x="368300" y="3200400"/>
                  <a:pt x="0" y="3314700"/>
                </a:cubicBezTo>
                <a:lnTo>
                  <a:pt x="50800" y="3619500"/>
                </a:lnTo>
                <a:lnTo>
                  <a:pt x="330200" y="3543300"/>
                </a:lnTo>
                <a:cubicBezTo>
                  <a:pt x="355600" y="3543300"/>
                  <a:pt x="444500" y="3530600"/>
                  <a:pt x="508000" y="3530600"/>
                </a:cubicBezTo>
                <a:cubicBezTo>
                  <a:pt x="863600" y="3530600"/>
                  <a:pt x="863600" y="3886200"/>
                  <a:pt x="863600" y="5130800"/>
                </a:cubicBezTo>
                <a:lnTo>
                  <a:pt x="863600" y="7594600"/>
                </a:lnTo>
                <a:cubicBezTo>
                  <a:pt x="863600" y="8445500"/>
                  <a:pt x="749300" y="8470900"/>
                  <a:pt x="304800" y="8521700"/>
                </a:cubicBezTo>
                <a:lnTo>
                  <a:pt x="0" y="8559800"/>
                </a:lnTo>
                <a:close/>
                <a:moveTo>
                  <a:pt x="1282700" y="1422400"/>
                </a:moveTo>
                <a:cubicBezTo>
                  <a:pt x="1701800" y="1422400"/>
                  <a:pt x="1993900" y="1079500"/>
                  <a:pt x="1993900" y="711200"/>
                </a:cubicBezTo>
                <a:cubicBezTo>
                  <a:pt x="1993900" y="330200"/>
                  <a:pt x="1701800" y="0"/>
                  <a:pt x="1282700" y="0"/>
                </a:cubicBezTo>
                <a:cubicBezTo>
                  <a:pt x="863600" y="0"/>
                  <a:pt x="571500" y="330200"/>
                  <a:pt x="571500" y="711200"/>
                </a:cubicBezTo>
                <a:cubicBezTo>
                  <a:pt x="571500" y="1079500"/>
                  <a:pt x="863600" y="1422400"/>
                  <a:pt x="1282700" y="14224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71" name="Freeform 71"/>
          <p:cNvSpPr/>
          <p:nvPr/>
        </p:nvSpPr>
        <p:spPr>
          <a:xfrm>
            <a:off x="1684034" y="1209520"/>
            <a:ext cx="171722" cy="98547"/>
          </a:xfrm>
          <a:custGeom>
            <a:avLst/>
            <a:gdLst/>
            <a:ahLst/>
            <a:cxnLst/>
            <a:rect l="0" t="0" r="0" b="0"/>
            <a:pathLst>
              <a:path w="10401300" h="5969000">
                <a:moveTo>
                  <a:pt x="0" y="5969000"/>
                </a:moveTo>
                <a:lnTo>
                  <a:pt x="2832100" y="5969000"/>
                </a:lnTo>
                <a:lnTo>
                  <a:pt x="2832100" y="5689600"/>
                </a:lnTo>
                <a:lnTo>
                  <a:pt x="2540000" y="5651500"/>
                </a:lnTo>
                <a:cubicBezTo>
                  <a:pt x="2070100" y="5600700"/>
                  <a:pt x="1968500" y="5511800"/>
                  <a:pt x="1968500" y="4724400"/>
                </a:cubicBezTo>
                <a:lnTo>
                  <a:pt x="1968500" y="1346200"/>
                </a:lnTo>
                <a:cubicBezTo>
                  <a:pt x="2159000" y="1130300"/>
                  <a:pt x="2578100" y="596900"/>
                  <a:pt x="3340100" y="596900"/>
                </a:cubicBezTo>
                <a:cubicBezTo>
                  <a:pt x="4648200" y="596900"/>
                  <a:pt x="4648200" y="1866900"/>
                  <a:pt x="4648200" y="2362200"/>
                </a:cubicBezTo>
                <a:lnTo>
                  <a:pt x="4648200" y="4724400"/>
                </a:lnTo>
                <a:cubicBezTo>
                  <a:pt x="4648200" y="5511800"/>
                  <a:pt x="4533900" y="5600700"/>
                  <a:pt x="4089400" y="5651500"/>
                </a:cubicBezTo>
                <a:lnTo>
                  <a:pt x="3784600" y="5689600"/>
                </a:lnTo>
                <a:lnTo>
                  <a:pt x="3784600" y="5969000"/>
                </a:lnTo>
                <a:lnTo>
                  <a:pt x="6616700" y="5969000"/>
                </a:lnTo>
                <a:lnTo>
                  <a:pt x="6616700" y="5689600"/>
                </a:lnTo>
                <a:lnTo>
                  <a:pt x="6320234" y="5651500"/>
                </a:lnTo>
                <a:cubicBezTo>
                  <a:pt x="5843587" y="5600700"/>
                  <a:pt x="5740400" y="5511800"/>
                  <a:pt x="5740400" y="4724400"/>
                </a:cubicBezTo>
                <a:lnTo>
                  <a:pt x="5740400" y="2933700"/>
                </a:lnTo>
                <a:cubicBezTo>
                  <a:pt x="5740400" y="1854200"/>
                  <a:pt x="5740400" y="1612900"/>
                  <a:pt x="5689600" y="1206500"/>
                </a:cubicBezTo>
                <a:cubicBezTo>
                  <a:pt x="6045200" y="838200"/>
                  <a:pt x="6451600" y="596900"/>
                  <a:pt x="7023100" y="596900"/>
                </a:cubicBezTo>
                <a:cubicBezTo>
                  <a:pt x="8432800" y="596900"/>
                  <a:pt x="8432800" y="1803400"/>
                  <a:pt x="8432800" y="2959100"/>
                </a:cubicBezTo>
                <a:lnTo>
                  <a:pt x="8432800" y="4724400"/>
                </a:lnTo>
                <a:cubicBezTo>
                  <a:pt x="8432800" y="5511800"/>
                  <a:pt x="8318500" y="5600700"/>
                  <a:pt x="7874000" y="5651500"/>
                </a:cubicBezTo>
                <a:lnTo>
                  <a:pt x="7569200" y="5689600"/>
                </a:lnTo>
                <a:lnTo>
                  <a:pt x="7569200" y="5969000"/>
                </a:lnTo>
                <a:lnTo>
                  <a:pt x="10401300" y="5969000"/>
                </a:lnTo>
                <a:lnTo>
                  <a:pt x="10401300" y="5689600"/>
                </a:lnTo>
                <a:lnTo>
                  <a:pt x="10109200" y="5651500"/>
                </a:lnTo>
                <a:cubicBezTo>
                  <a:pt x="9639300" y="5600700"/>
                  <a:pt x="9537700" y="5511800"/>
                  <a:pt x="9537700" y="4724400"/>
                </a:cubicBezTo>
                <a:lnTo>
                  <a:pt x="9537700" y="2654300"/>
                </a:lnTo>
                <a:cubicBezTo>
                  <a:pt x="9537700" y="1397000"/>
                  <a:pt x="9537700" y="0"/>
                  <a:pt x="7454900" y="0"/>
                </a:cubicBezTo>
                <a:cubicBezTo>
                  <a:pt x="6527800" y="0"/>
                  <a:pt x="5829300" y="571500"/>
                  <a:pt x="5524500" y="825500"/>
                </a:cubicBezTo>
                <a:cubicBezTo>
                  <a:pt x="5384800" y="457200"/>
                  <a:pt x="4927600" y="0"/>
                  <a:pt x="3860800" y="0"/>
                </a:cubicBezTo>
                <a:cubicBezTo>
                  <a:pt x="2857500" y="0"/>
                  <a:pt x="2260600" y="584200"/>
                  <a:pt x="1968500" y="863600"/>
                </a:cubicBezTo>
                <a:lnTo>
                  <a:pt x="1968500" y="0"/>
                </a:lnTo>
                <a:cubicBezTo>
                  <a:pt x="1524000" y="0"/>
                  <a:pt x="368300" y="330200"/>
                  <a:pt x="0" y="444500"/>
                </a:cubicBezTo>
                <a:lnTo>
                  <a:pt x="50800" y="749300"/>
                </a:lnTo>
                <a:lnTo>
                  <a:pt x="330200" y="673100"/>
                </a:lnTo>
                <a:cubicBezTo>
                  <a:pt x="355600" y="673100"/>
                  <a:pt x="444500" y="660400"/>
                  <a:pt x="508000" y="660400"/>
                </a:cubicBezTo>
                <a:cubicBezTo>
                  <a:pt x="863600" y="660400"/>
                  <a:pt x="863600" y="1016000"/>
                  <a:pt x="863600" y="2260600"/>
                </a:cubicBezTo>
                <a:lnTo>
                  <a:pt x="863600" y="4724400"/>
                </a:lnTo>
                <a:cubicBezTo>
                  <a:pt x="863600" y="5511800"/>
                  <a:pt x="749300" y="5600700"/>
                  <a:pt x="304800" y="5651500"/>
                </a:cubicBezTo>
                <a:lnTo>
                  <a:pt x="0" y="5689600"/>
                </a:ln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72" name="Freeform 72"/>
          <p:cNvSpPr/>
          <p:nvPr/>
        </p:nvSpPr>
        <p:spPr>
          <a:xfrm>
            <a:off x="1860370" y="1209520"/>
            <a:ext cx="113224" cy="101692"/>
          </a:xfrm>
          <a:custGeom>
            <a:avLst/>
            <a:gdLst/>
            <a:ahLst/>
            <a:cxnLst/>
            <a:rect l="0" t="0" r="0" b="0"/>
            <a:pathLst>
              <a:path w="6858000" h="6159500">
                <a:moveTo>
                  <a:pt x="6781800" y="5435600"/>
                </a:moveTo>
                <a:lnTo>
                  <a:pt x="6477000" y="5473700"/>
                </a:lnTo>
                <a:cubicBezTo>
                  <a:pt x="6413500" y="5486400"/>
                  <a:pt x="6324600" y="5486400"/>
                  <a:pt x="6273800" y="5486400"/>
                </a:cubicBezTo>
                <a:cubicBezTo>
                  <a:pt x="5918200" y="5486400"/>
                  <a:pt x="5918200" y="4965700"/>
                  <a:pt x="5918200" y="3886200"/>
                </a:cubicBezTo>
                <a:lnTo>
                  <a:pt x="5918200" y="0"/>
                </a:lnTo>
                <a:cubicBezTo>
                  <a:pt x="5473700" y="0"/>
                  <a:pt x="4318000" y="342900"/>
                  <a:pt x="3949700" y="457200"/>
                </a:cubicBezTo>
                <a:lnTo>
                  <a:pt x="4000500" y="762000"/>
                </a:lnTo>
                <a:lnTo>
                  <a:pt x="4279900" y="685800"/>
                </a:lnTo>
                <a:cubicBezTo>
                  <a:pt x="4305300" y="685800"/>
                  <a:pt x="4394200" y="673100"/>
                  <a:pt x="4457700" y="673100"/>
                </a:cubicBezTo>
                <a:cubicBezTo>
                  <a:pt x="4813300" y="673100"/>
                  <a:pt x="4813300" y="1028700"/>
                  <a:pt x="4813300" y="2273300"/>
                </a:cubicBezTo>
                <a:lnTo>
                  <a:pt x="4813300" y="5156200"/>
                </a:lnTo>
                <a:cubicBezTo>
                  <a:pt x="4622800" y="5295900"/>
                  <a:pt x="4140200" y="5562600"/>
                  <a:pt x="3492500" y="5562600"/>
                </a:cubicBezTo>
                <a:cubicBezTo>
                  <a:pt x="2235200" y="5562600"/>
                  <a:pt x="1968500" y="4826000"/>
                  <a:pt x="1968500" y="3810000"/>
                </a:cubicBezTo>
                <a:lnTo>
                  <a:pt x="1968500" y="0"/>
                </a:lnTo>
                <a:cubicBezTo>
                  <a:pt x="1524000" y="0"/>
                  <a:pt x="368300" y="342900"/>
                  <a:pt x="0" y="457200"/>
                </a:cubicBezTo>
                <a:lnTo>
                  <a:pt x="50800" y="762000"/>
                </a:lnTo>
                <a:lnTo>
                  <a:pt x="330200" y="685800"/>
                </a:lnTo>
                <a:cubicBezTo>
                  <a:pt x="355600" y="685800"/>
                  <a:pt x="444500" y="673100"/>
                  <a:pt x="508000" y="673100"/>
                </a:cubicBezTo>
                <a:cubicBezTo>
                  <a:pt x="863600" y="673100"/>
                  <a:pt x="863600" y="1028700"/>
                  <a:pt x="863600" y="2273300"/>
                </a:cubicBezTo>
                <a:lnTo>
                  <a:pt x="863600" y="3873500"/>
                </a:lnTo>
                <a:cubicBezTo>
                  <a:pt x="863600" y="5257800"/>
                  <a:pt x="1041400" y="6159500"/>
                  <a:pt x="2921000" y="6159500"/>
                </a:cubicBezTo>
                <a:cubicBezTo>
                  <a:pt x="3898900" y="6159500"/>
                  <a:pt x="4495800" y="5778500"/>
                  <a:pt x="4876800" y="5524500"/>
                </a:cubicBezTo>
                <a:cubicBezTo>
                  <a:pt x="4940300" y="5803900"/>
                  <a:pt x="5054600" y="6007100"/>
                  <a:pt x="5156200" y="6159500"/>
                </a:cubicBezTo>
                <a:cubicBezTo>
                  <a:pt x="5816600" y="6032500"/>
                  <a:pt x="6286500" y="5930900"/>
                  <a:pt x="6858000" y="57277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73" name="Freeform 73"/>
          <p:cNvSpPr/>
          <p:nvPr/>
        </p:nvSpPr>
        <p:spPr>
          <a:xfrm>
            <a:off x="1986573" y="1209520"/>
            <a:ext cx="66885" cy="101692"/>
          </a:xfrm>
          <a:custGeom>
            <a:avLst/>
            <a:gdLst/>
            <a:ahLst/>
            <a:cxnLst/>
            <a:rect l="0" t="0" r="0" b="0"/>
            <a:pathLst>
              <a:path w="4051300" h="6159500">
                <a:moveTo>
                  <a:pt x="3670300" y="1905000"/>
                </a:moveTo>
                <a:cubicBezTo>
                  <a:pt x="3670300" y="1231900"/>
                  <a:pt x="3632200" y="825500"/>
                  <a:pt x="3505200" y="368300"/>
                </a:cubicBezTo>
                <a:cubicBezTo>
                  <a:pt x="3225800" y="203200"/>
                  <a:pt x="2832100" y="0"/>
                  <a:pt x="2159000" y="0"/>
                </a:cubicBezTo>
                <a:cubicBezTo>
                  <a:pt x="1054100" y="0"/>
                  <a:pt x="127000" y="571500"/>
                  <a:pt x="127000" y="1612900"/>
                </a:cubicBezTo>
                <a:cubicBezTo>
                  <a:pt x="127000" y="3683000"/>
                  <a:pt x="2946400" y="3073400"/>
                  <a:pt x="2946400" y="4800600"/>
                </a:cubicBezTo>
                <a:cubicBezTo>
                  <a:pt x="2946400" y="5245100"/>
                  <a:pt x="2616200" y="5740400"/>
                  <a:pt x="2044700" y="5740400"/>
                </a:cubicBezTo>
                <a:cubicBezTo>
                  <a:pt x="1028700" y="5740400"/>
                  <a:pt x="596900" y="4914900"/>
                  <a:pt x="342900" y="4089400"/>
                </a:cubicBezTo>
                <a:lnTo>
                  <a:pt x="0" y="4089400"/>
                </a:lnTo>
                <a:cubicBezTo>
                  <a:pt x="0" y="4584700"/>
                  <a:pt x="50800" y="5219700"/>
                  <a:pt x="241300" y="5791200"/>
                </a:cubicBezTo>
                <a:cubicBezTo>
                  <a:pt x="584200" y="5943600"/>
                  <a:pt x="1028700" y="6159500"/>
                  <a:pt x="1854200" y="6159500"/>
                </a:cubicBezTo>
                <a:cubicBezTo>
                  <a:pt x="3060700" y="6159500"/>
                  <a:pt x="4051300" y="5588000"/>
                  <a:pt x="4051300" y="4381500"/>
                </a:cubicBezTo>
                <a:cubicBezTo>
                  <a:pt x="4051300" y="2349500"/>
                  <a:pt x="1231900" y="2768600"/>
                  <a:pt x="1231900" y="1320800"/>
                </a:cubicBezTo>
                <a:cubicBezTo>
                  <a:pt x="1231900" y="762000"/>
                  <a:pt x="1562100" y="419100"/>
                  <a:pt x="2044700" y="419100"/>
                </a:cubicBezTo>
                <a:cubicBezTo>
                  <a:pt x="2870200" y="419100"/>
                  <a:pt x="3276600" y="1333500"/>
                  <a:pt x="3276600" y="19050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74" name="Freeform 74"/>
          <p:cNvSpPr/>
          <p:nvPr/>
        </p:nvSpPr>
        <p:spPr>
          <a:xfrm>
            <a:off x="2070149" y="1255438"/>
            <a:ext cx="51370" cy="12790"/>
          </a:xfrm>
          <a:custGeom>
            <a:avLst/>
            <a:gdLst/>
            <a:ahLst/>
            <a:cxnLst/>
            <a:rect l="0" t="0" r="0" b="0"/>
            <a:pathLst>
              <a:path w="3111500" h="774700">
                <a:moveTo>
                  <a:pt x="0" y="774700"/>
                </a:moveTo>
                <a:lnTo>
                  <a:pt x="2870200" y="774700"/>
                </a:lnTo>
                <a:lnTo>
                  <a:pt x="3111500" y="0"/>
                </a:lnTo>
                <a:lnTo>
                  <a:pt x="241300" y="0"/>
                </a:ln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75" name="Freeform 75"/>
          <p:cNvSpPr/>
          <p:nvPr/>
        </p:nvSpPr>
        <p:spPr>
          <a:xfrm>
            <a:off x="358643" y="1451483"/>
            <a:ext cx="106304" cy="144675"/>
          </a:xfrm>
          <a:custGeom>
            <a:avLst/>
            <a:gdLst/>
            <a:ahLst/>
            <a:cxnLst/>
            <a:rect l="0" t="0" r="0" b="0"/>
            <a:pathLst>
              <a:path w="6438900" h="8763000">
                <a:moveTo>
                  <a:pt x="0" y="8763000"/>
                </a:moveTo>
                <a:lnTo>
                  <a:pt x="2832100" y="8763000"/>
                </a:lnTo>
                <a:lnTo>
                  <a:pt x="2832100" y="8483600"/>
                </a:lnTo>
                <a:lnTo>
                  <a:pt x="2540000" y="8445500"/>
                </a:lnTo>
                <a:cubicBezTo>
                  <a:pt x="2070100" y="8394700"/>
                  <a:pt x="1968500" y="8305800"/>
                  <a:pt x="1968500" y="7518400"/>
                </a:cubicBezTo>
                <a:lnTo>
                  <a:pt x="1968500" y="6019800"/>
                </a:lnTo>
                <a:cubicBezTo>
                  <a:pt x="2171700" y="6070600"/>
                  <a:pt x="2476500" y="6159500"/>
                  <a:pt x="3009900" y="6159500"/>
                </a:cubicBezTo>
                <a:cubicBezTo>
                  <a:pt x="4406900" y="6159500"/>
                  <a:pt x="6438900" y="5334000"/>
                  <a:pt x="6438900" y="2768600"/>
                </a:cubicBezTo>
                <a:cubicBezTo>
                  <a:pt x="6438900" y="990600"/>
                  <a:pt x="5181600" y="0"/>
                  <a:pt x="3670300" y="0"/>
                </a:cubicBezTo>
                <a:cubicBezTo>
                  <a:pt x="2806700" y="0"/>
                  <a:pt x="2247900" y="368300"/>
                  <a:pt x="1968500" y="533400"/>
                </a:cubicBezTo>
                <a:cubicBezTo>
                  <a:pt x="1968500" y="431800"/>
                  <a:pt x="1905000" y="139700"/>
                  <a:pt x="1816100" y="0"/>
                </a:cubicBezTo>
                <a:cubicBezTo>
                  <a:pt x="1371600" y="0"/>
                  <a:pt x="368300" y="330200"/>
                  <a:pt x="0" y="444500"/>
                </a:cubicBezTo>
                <a:lnTo>
                  <a:pt x="50800" y="749300"/>
                </a:lnTo>
                <a:lnTo>
                  <a:pt x="330200" y="673100"/>
                </a:lnTo>
                <a:cubicBezTo>
                  <a:pt x="355600" y="673100"/>
                  <a:pt x="444500" y="660400"/>
                  <a:pt x="508000" y="660400"/>
                </a:cubicBezTo>
                <a:cubicBezTo>
                  <a:pt x="863600" y="660400"/>
                  <a:pt x="863600" y="1016000"/>
                  <a:pt x="863600" y="2260600"/>
                </a:cubicBezTo>
                <a:lnTo>
                  <a:pt x="863600" y="7518400"/>
                </a:lnTo>
                <a:cubicBezTo>
                  <a:pt x="863600" y="8305800"/>
                  <a:pt x="749300" y="8394700"/>
                  <a:pt x="304800" y="8445500"/>
                </a:cubicBezTo>
                <a:lnTo>
                  <a:pt x="0" y="8483600"/>
                </a:lnTo>
                <a:close/>
                <a:moveTo>
                  <a:pt x="1968500" y="889000"/>
                </a:moveTo>
                <a:cubicBezTo>
                  <a:pt x="2171700" y="800100"/>
                  <a:pt x="2489200" y="596900"/>
                  <a:pt x="3035300" y="596900"/>
                </a:cubicBezTo>
                <a:cubicBezTo>
                  <a:pt x="4178300" y="596900"/>
                  <a:pt x="5270500" y="1384300"/>
                  <a:pt x="5270500" y="3048000"/>
                </a:cubicBezTo>
                <a:cubicBezTo>
                  <a:pt x="5270500" y="4673600"/>
                  <a:pt x="4648200" y="5715000"/>
                  <a:pt x="3378200" y="5715000"/>
                </a:cubicBezTo>
                <a:cubicBezTo>
                  <a:pt x="2552700" y="5715000"/>
                  <a:pt x="2298700" y="5473700"/>
                  <a:pt x="1968500" y="52578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76" name="Freeform 76"/>
          <p:cNvSpPr/>
          <p:nvPr/>
        </p:nvSpPr>
        <p:spPr>
          <a:xfrm>
            <a:off x="481869" y="1451483"/>
            <a:ext cx="85547" cy="101692"/>
          </a:xfrm>
          <a:custGeom>
            <a:avLst/>
            <a:gdLst/>
            <a:ahLst/>
            <a:cxnLst/>
            <a:rect l="0" t="0" r="0" b="0"/>
            <a:pathLst>
              <a:path w="5181600" h="6159500">
                <a:moveTo>
                  <a:pt x="4977407" y="5156200"/>
                </a:moveTo>
                <a:cubicBezTo>
                  <a:pt x="4798417" y="5245100"/>
                  <a:pt x="4312840" y="5562600"/>
                  <a:pt x="3532981" y="5562600"/>
                </a:cubicBezTo>
                <a:cubicBezTo>
                  <a:pt x="1807368" y="5562600"/>
                  <a:pt x="1193800" y="4064000"/>
                  <a:pt x="1193800" y="3276600"/>
                </a:cubicBezTo>
                <a:cubicBezTo>
                  <a:pt x="2279054" y="3022600"/>
                  <a:pt x="3742928" y="2628900"/>
                  <a:pt x="5181600" y="1917700"/>
                </a:cubicBezTo>
                <a:cubicBezTo>
                  <a:pt x="5016500" y="1231900"/>
                  <a:pt x="4648200" y="0"/>
                  <a:pt x="2946400" y="0"/>
                </a:cubicBezTo>
                <a:cubicBezTo>
                  <a:pt x="1485900" y="0"/>
                  <a:pt x="0" y="1143000"/>
                  <a:pt x="0" y="3289300"/>
                </a:cubicBezTo>
                <a:cubicBezTo>
                  <a:pt x="0" y="5092700"/>
                  <a:pt x="1308100" y="6159500"/>
                  <a:pt x="2908300" y="6159500"/>
                </a:cubicBezTo>
                <a:cubicBezTo>
                  <a:pt x="4064000" y="6159500"/>
                  <a:pt x="4927600" y="5638800"/>
                  <a:pt x="5130800" y="5448300"/>
                </a:cubicBezTo>
                <a:close/>
                <a:moveTo>
                  <a:pt x="2578100" y="444500"/>
                </a:moveTo>
                <a:cubicBezTo>
                  <a:pt x="3543300" y="444500"/>
                  <a:pt x="3860800" y="1206500"/>
                  <a:pt x="4038600" y="1993900"/>
                </a:cubicBezTo>
                <a:cubicBezTo>
                  <a:pt x="3149600" y="2286000"/>
                  <a:pt x="2082800" y="2552700"/>
                  <a:pt x="1168400" y="2717800"/>
                </a:cubicBezTo>
                <a:cubicBezTo>
                  <a:pt x="1168400" y="1790700"/>
                  <a:pt x="1498600" y="444500"/>
                  <a:pt x="2578100" y="4445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77" name="Freeform 77"/>
          <p:cNvSpPr/>
          <p:nvPr/>
        </p:nvSpPr>
        <p:spPr>
          <a:xfrm>
            <a:off x="580185" y="1451483"/>
            <a:ext cx="70660" cy="98547"/>
          </a:xfrm>
          <a:custGeom>
            <a:avLst/>
            <a:gdLst/>
            <a:ahLst/>
            <a:cxnLst/>
            <a:rect l="0" t="0" r="0" b="0"/>
            <a:pathLst>
              <a:path w="4279900" h="5969000">
                <a:moveTo>
                  <a:pt x="12700" y="5969000"/>
                </a:moveTo>
                <a:lnTo>
                  <a:pt x="3048000" y="5969000"/>
                </a:lnTo>
                <a:lnTo>
                  <a:pt x="3048000" y="5689600"/>
                </a:lnTo>
                <a:lnTo>
                  <a:pt x="2755900" y="5651500"/>
                </a:lnTo>
                <a:cubicBezTo>
                  <a:pt x="2082800" y="5600700"/>
                  <a:pt x="1981200" y="5600700"/>
                  <a:pt x="1981200" y="4724400"/>
                </a:cubicBezTo>
                <a:lnTo>
                  <a:pt x="1981200" y="1320800"/>
                </a:lnTo>
                <a:cubicBezTo>
                  <a:pt x="1981200" y="1130300"/>
                  <a:pt x="2184400" y="825500"/>
                  <a:pt x="2590800" y="825500"/>
                </a:cubicBezTo>
                <a:cubicBezTo>
                  <a:pt x="2768600" y="825500"/>
                  <a:pt x="3454400" y="1041400"/>
                  <a:pt x="3632200" y="1104900"/>
                </a:cubicBezTo>
                <a:cubicBezTo>
                  <a:pt x="3924300" y="876300"/>
                  <a:pt x="4102100" y="685800"/>
                  <a:pt x="4279900" y="381000"/>
                </a:cubicBezTo>
                <a:cubicBezTo>
                  <a:pt x="4114800" y="279400"/>
                  <a:pt x="3708400" y="0"/>
                  <a:pt x="3314700" y="0"/>
                </a:cubicBezTo>
                <a:cubicBezTo>
                  <a:pt x="2667000" y="0"/>
                  <a:pt x="2120900" y="622300"/>
                  <a:pt x="1930400" y="825500"/>
                </a:cubicBezTo>
                <a:cubicBezTo>
                  <a:pt x="1930400" y="482600"/>
                  <a:pt x="1892300" y="215900"/>
                  <a:pt x="1841500" y="0"/>
                </a:cubicBezTo>
                <a:cubicBezTo>
                  <a:pt x="1485900" y="0"/>
                  <a:pt x="635000" y="241300"/>
                  <a:pt x="0" y="469900"/>
                </a:cubicBezTo>
                <a:lnTo>
                  <a:pt x="101600" y="774700"/>
                </a:lnTo>
                <a:lnTo>
                  <a:pt x="215900" y="736600"/>
                </a:lnTo>
                <a:cubicBezTo>
                  <a:pt x="317500" y="711200"/>
                  <a:pt x="419100" y="660400"/>
                  <a:pt x="520700" y="660400"/>
                </a:cubicBezTo>
                <a:cubicBezTo>
                  <a:pt x="876300" y="660400"/>
                  <a:pt x="876300" y="939800"/>
                  <a:pt x="876300" y="2247900"/>
                </a:cubicBezTo>
                <a:lnTo>
                  <a:pt x="876300" y="4724400"/>
                </a:lnTo>
                <a:cubicBezTo>
                  <a:pt x="876300" y="5600700"/>
                  <a:pt x="762000" y="5600700"/>
                  <a:pt x="317500" y="5651500"/>
                </a:cubicBezTo>
                <a:lnTo>
                  <a:pt x="12700" y="5689600"/>
                </a:ln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78" name="Freeform 78"/>
          <p:cNvSpPr/>
          <p:nvPr/>
        </p:nvSpPr>
        <p:spPr>
          <a:xfrm>
            <a:off x="658938" y="1451483"/>
            <a:ext cx="113224" cy="101692"/>
          </a:xfrm>
          <a:custGeom>
            <a:avLst/>
            <a:gdLst/>
            <a:ahLst/>
            <a:cxnLst/>
            <a:rect l="0" t="0" r="0" b="0"/>
            <a:pathLst>
              <a:path w="6858000" h="6159500">
                <a:moveTo>
                  <a:pt x="6781800" y="5435600"/>
                </a:moveTo>
                <a:lnTo>
                  <a:pt x="6477000" y="5473700"/>
                </a:lnTo>
                <a:cubicBezTo>
                  <a:pt x="6413500" y="5486400"/>
                  <a:pt x="6324600" y="5486400"/>
                  <a:pt x="6273800" y="5486400"/>
                </a:cubicBezTo>
                <a:cubicBezTo>
                  <a:pt x="5918200" y="5486400"/>
                  <a:pt x="5918200" y="4965700"/>
                  <a:pt x="5918200" y="3886200"/>
                </a:cubicBezTo>
                <a:lnTo>
                  <a:pt x="5918200" y="0"/>
                </a:lnTo>
                <a:cubicBezTo>
                  <a:pt x="5473700" y="0"/>
                  <a:pt x="4318000" y="342900"/>
                  <a:pt x="3949700" y="457200"/>
                </a:cubicBezTo>
                <a:lnTo>
                  <a:pt x="4000500" y="762000"/>
                </a:lnTo>
                <a:lnTo>
                  <a:pt x="4279900" y="685800"/>
                </a:lnTo>
                <a:cubicBezTo>
                  <a:pt x="4305300" y="685800"/>
                  <a:pt x="4394200" y="673100"/>
                  <a:pt x="4457700" y="673100"/>
                </a:cubicBezTo>
                <a:cubicBezTo>
                  <a:pt x="4813300" y="673100"/>
                  <a:pt x="4813300" y="1028700"/>
                  <a:pt x="4813300" y="2273300"/>
                </a:cubicBezTo>
                <a:lnTo>
                  <a:pt x="4813300" y="5156200"/>
                </a:lnTo>
                <a:cubicBezTo>
                  <a:pt x="4622800" y="5295900"/>
                  <a:pt x="4140200" y="5562600"/>
                  <a:pt x="3492500" y="5562600"/>
                </a:cubicBezTo>
                <a:cubicBezTo>
                  <a:pt x="2235200" y="5562600"/>
                  <a:pt x="1968500" y="4826000"/>
                  <a:pt x="1968500" y="3810000"/>
                </a:cubicBezTo>
                <a:lnTo>
                  <a:pt x="1968500" y="0"/>
                </a:lnTo>
                <a:cubicBezTo>
                  <a:pt x="1524000" y="0"/>
                  <a:pt x="368300" y="342900"/>
                  <a:pt x="0" y="457200"/>
                </a:cubicBezTo>
                <a:lnTo>
                  <a:pt x="50800" y="762000"/>
                </a:lnTo>
                <a:lnTo>
                  <a:pt x="330200" y="685800"/>
                </a:lnTo>
                <a:cubicBezTo>
                  <a:pt x="355600" y="685800"/>
                  <a:pt x="444500" y="673100"/>
                  <a:pt x="508000" y="673100"/>
                </a:cubicBezTo>
                <a:cubicBezTo>
                  <a:pt x="863600" y="673100"/>
                  <a:pt x="863600" y="1028700"/>
                  <a:pt x="863600" y="2273300"/>
                </a:cubicBezTo>
                <a:lnTo>
                  <a:pt x="863600" y="3873500"/>
                </a:lnTo>
                <a:cubicBezTo>
                  <a:pt x="863600" y="5257800"/>
                  <a:pt x="1041400" y="6159500"/>
                  <a:pt x="2921000" y="6159500"/>
                </a:cubicBezTo>
                <a:cubicBezTo>
                  <a:pt x="3898900" y="6159500"/>
                  <a:pt x="4495800" y="5778500"/>
                  <a:pt x="4876800" y="5524500"/>
                </a:cubicBezTo>
                <a:cubicBezTo>
                  <a:pt x="4940300" y="5803900"/>
                  <a:pt x="5054600" y="6007100"/>
                  <a:pt x="5156200" y="6159500"/>
                </a:cubicBezTo>
                <a:cubicBezTo>
                  <a:pt x="5816600" y="6032500"/>
                  <a:pt x="6286500" y="5930900"/>
                  <a:pt x="6858000" y="57277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79" name="Freeform 79"/>
          <p:cNvSpPr/>
          <p:nvPr/>
        </p:nvSpPr>
        <p:spPr>
          <a:xfrm>
            <a:off x="785141" y="1451483"/>
            <a:ext cx="66885" cy="101692"/>
          </a:xfrm>
          <a:custGeom>
            <a:avLst/>
            <a:gdLst/>
            <a:ahLst/>
            <a:cxnLst/>
            <a:rect l="0" t="0" r="0" b="0"/>
            <a:pathLst>
              <a:path w="4051300" h="6159500">
                <a:moveTo>
                  <a:pt x="3670300" y="1905000"/>
                </a:moveTo>
                <a:cubicBezTo>
                  <a:pt x="3670300" y="1231900"/>
                  <a:pt x="3632200" y="825500"/>
                  <a:pt x="3505200" y="368300"/>
                </a:cubicBezTo>
                <a:cubicBezTo>
                  <a:pt x="3225800" y="203200"/>
                  <a:pt x="2832100" y="0"/>
                  <a:pt x="2159000" y="0"/>
                </a:cubicBezTo>
                <a:cubicBezTo>
                  <a:pt x="1054100" y="0"/>
                  <a:pt x="127000" y="571500"/>
                  <a:pt x="127000" y="1612900"/>
                </a:cubicBezTo>
                <a:cubicBezTo>
                  <a:pt x="127000" y="3683000"/>
                  <a:pt x="2946400" y="3073400"/>
                  <a:pt x="2946400" y="4800600"/>
                </a:cubicBezTo>
                <a:cubicBezTo>
                  <a:pt x="2946400" y="5245100"/>
                  <a:pt x="2616200" y="5740400"/>
                  <a:pt x="2044700" y="5740400"/>
                </a:cubicBezTo>
                <a:cubicBezTo>
                  <a:pt x="1028700" y="5740400"/>
                  <a:pt x="596900" y="4914900"/>
                  <a:pt x="342900" y="4089400"/>
                </a:cubicBezTo>
                <a:lnTo>
                  <a:pt x="0" y="4089400"/>
                </a:lnTo>
                <a:cubicBezTo>
                  <a:pt x="0" y="4584700"/>
                  <a:pt x="50800" y="5219700"/>
                  <a:pt x="241300" y="5791200"/>
                </a:cubicBezTo>
                <a:cubicBezTo>
                  <a:pt x="584200" y="5943600"/>
                  <a:pt x="1028700" y="6159500"/>
                  <a:pt x="1854200" y="6159500"/>
                </a:cubicBezTo>
                <a:cubicBezTo>
                  <a:pt x="3060700" y="6159500"/>
                  <a:pt x="4051300" y="5588000"/>
                  <a:pt x="4051300" y="4381500"/>
                </a:cubicBezTo>
                <a:cubicBezTo>
                  <a:pt x="4051300" y="2349500"/>
                  <a:pt x="1231900" y="2768600"/>
                  <a:pt x="1231900" y="1320800"/>
                </a:cubicBezTo>
                <a:cubicBezTo>
                  <a:pt x="1231900" y="762000"/>
                  <a:pt x="1562100" y="419100"/>
                  <a:pt x="2044700" y="419100"/>
                </a:cubicBezTo>
                <a:cubicBezTo>
                  <a:pt x="2870200" y="419100"/>
                  <a:pt x="3276600" y="1333500"/>
                  <a:pt x="3276600" y="19050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80" name="Freeform 80"/>
          <p:cNvSpPr/>
          <p:nvPr/>
        </p:nvSpPr>
        <p:spPr>
          <a:xfrm>
            <a:off x="861588" y="1430516"/>
            <a:ext cx="64370" cy="122659"/>
          </a:xfrm>
          <a:custGeom>
            <a:avLst/>
            <a:gdLst/>
            <a:ahLst/>
            <a:cxnLst/>
            <a:rect l="0" t="0" r="0" b="0"/>
            <a:pathLst>
              <a:path w="3898900" h="7429500">
                <a:moveTo>
                  <a:pt x="3822700" y="6718300"/>
                </a:moveTo>
                <a:cubicBezTo>
                  <a:pt x="3670300" y="6769100"/>
                  <a:pt x="3441700" y="6832600"/>
                  <a:pt x="3175000" y="6832600"/>
                </a:cubicBezTo>
                <a:cubicBezTo>
                  <a:pt x="2095500" y="6832600"/>
                  <a:pt x="2095500" y="5737622"/>
                  <a:pt x="2095500" y="4731544"/>
                </a:cubicBezTo>
                <a:lnTo>
                  <a:pt x="2095500" y="1981200"/>
                </a:lnTo>
                <a:cubicBezTo>
                  <a:pt x="2451100" y="1981200"/>
                  <a:pt x="3111500" y="1981200"/>
                  <a:pt x="3441700" y="1866900"/>
                </a:cubicBezTo>
                <a:lnTo>
                  <a:pt x="3441700" y="1587500"/>
                </a:lnTo>
                <a:cubicBezTo>
                  <a:pt x="3111500" y="1562100"/>
                  <a:pt x="2451100" y="1485900"/>
                  <a:pt x="2095500" y="1460500"/>
                </a:cubicBezTo>
                <a:cubicBezTo>
                  <a:pt x="2095500" y="1092200"/>
                  <a:pt x="2209800" y="304800"/>
                  <a:pt x="2247900" y="63500"/>
                </a:cubicBezTo>
                <a:lnTo>
                  <a:pt x="2095500" y="0"/>
                </a:lnTo>
                <a:cubicBezTo>
                  <a:pt x="1752600" y="279400"/>
                  <a:pt x="1320800" y="685800"/>
                  <a:pt x="990600" y="1104900"/>
                </a:cubicBezTo>
                <a:lnTo>
                  <a:pt x="990600" y="1460500"/>
                </a:lnTo>
                <a:cubicBezTo>
                  <a:pt x="711200" y="1485900"/>
                  <a:pt x="330200" y="1562100"/>
                  <a:pt x="0" y="1587500"/>
                </a:cubicBezTo>
                <a:lnTo>
                  <a:pt x="0" y="1866900"/>
                </a:lnTo>
                <a:cubicBezTo>
                  <a:pt x="334367" y="1981200"/>
                  <a:pt x="720328" y="1981200"/>
                  <a:pt x="1003300" y="1981200"/>
                </a:cubicBezTo>
                <a:lnTo>
                  <a:pt x="1003300" y="5316340"/>
                </a:lnTo>
                <a:cubicBezTo>
                  <a:pt x="1003300" y="6716713"/>
                  <a:pt x="1003300" y="7429500"/>
                  <a:pt x="2387004" y="7429500"/>
                </a:cubicBezTo>
                <a:cubicBezTo>
                  <a:pt x="3027560" y="7429500"/>
                  <a:pt x="3719512" y="7086600"/>
                  <a:pt x="3898900" y="70104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81" name="Freeform 81"/>
          <p:cNvSpPr/>
          <p:nvPr/>
        </p:nvSpPr>
        <p:spPr>
          <a:xfrm>
            <a:off x="937280" y="1451483"/>
            <a:ext cx="89321" cy="101692"/>
          </a:xfrm>
          <a:custGeom>
            <a:avLst/>
            <a:gdLst/>
            <a:ahLst/>
            <a:cxnLst/>
            <a:rect l="0" t="0" r="0" b="0"/>
            <a:pathLst>
              <a:path w="5410200" h="6159500">
                <a:moveTo>
                  <a:pt x="5346700" y="5664200"/>
                </a:moveTo>
                <a:cubicBezTo>
                  <a:pt x="5295900" y="5689600"/>
                  <a:pt x="5245100" y="5715000"/>
                  <a:pt x="5118100" y="5715000"/>
                </a:cubicBezTo>
                <a:cubicBezTo>
                  <a:pt x="4419600" y="5715000"/>
                  <a:pt x="4419600" y="4762500"/>
                  <a:pt x="4419600" y="3873500"/>
                </a:cubicBezTo>
                <a:lnTo>
                  <a:pt x="4419600" y="2057400"/>
                </a:lnTo>
                <a:cubicBezTo>
                  <a:pt x="4419600" y="762000"/>
                  <a:pt x="4114800" y="0"/>
                  <a:pt x="2667000" y="0"/>
                </a:cubicBezTo>
                <a:cubicBezTo>
                  <a:pt x="1320800" y="0"/>
                  <a:pt x="508000" y="850900"/>
                  <a:pt x="127000" y="1358900"/>
                </a:cubicBezTo>
                <a:cubicBezTo>
                  <a:pt x="215900" y="1587500"/>
                  <a:pt x="317500" y="1714500"/>
                  <a:pt x="457200" y="1866900"/>
                </a:cubicBezTo>
                <a:lnTo>
                  <a:pt x="558800" y="1866900"/>
                </a:lnTo>
                <a:cubicBezTo>
                  <a:pt x="800100" y="1397000"/>
                  <a:pt x="1117600" y="596900"/>
                  <a:pt x="2133600" y="596900"/>
                </a:cubicBezTo>
                <a:cubicBezTo>
                  <a:pt x="3086100" y="596900"/>
                  <a:pt x="3314700" y="1320800"/>
                  <a:pt x="3314700" y="2159000"/>
                </a:cubicBezTo>
                <a:lnTo>
                  <a:pt x="3314700" y="2451100"/>
                </a:lnTo>
                <a:cubicBezTo>
                  <a:pt x="2197100" y="2781300"/>
                  <a:pt x="0" y="3276600"/>
                  <a:pt x="0" y="4927600"/>
                </a:cubicBezTo>
                <a:cubicBezTo>
                  <a:pt x="0" y="5626100"/>
                  <a:pt x="635000" y="6159500"/>
                  <a:pt x="1574800" y="6159500"/>
                </a:cubicBezTo>
                <a:cubicBezTo>
                  <a:pt x="2565400" y="6159500"/>
                  <a:pt x="3035300" y="5892800"/>
                  <a:pt x="3441700" y="5626100"/>
                </a:cubicBezTo>
                <a:cubicBezTo>
                  <a:pt x="3568700" y="5892800"/>
                  <a:pt x="3797300" y="6159500"/>
                  <a:pt x="4445000" y="6159500"/>
                </a:cubicBezTo>
                <a:cubicBezTo>
                  <a:pt x="4978400" y="6159500"/>
                  <a:pt x="5245100" y="5956300"/>
                  <a:pt x="5410200" y="5842000"/>
                </a:cubicBezTo>
                <a:close/>
                <a:moveTo>
                  <a:pt x="3314700" y="3048000"/>
                </a:moveTo>
                <a:lnTo>
                  <a:pt x="3314700" y="5194300"/>
                </a:lnTo>
                <a:cubicBezTo>
                  <a:pt x="3225800" y="5321300"/>
                  <a:pt x="2908300" y="5715000"/>
                  <a:pt x="2349500" y="5715000"/>
                </a:cubicBezTo>
                <a:cubicBezTo>
                  <a:pt x="1625600" y="5715000"/>
                  <a:pt x="1168400" y="5283200"/>
                  <a:pt x="1168400" y="4559300"/>
                </a:cubicBezTo>
                <a:cubicBezTo>
                  <a:pt x="1168400" y="3365500"/>
                  <a:pt x="2413000" y="3048000"/>
                  <a:pt x="3136900" y="30480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82" name="Freeform 82"/>
          <p:cNvSpPr/>
          <p:nvPr/>
        </p:nvSpPr>
        <p:spPr>
          <a:xfrm>
            <a:off x="1040334" y="1404097"/>
            <a:ext cx="46757" cy="145933"/>
          </a:xfrm>
          <a:custGeom>
            <a:avLst/>
            <a:gdLst/>
            <a:ahLst/>
            <a:cxnLst/>
            <a:rect l="0" t="0" r="0" b="0"/>
            <a:pathLst>
              <a:path w="2832100" h="8839200">
                <a:moveTo>
                  <a:pt x="0" y="8839200"/>
                </a:moveTo>
                <a:lnTo>
                  <a:pt x="2832100" y="8839200"/>
                </a:lnTo>
                <a:lnTo>
                  <a:pt x="2832100" y="8559800"/>
                </a:lnTo>
                <a:lnTo>
                  <a:pt x="2540000" y="8521700"/>
                </a:lnTo>
                <a:cubicBezTo>
                  <a:pt x="2070100" y="8470900"/>
                  <a:pt x="1968500" y="8445500"/>
                  <a:pt x="1968500" y="7594600"/>
                </a:cubicBezTo>
                <a:lnTo>
                  <a:pt x="1968500" y="2870200"/>
                </a:lnTo>
                <a:cubicBezTo>
                  <a:pt x="1524000" y="2870200"/>
                  <a:pt x="368300" y="3200400"/>
                  <a:pt x="0" y="3314700"/>
                </a:cubicBezTo>
                <a:lnTo>
                  <a:pt x="50800" y="3619500"/>
                </a:lnTo>
                <a:lnTo>
                  <a:pt x="330200" y="3543300"/>
                </a:lnTo>
                <a:cubicBezTo>
                  <a:pt x="355600" y="3543300"/>
                  <a:pt x="444500" y="3530600"/>
                  <a:pt x="508000" y="3530600"/>
                </a:cubicBezTo>
                <a:cubicBezTo>
                  <a:pt x="863600" y="3530600"/>
                  <a:pt x="863600" y="3886200"/>
                  <a:pt x="863600" y="5130800"/>
                </a:cubicBezTo>
                <a:lnTo>
                  <a:pt x="863600" y="7594600"/>
                </a:lnTo>
                <a:cubicBezTo>
                  <a:pt x="863600" y="8445500"/>
                  <a:pt x="749300" y="8470900"/>
                  <a:pt x="304800" y="8521700"/>
                </a:cubicBezTo>
                <a:lnTo>
                  <a:pt x="0" y="8559800"/>
                </a:lnTo>
                <a:close/>
                <a:moveTo>
                  <a:pt x="1282700" y="1422400"/>
                </a:moveTo>
                <a:cubicBezTo>
                  <a:pt x="1701800" y="1422400"/>
                  <a:pt x="1993900" y="1079500"/>
                  <a:pt x="1993900" y="711200"/>
                </a:cubicBezTo>
                <a:cubicBezTo>
                  <a:pt x="1993900" y="330200"/>
                  <a:pt x="1701800" y="0"/>
                  <a:pt x="1282700" y="0"/>
                </a:cubicBezTo>
                <a:cubicBezTo>
                  <a:pt x="863600" y="0"/>
                  <a:pt x="571500" y="330200"/>
                  <a:pt x="571500" y="711200"/>
                </a:cubicBezTo>
                <a:cubicBezTo>
                  <a:pt x="571500" y="1079500"/>
                  <a:pt x="863600" y="1422400"/>
                  <a:pt x="1282700" y="14224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83" name="Freeform 83"/>
          <p:cNvSpPr/>
          <p:nvPr/>
        </p:nvSpPr>
        <p:spPr>
          <a:xfrm>
            <a:off x="1101078" y="1451483"/>
            <a:ext cx="66885" cy="101692"/>
          </a:xfrm>
          <a:custGeom>
            <a:avLst/>
            <a:gdLst/>
            <a:ahLst/>
            <a:cxnLst/>
            <a:rect l="0" t="0" r="0" b="0"/>
            <a:pathLst>
              <a:path w="4051300" h="6159500">
                <a:moveTo>
                  <a:pt x="3670300" y="1905000"/>
                </a:moveTo>
                <a:cubicBezTo>
                  <a:pt x="3670300" y="1231900"/>
                  <a:pt x="3632200" y="825500"/>
                  <a:pt x="3505200" y="368300"/>
                </a:cubicBezTo>
                <a:cubicBezTo>
                  <a:pt x="3225800" y="203200"/>
                  <a:pt x="2832100" y="0"/>
                  <a:pt x="2159000" y="0"/>
                </a:cubicBezTo>
                <a:cubicBezTo>
                  <a:pt x="1054100" y="0"/>
                  <a:pt x="127000" y="571500"/>
                  <a:pt x="127000" y="1612900"/>
                </a:cubicBezTo>
                <a:cubicBezTo>
                  <a:pt x="127000" y="3683000"/>
                  <a:pt x="2946400" y="3073400"/>
                  <a:pt x="2946400" y="4800600"/>
                </a:cubicBezTo>
                <a:cubicBezTo>
                  <a:pt x="2946400" y="5245100"/>
                  <a:pt x="2616200" y="5740400"/>
                  <a:pt x="2044700" y="5740400"/>
                </a:cubicBezTo>
                <a:cubicBezTo>
                  <a:pt x="1028700" y="5740400"/>
                  <a:pt x="596900" y="4914900"/>
                  <a:pt x="342900" y="4089400"/>
                </a:cubicBezTo>
                <a:lnTo>
                  <a:pt x="0" y="4089400"/>
                </a:lnTo>
                <a:cubicBezTo>
                  <a:pt x="0" y="4584700"/>
                  <a:pt x="50800" y="5219700"/>
                  <a:pt x="241300" y="5791200"/>
                </a:cubicBezTo>
                <a:cubicBezTo>
                  <a:pt x="584200" y="5943600"/>
                  <a:pt x="1028700" y="6159500"/>
                  <a:pt x="1854200" y="6159500"/>
                </a:cubicBezTo>
                <a:cubicBezTo>
                  <a:pt x="3060700" y="6159500"/>
                  <a:pt x="4051300" y="5588000"/>
                  <a:pt x="4051300" y="4381500"/>
                </a:cubicBezTo>
                <a:cubicBezTo>
                  <a:pt x="4051300" y="2349500"/>
                  <a:pt x="1231900" y="2768600"/>
                  <a:pt x="1231900" y="1320800"/>
                </a:cubicBezTo>
                <a:cubicBezTo>
                  <a:pt x="1231900" y="762000"/>
                  <a:pt x="1562100" y="419100"/>
                  <a:pt x="2044700" y="419100"/>
                </a:cubicBezTo>
                <a:cubicBezTo>
                  <a:pt x="2870200" y="419100"/>
                  <a:pt x="3276600" y="1333500"/>
                  <a:pt x="3276600" y="19050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84" name="Freeform 84"/>
          <p:cNvSpPr/>
          <p:nvPr/>
        </p:nvSpPr>
        <p:spPr>
          <a:xfrm>
            <a:off x="1177524" y="1451483"/>
            <a:ext cx="113224" cy="101692"/>
          </a:xfrm>
          <a:custGeom>
            <a:avLst/>
            <a:gdLst/>
            <a:ahLst/>
            <a:cxnLst/>
            <a:rect l="0" t="0" r="0" b="0"/>
            <a:pathLst>
              <a:path w="6858000" h="6159500">
                <a:moveTo>
                  <a:pt x="6781800" y="5435600"/>
                </a:moveTo>
                <a:lnTo>
                  <a:pt x="6477000" y="5473700"/>
                </a:lnTo>
                <a:cubicBezTo>
                  <a:pt x="6413500" y="5486400"/>
                  <a:pt x="6324600" y="5486400"/>
                  <a:pt x="6273800" y="5486400"/>
                </a:cubicBezTo>
                <a:cubicBezTo>
                  <a:pt x="5918200" y="5486400"/>
                  <a:pt x="5918200" y="4965700"/>
                  <a:pt x="5918200" y="3886200"/>
                </a:cubicBezTo>
                <a:lnTo>
                  <a:pt x="5918200" y="0"/>
                </a:lnTo>
                <a:cubicBezTo>
                  <a:pt x="5473700" y="0"/>
                  <a:pt x="4318000" y="342900"/>
                  <a:pt x="3949700" y="457200"/>
                </a:cubicBezTo>
                <a:lnTo>
                  <a:pt x="4000500" y="762000"/>
                </a:lnTo>
                <a:lnTo>
                  <a:pt x="4279900" y="685800"/>
                </a:lnTo>
                <a:cubicBezTo>
                  <a:pt x="4305300" y="685800"/>
                  <a:pt x="4394200" y="673100"/>
                  <a:pt x="4457700" y="673100"/>
                </a:cubicBezTo>
                <a:cubicBezTo>
                  <a:pt x="4813300" y="673100"/>
                  <a:pt x="4813300" y="1028700"/>
                  <a:pt x="4813300" y="2273300"/>
                </a:cubicBezTo>
                <a:lnTo>
                  <a:pt x="4813300" y="5156200"/>
                </a:lnTo>
                <a:cubicBezTo>
                  <a:pt x="4622800" y="5295900"/>
                  <a:pt x="4140200" y="5562600"/>
                  <a:pt x="3492500" y="5562600"/>
                </a:cubicBezTo>
                <a:cubicBezTo>
                  <a:pt x="2235200" y="5562600"/>
                  <a:pt x="1968500" y="4826000"/>
                  <a:pt x="1968500" y="3810000"/>
                </a:cubicBezTo>
                <a:lnTo>
                  <a:pt x="1968500" y="0"/>
                </a:lnTo>
                <a:cubicBezTo>
                  <a:pt x="1524000" y="0"/>
                  <a:pt x="368300" y="342900"/>
                  <a:pt x="0" y="457200"/>
                </a:cubicBezTo>
                <a:lnTo>
                  <a:pt x="50800" y="762000"/>
                </a:lnTo>
                <a:lnTo>
                  <a:pt x="330200" y="685800"/>
                </a:lnTo>
                <a:cubicBezTo>
                  <a:pt x="355600" y="685800"/>
                  <a:pt x="444500" y="673100"/>
                  <a:pt x="508000" y="673100"/>
                </a:cubicBezTo>
                <a:cubicBezTo>
                  <a:pt x="863600" y="673100"/>
                  <a:pt x="863600" y="1028700"/>
                  <a:pt x="863600" y="2273300"/>
                </a:cubicBezTo>
                <a:lnTo>
                  <a:pt x="863600" y="3873500"/>
                </a:lnTo>
                <a:cubicBezTo>
                  <a:pt x="863600" y="5257800"/>
                  <a:pt x="1041400" y="6159500"/>
                  <a:pt x="2921000" y="6159500"/>
                </a:cubicBezTo>
                <a:cubicBezTo>
                  <a:pt x="3898900" y="6159500"/>
                  <a:pt x="4495800" y="5778500"/>
                  <a:pt x="4876800" y="5524500"/>
                </a:cubicBezTo>
                <a:cubicBezTo>
                  <a:pt x="4940300" y="5803900"/>
                  <a:pt x="5054600" y="6007100"/>
                  <a:pt x="5156200" y="6159500"/>
                </a:cubicBezTo>
                <a:cubicBezTo>
                  <a:pt x="5816600" y="6032500"/>
                  <a:pt x="6286500" y="5930900"/>
                  <a:pt x="6858000" y="57277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85" name="Freeform 85"/>
          <p:cNvSpPr/>
          <p:nvPr/>
        </p:nvSpPr>
        <p:spPr>
          <a:xfrm>
            <a:off x="1294732" y="1451483"/>
            <a:ext cx="113224" cy="101692"/>
          </a:xfrm>
          <a:custGeom>
            <a:avLst/>
            <a:gdLst/>
            <a:ahLst/>
            <a:cxnLst/>
            <a:rect l="0" t="0" r="0" b="0"/>
            <a:pathLst>
              <a:path w="6858000" h="6159500">
                <a:moveTo>
                  <a:pt x="6781800" y="5435600"/>
                </a:moveTo>
                <a:lnTo>
                  <a:pt x="6477000" y="5473700"/>
                </a:lnTo>
                <a:cubicBezTo>
                  <a:pt x="6413500" y="5486400"/>
                  <a:pt x="6324600" y="5486400"/>
                  <a:pt x="6273800" y="5486400"/>
                </a:cubicBezTo>
                <a:cubicBezTo>
                  <a:pt x="5918200" y="5486400"/>
                  <a:pt x="5918200" y="4965700"/>
                  <a:pt x="5918200" y="3886200"/>
                </a:cubicBezTo>
                <a:lnTo>
                  <a:pt x="5918200" y="0"/>
                </a:lnTo>
                <a:cubicBezTo>
                  <a:pt x="5473700" y="0"/>
                  <a:pt x="4318000" y="342900"/>
                  <a:pt x="3949700" y="457200"/>
                </a:cubicBezTo>
                <a:lnTo>
                  <a:pt x="4000500" y="762000"/>
                </a:lnTo>
                <a:lnTo>
                  <a:pt x="4279900" y="685800"/>
                </a:lnTo>
                <a:cubicBezTo>
                  <a:pt x="4305300" y="685800"/>
                  <a:pt x="4394200" y="673100"/>
                  <a:pt x="4457700" y="673100"/>
                </a:cubicBezTo>
                <a:cubicBezTo>
                  <a:pt x="4813300" y="673100"/>
                  <a:pt x="4813300" y="1028700"/>
                  <a:pt x="4813300" y="2273300"/>
                </a:cubicBezTo>
                <a:lnTo>
                  <a:pt x="4813300" y="5156200"/>
                </a:lnTo>
                <a:cubicBezTo>
                  <a:pt x="4622800" y="5295900"/>
                  <a:pt x="4140200" y="5562600"/>
                  <a:pt x="3492500" y="5562600"/>
                </a:cubicBezTo>
                <a:cubicBezTo>
                  <a:pt x="2235200" y="5562600"/>
                  <a:pt x="1968500" y="4826000"/>
                  <a:pt x="1968500" y="3810000"/>
                </a:cubicBezTo>
                <a:lnTo>
                  <a:pt x="1968500" y="0"/>
                </a:lnTo>
                <a:cubicBezTo>
                  <a:pt x="1524000" y="0"/>
                  <a:pt x="368300" y="342900"/>
                  <a:pt x="0" y="457200"/>
                </a:cubicBezTo>
                <a:lnTo>
                  <a:pt x="50800" y="762000"/>
                </a:lnTo>
                <a:lnTo>
                  <a:pt x="330200" y="685800"/>
                </a:lnTo>
                <a:cubicBezTo>
                  <a:pt x="355600" y="685800"/>
                  <a:pt x="444500" y="673100"/>
                  <a:pt x="508000" y="673100"/>
                </a:cubicBezTo>
                <a:cubicBezTo>
                  <a:pt x="863600" y="673100"/>
                  <a:pt x="863600" y="1028700"/>
                  <a:pt x="863600" y="2273300"/>
                </a:cubicBezTo>
                <a:lnTo>
                  <a:pt x="863600" y="3873500"/>
                </a:lnTo>
                <a:cubicBezTo>
                  <a:pt x="863600" y="5257800"/>
                  <a:pt x="1041400" y="6159500"/>
                  <a:pt x="2921000" y="6159500"/>
                </a:cubicBezTo>
                <a:cubicBezTo>
                  <a:pt x="3898900" y="6159500"/>
                  <a:pt x="4495800" y="5778500"/>
                  <a:pt x="4876800" y="5524500"/>
                </a:cubicBezTo>
                <a:cubicBezTo>
                  <a:pt x="4940300" y="5803900"/>
                  <a:pt x="5054600" y="6007100"/>
                  <a:pt x="5156200" y="6159500"/>
                </a:cubicBezTo>
                <a:cubicBezTo>
                  <a:pt x="5816600" y="6032500"/>
                  <a:pt x="6286500" y="5930900"/>
                  <a:pt x="6858000" y="57277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86" name="Freeform 86"/>
          <p:cNvSpPr/>
          <p:nvPr/>
        </p:nvSpPr>
        <p:spPr>
          <a:xfrm>
            <a:off x="1417391" y="1399065"/>
            <a:ext cx="107143" cy="154110"/>
          </a:xfrm>
          <a:custGeom>
            <a:avLst/>
            <a:gdLst/>
            <a:ahLst/>
            <a:cxnLst/>
            <a:rect l="0" t="0" r="0" b="0"/>
            <a:pathLst>
              <a:path w="6489700" h="9334500">
                <a:moveTo>
                  <a:pt x="6413500" y="8585200"/>
                </a:moveTo>
                <a:lnTo>
                  <a:pt x="6184900" y="8623300"/>
                </a:lnTo>
                <a:cubicBezTo>
                  <a:pt x="6134100" y="8636000"/>
                  <a:pt x="6032500" y="8636000"/>
                  <a:pt x="5981700" y="8636000"/>
                </a:cubicBezTo>
                <a:cubicBezTo>
                  <a:pt x="5638800" y="8636000"/>
                  <a:pt x="5562600" y="8343900"/>
                  <a:pt x="5562600" y="7670800"/>
                </a:cubicBezTo>
                <a:lnTo>
                  <a:pt x="5562600" y="0"/>
                </a:lnTo>
                <a:cubicBezTo>
                  <a:pt x="5029200" y="0"/>
                  <a:pt x="4000500" y="114300"/>
                  <a:pt x="3594100" y="203200"/>
                </a:cubicBezTo>
                <a:lnTo>
                  <a:pt x="3632200" y="482600"/>
                </a:lnTo>
                <a:lnTo>
                  <a:pt x="3822700" y="457200"/>
                </a:lnTo>
                <a:cubicBezTo>
                  <a:pt x="3848100" y="457200"/>
                  <a:pt x="3937000" y="444500"/>
                  <a:pt x="4000500" y="444500"/>
                </a:cubicBezTo>
                <a:cubicBezTo>
                  <a:pt x="4457700" y="444500"/>
                  <a:pt x="4457700" y="1028700"/>
                  <a:pt x="4457700" y="2032000"/>
                </a:cubicBezTo>
                <a:lnTo>
                  <a:pt x="4457700" y="3289300"/>
                </a:lnTo>
                <a:cubicBezTo>
                  <a:pt x="4178300" y="3200400"/>
                  <a:pt x="3848100" y="3175000"/>
                  <a:pt x="3543300" y="3175000"/>
                </a:cubicBezTo>
                <a:cubicBezTo>
                  <a:pt x="2019300" y="3175000"/>
                  <a:pt x="0" y="4089400"/>
                  <a:pt x="0" y="6515100"/>
                </a:cubicBezTo>
                <a:cubicBezTo>
                  <a:pt x="0" y="8534400"/>
                  <a:pt x="1498600" y="9334500"/>
                  <a:pt x="2819400" y="9334500"/>
                </a:cubicBezTo>
                <a:cubicBezTo>
                  <a:pt x="3695700" y="9334500"/>
                  <a:pt x="4241800" y="8966200"/>
                  <a:pt x="4533900" y="8813800"/>
                </a:cubicBezTo>
                <a:cubicBezTo>
                  <a:pt x="4610100" y="8978900"/>
                  <a:pt x="4686300" y="9194800"/>
                  <a:pt x="4775200" y="9334500"/>
                </a:cubicBezTo>
                <a:cubicBezTo>
                  <a:pt x="5207000" y="9283700"/>
                  <a:pt x="5905500" y="9144000"/>
                  <a:pt x="6489700" y="8877300"/>
                </a:cubicBezTo>
                <a:close/>
                <a:moveTo>
                  <a:pt x="4457700" y="8458200"/>
                </a:moveTo>
                <a:cubicBezTo>
                  <a:pt x="4305300" y="8547100"/>
                  <a:pt x="3835400" y="8737600"/>
                  <a:pt x="3454400" y="8737600"/>
                </a:cubicBezTo>
                <a:cubicBezTo>
                  <a:pt x="2171700" y="8737600"/>
                  <a:pt x="1168400" y="7683500"/>
                  <a:pt x="1168400" y="6070600"/>
                </a:cubicBezTo>
                <a:cubicBezTo>
                  <a:pt x="1168400" y="4508500"/>
                  <a:pt x="2006600" y="3619500"/>
                  <a:pt x="3187700" y="3619500"/>
                </a:cubicBezTo>
                <a:cubicBezTo>
                  <a:pt x="3733800" y="3619500"/>
                  <a:pt x="4152900" y="3784600"/>
                  <a:pt x="4457700" y="40640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87" name="Freeform 87"/>
          <p:cNvSpPr/>
          <p:nvPr/>
        </p:nvSpPr>
        <p:spPr>
          <a:xfrm>
            <a:off x="1534180" y="1451483"/>
            <a:ext cx="85547" cy="101692"/>
          </a:xfrm>
          <a:custGeom>
            <a:avLst/>
            <a:gdLst/>
            <a:ahLst/>
            <a:cxnLst/>
            <a:rect l="0" t="0" r="0" b="0"/>
            <a:pathLst>
              <a:path w="5181600" h="6159500">
                <a:moveTo>
                  <a:pt x="4977407" y="5156200"/>
                </a:moveTo>
                <a:cubicBezTo>
                  <a:pt x="4798417" y="5245100"/>
                  <a:pt x="4312840" y="5562600"/>
                  <a:pt x="3532981" y="5562600"/>
                </a:cubicBezTo>
                <a:cubicBezTo>
                  <a:pt x="1807368" y="5562600"/>
                  <a:pt x="1193800" y="4064000"/>
                  <a:pt x="1193800" y="3276600"/>
                </a:cubicBezTo>
                <a:cubicBezTo>
                  <a:pt x="2279054" y="3022600"/>
                  <a:pt x="3742928" y="2628900"/>
                  <a:pt x="5181600" y="1917700"/>
                </a:cubicBezTo>
                <a:cubicBezTo>
                  <a:pt x="5016500" y="1231900"/>
                  <a:pt x="4648200" y="0"/>
                  <a:pt x="2946400" y="0"/>
                </a:cubicBezTo>
                <a:cubicBezTo>
                  <a:pt x="1485900" y="0"/>
                  <a:pt x="0" y="1143000"/>
                  <a:pt x="0" y="3289300"/>
                </a:cubicBezTo>
                <a:cubicBezTo>
                  <a:pt x="0" y="5092700"/>
                  <a:pt x="1308100" y="6159500"/>
                  <a:pt x="2908300" y="6159500"/>
                </a:cubicBezTo>
                <a:cubicBezTo>
                  <a:pt x="4064000" y="6159500"/>
                  <a:pt x="4927600" y="5638800"/>
                  <a:pt x="5130800" y="5448300"/>
                </a:cubicBezTo>
                <a:close/>
                <a:moveTo>
                  <a:pt x="2578100" y="444500"/>
                </a:moveTo>
                <a:cubicBezTo>
                  <a:pt x="3543300" y="444500"/>
                  <a:pt x="3860800" y="1206500"/>
                  <a:pt x="4038600" y="1993900"/>
                </a:cubicBezTo>
                <a:cubicBezTo>
                  <a:pt x="3149600" y="2286000"/>
                  <a:pt x="2082800" y="2552700"/>
                  <a:pt x="1168400" y="2717800"/>
                </a:cubicBezTo>
                <a:cubicBezTo>
                  <a:pt x="1168400" y="1790700"/>
                  <a:pt x="1498600" y="444500"/>
                  <a:pt x="2578100" y="4445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88" name="Freeform 88"/>
          <p:cNvSpPr/>
          <p:nvPr/>
        </p:nvSpPr>
        <p:spPr>
          <a:xfrm>
            <a:off x="1633020" y="1451483"/>
            <a:ext cx="111546" cy="98547"/>
          </a:xfrm>
          <a:custGeom>
            <a:avLst/>
            <a:gdLst/>
            <a:ahLst/>
            <a:cxnLst/>
            <a:rect l="0" t="0" r="0" b="0"/>
            <a:pathLst>
              <a:path w="6756400" h="5969000">
                <a:moveTo>
                  <a:pt x="0" y="5969000"/>
                </a:moveTo>
                <a:lnTo>
                  <a:pt x="2832100" y="5969000"/>
                </a:lnTo>
                <a:lnTo>
                  <a:pt x="2832100" y="5689600"/>
                </a:lnTo>
                <a:lnTo>
                  <a:pt x="2540000" y="5651500"/>
                </a:lnTo>
                <a:cubicBezTo>
                  <a:pt x="2070100" y="5600700"/>
                  <a:pt x="1968500" y="5537200"/>
                  <a:pt x="1968500" y="4724400"/>
                </a:cubicBezTo>
                <a:lnTo>
                  <a:pt x="1968500" y="1282700"/>
                </a:lnTo>
                <a:cubicBezTo>
                  <a:pt x="2197100" y="990600"/>
                  <a:pt x="2603500" y="596900"/>
                  <a:pt x="3276600" y="596900"/>
                </a:cubicBezTo>
                <a:cubicBezTo>
                  <a:pt x="4787900" y="596900"/>
                  <a:pt x="4787900" y="1828800"/>
                  <a:pt x="4787900" y="3022600"/>
                </a:cubicBezTo>
                <a:lnTo>
                  <a:pt x="4787900" y="4724400"/>
                </a:lnTo>
                <a:cubicBezTo>
                  <a:pt x="4787900" y="5537200"/>
                  <a:pt x="4673600" y="5600700"/>
                  <a:pt x="4229100" y="5651500"/>
                </a:cubicBezTo>
                <a:lnTo>
                  <a:pt x="3924300" y="5689600"/>
                </a:lnTo>
                <a:lnTo>
                  <a:pt x="3924300" y="5969000"/>
                </a:lnTo>
                <a:lnTo>
                  <a:pt x="6756400" y="5969000"/>
                </a:lnTo>
                <a:lnTo>
                  <a:pt x="6756400" y="5689600"/>
                </a:lnTo>
                <a:lnTo>
                  <a:pt x="6464300" y="5651500"/>
                </a:lnTo>
                <a:cubicBezTo>
                  <a:pt x="5994400" y="5600700"/>
                  <a:pt x="5892800" y="5537200"/>
                  <a:pt x="5892800" y="4724400"/>
                </a:cubicBezTo>
                <a:lnTo>
                  <a:pt x="5892800" y="2832100"/>
                </a:lnTo>
                <a:cubicBezTo>
                  <a:pt x="5892800" y="1371600"/>
                  <a:pt x="5892800" y="0"/>
                  <a:pt x="3911600" y="0"/>
                </a:cubicBezTo>
                <a:cubicBezTo>
                  <a:pt x="2946400" y="0"/>
                  <a:pt x="2260600" y="533400"/>
                  <a:pt x="1968500" y="800100"/>
                </a:cubicBezTo>
                <a:lnTo>
                  <a:pt x="1968500" y="0"/>
                </a:lnTo>
                <a:cubicBezTo>
                  <a:pt x="1524000" y="0"/>
                  <a:pt x="368300" y="330200"/>
                  <a:pt x="0" y="444500"/>
                </a:cubicBezTo>
                <a:lnTo>
                  <a:pt x="50800" y="749300"/>
                </a:lnTo>
                <a:lnTo>
                  <a:pt x="330200" y="673100"/>
                </a:lnTo>
                <a:cubicBezTo>
                  <a:pt x="355600" y="673100"/>
                  <a:pt x="444500" y="660400"/>
                  <a:pt x="508000" y="660400"/>
                </a:cubicBezTo>
                <a:cubicBezTo>
                  <a:pt x="863600" y="660400"/>
                  <a:pt x="863600" y="1016000"/>
                  <a:pt x="863600" y="2260600"/>
                </a:cubicBezTo>
                <a:lnTo>
                  <a:pt x="863600" y="4724400"/>
                </a:lnTo>
                <a:cubicBezTo>
                  <a:pt x="863600" y="5537200"/>
                  <a:pt x="749300" y="5600700"/>
                  <a:pt x="304800" y="5651500"/>
                </a:cubicBezTo>
                <a:lnTo>
                  <a:pt x="0" y="5689600"/>
                </a:ln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89" name="Freeform 89"/>
          <p:cNvSpPr/>
          <p:nvPr/>
        </p:nvSpPr>
        <p:spPr>
          <a:xfrm>
            <a:off x="348369" y="1696592"/>
            <a:ext cx="107562" cy="98547"/>
          </a:xfrm>
          <a:custGeom>
            <a:avLst/>
            <a:gdLst/>
            <a:ahLst/>
            <a:cxnLst/>
            <a:rect l="0" t="0" r="0" b="0"/>
            <a:pathLst>
              <a:path w="6515100" h="5969000">
                <a:moveTo>
                  <a:pt x="3035300" y="5969000"/>
                </a:moveTo>
                <a:cubicBezTo>
                  <a:pt x="3175000" y="5969000"/>
                  <a:pt x="3479800" y="5791200"/>
                  <a:pt x="3556000" y="5689600"/>
                </a:cubicBezTo>
                <a:cubicBezTo>
                  <a:pt x="3606800" y="5588000"/>
                  <a:pt x="3835400" y="4965700"/>
                  <a:pt x="4191000" y="4191000"/>
                </a:cubicBezTo>
                <a:lnTo>
                  <a:pt x="4940300" y="2489200"/>
                </a:lnTo>
                <a:cubicBezTo>
                  <a:pt x="5092700" y="2133600"/>
                  <a:pt x="5753100" y="635000"/>
                  <a:pt x="5956300" y="469900"/>
                </a:cubicBezTo>
                <a:cubicBezTo>
                  <a:pt x="6032500" y="406400"/>
                  <a:pt x="6146800" y="381000"/>
                  <a:pt x="6286500" y="342900"/>
                </a:cubicBezTo>
                <a:lnTo>
                  <a:pt x="6515100" y="279400"/>
                </a:lnTo>
                <a:lnTo>
                  <a:pt x="6515100" y="0"/>
                </a:lnTo>
                <a:lnTo>
                  <a:pt x="3987800" y="0"/>
                </a:lnTo>
                <a:lnTo>
                  <a:pt x="3987800" y="279400"/>
                </a:lnTo>
                <a:lnTo>
                  <a:pt x="4635500" y="393700"/>
                </a:lnTo>
                <a:cubicBezTo>
                  <a:pt x="4851400" y="431800"/>
                  <a:pt x="5003800" y="469900"/>
                  <a:pt x="5003800" y="596900"/>
                </a:cubicBezTo>
                <a:cubicBezTo>
                  <a:pt x="5003800" y="749300"/>
                  <a:pt x="4838700" y="1206500"/>
                  <a:pt x="4445000" y="2235200"/>
                </a:cubicBezTo>
                <a:cubicBezTo>
                  <a:pt x="3987800" y="3454400"/>
                  <a:pt x="3670300" y="4254500"/>
                  <a:pt x="3556000" y="4559300"/>
                </a:cubicBezTo>
                <a:lnTo>
                  <a:pt x="2108200" y="965200"/>
                </a:lnTo>
                <a:cubicBezTo>
                  <a:pt x="2057400" y="825500"/>
                  <a:pt x="1993900" y="660400"/>
                  <a:pt x="1993900" y="584200"/>
                </a:cubicBezTo>
                <a:cubicBezTo>
                  <a:pt x="1993900" y="469900"/>
                  <a:pt x="2171700" y="406400"/>
                  <a:pt x="2476500" y="355600"/>
                </a:cubicBezTo>
                <a:lnTo>
                  <a:pt x="2933700" y="279400"/>
                </a:lnTo>
                <a:lnTo>
                  <a:pt x="2933700" y="0"/>
                </a:lnTo>
                <a:lnTo>
                  <a:pt x="0" y="0"/>
                </a:lnTo>
                <a:lnTo>
                  <a:pt x="0" y="279400"/>
                </a:lnTo>
                <a:lnTo>
                  <a:pt x="317500" y="355600"/>
                </a:lnTo>
                <a:cubicBezTo>
                  <a:pt x="622300" y="431800"/>
                  <a:pt x="736600" y="546100"/>
                  <a:pt x="977900" y="11049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90" name="Freeform 90"/>
          <p:cNvSpPr/>
          <p:nvPr/>
        </p:nvSpPr>
        <p:spPr>
          <a:xfrm>
            <a:off x="461383" y="1693447"/>
            <a:ext cx="89321" cy="101692"/>
          </a:xfrm>
          <a:custGeom>
            <a:avLst/>
            <a:gdLst/>
            <a:ahLst/>
            <a:cxnLst/>
            <a:rect l="0" t="0" r="0" b="0"/>
            <a:pathLst>
              <a:path w="5410200" h="6159500">
                <a:moveTo>
                  <a:pt x="5346700" y="5664200"/>
                </a:moveTo>
                <a:cubicBezTo>
                  <a:pt x="5295900" y="5689600"/>
                  <a:pt x="5245100" y="5715000"/>
                  <a:pt x="5118100" y="5715000"/>
                </a:cubicBezTo>
                <a:cubicBezTo>
                  <a:pt x="4419600" y="5715000"/>
                  <a:pt x="4419600" y="4762500"/>
                  <a:pt x="4419600" y="3873500"/>
                </a:cubicBezTo>
                <a:lnTo>
                  <a:pt x="4419600" y="2057400"/>
                </a:lnTo>
                <a:cubicBezTo>
                  <a:pt x="4419600" y="762000"/>
                  <a:pt x="4114800" y="0"/>
                  <a:pt x="2667000" y="0"/>
                </a:cubicBezTo>
                <a:cubicBezTo>
                  <a:pt x="1320800" y="0"/>
                  <a:pt x="508000" y="850900"/>
                  <a:pt x="127000" y="1358900"/>
                </a:cubicBezTo>
                <a:cubicBezTo>
                  <a:pt x="215900" y="1587500"/>
                  <a:pt x="317500" y="1714500"/>
                  <a:pt x="457200" y="1866900"/>
                </a:cubicBezTo>
                <a:lnTo>
                  <a:pt x="558800" y="1866900"/>
                </a:lnTo>
                <a:cubicBezTo>
                  <a:pt x="800100" y="1397000"/>
                  <a:pt x="1117600" y="596900"/>
                  <a:pt x="2133600" y="596900"/>
                </a:cubicBezTo>
                <a:cubicBezTo>
                  <a:pt x="3086100" y="596900"/>
                  <a:pt x="3314700" y="1320800"/>
                  <a:pt x="3314700" y="2159000"/>
                </a:cubicBezTo>
                <a:lnTo>
                  <a:pt x="3314700" y="2451100"/>
                </a:lnTo>
                <a:cubicBezTo>
                  <a:pt x="2197100" y="2781300"/>
                  <a:pt x="0" y="3276600"/>
                  <a:pt x="0" y="4927600"/>
                </a:cubicBezTo>
                <a:cubicBezTo>
                  <a:pt x="0" y="5626100"/>
                  <a:pt x="635000" y="6159500"/>
                  <a:pt x="1574800" y="6159500"/>
                </a:cubicBezTo>
                <a:cubicBezTo>
                  <a:pt x="2565400" y="6159500"/>
                  <a:pt x="3035300" y="5892800"/>
                  <a:pt x="3441700" y="5626100"/>
                </a:cubicBezTo>
                <a:cubicBezTo>
                  <a:pt x="3568700" y="5892800"/>
                  <a:pt x="3797300" y="6159500"/>
                  <a:pt x="4445000" y="6159500"/>
                </a:cubicBezTo>
                <a:cubicBezTo>
                  <a:pt x="4978400" y="6159500"/>
                  <a:pt x="5245100" y="5956300"/>
                  <a:pt x="5410200" y="5842000"/>
                </a:cubicBezTo>
                <a:close/>
                <a:moveTo>
                  <a:pt x="3314700" y="3048000"/>
                </a:moveTo>
                <a:lnTo>
                  <a:pt x="3314700" y="5194300"/>
                </a:lnTo>
                <a:cubicBezTo>
                  <a:pt x="3225800" y="5321300"/>
                  <a:pt x="2908300" y="5715000"/>
                  <a:pt x="2349500" y="5715000"/>
                </a:cubicBezTo>
                <a:cubicBezTo>
                  <a:pt x="1625600" y="5715000"/>
                  <a:pt x="1168400" y="5283200"/>
                  <a:pt x="1168400" y="4559300"/>
                </a:cubicBezTo>
                <a:cubicBezTo>
                  <a:pt x="1168400" y="3365500"/>
                  <a:pt x="2413000" y="3048000"/>
                  <a:pt x="3136900" y="30480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91" name="Freeform 91"/>
          <p:cNvSpPr/>
          <p:nvPr/>
        </p:nvSpPr>
        <p:spPr>
          <a:xfrm>
            <a:off x="563117" y="1641028"/>
            <a:ext cx="112804" cy="150965"/>
          </a:xfrm>
          <a:custGeom>
            <a:avLst/>
            <a:gdLst/>
            <a:ahLst/>
            <a:cxnLst/>
            <a:rect l="0" t="0" r="0" b="0"/>
            <a:pathLst>
              <a:path w="6832600" h="9144000">
                <a:moveTo>
                  <a:pt x="0" y="9144000"/>
                </a:moveTo>
                <a:lnTo>
                  <a:pt x="2832100" y="9144000"/>
                </a:lnTo>
                <a:lnTo>
                  <a:pt x="2832100" y="8864600"/>
                </a:lnTo>
                <a:lnTo>
                  <a:pt x="2540000" y="8826500"/>
                </a:lnTo>
                <a:cubicBezTo>
                  <a:pt x="2070100" y="8775700"/>
                  <a:pt x="1968500" y="8674100"/>
                  <a:pt x="1968500" y="7899400"/>
                </a:cubicBezTo>
                <a:lnTo>
                  <a:pt x="1968500" y="4419600"/>
                </a:lnTo>
                <a:cubicBezTo>
                  <a:pt x="2197100" y="4216400"/>
                  <a:pt x="2667000" y="3771900"/>
                  <a:pt x="3365500" y="3771900"/>
                </a:cubicBezTo>
                <a:cubicBezTo>
                  <a:pt x="4432300" y="3771900"/>
                  <a:pt x="4864100" y="4521200"/>
                  <a:pt x="4864100" y="5575300"/>
                </a:cubicBezTo>
                <a:lnTo>
                  <a:pt x="4864100" y="7899400"/>
                </a:lnTo>
                <a:cubicBezTo>
                  <a:pt x="4864100" y="8674100"/>
                  <a:pt x="4749800" y="8775700"/>
                  <a:pt x="4305300" y="8826500"/>
                </a:cubicBezTo>
                <a:lnTo>
                  <a:pt x="4000500" y="8864600"/>
                </a:lnTo>
                <a:lnTo>
                  <a:pt x="4000500" y="9144000"/>
                </a:lnTo>
                <a:lnTo>
                  <a:pt x="6832600" y="9144000"/>
                </a:lnTo>
                <a:lnTo>
                  <a:pt x="6832600" y="8864600"/>
                </a:lnTo>
                <a:lnTo>
                  <a:pt x="6540500" y="8826500"/>
                </a:lnTo>
                <a:cubicBezTo>
                  <a:pt x="6070600" y="8775700"/>
                  <a:pt x="5969000" y="8674100"/>
                  <a:pt x="5969000" y="7899400"/>
                </a:cubicBezTo>
                <a:lnTo>
                  <a:pt x="5969000" y="5740400"/>
                </a:lnTo>
                <a:cubicBezTo>
                  <a:pt x="5969000" y="4356100"/>
                  <a:pt x="5816600" y="3175000"/>
                  <a:pt x="3962400" y="3175000"/>
                </a:cubicBezTo>
                <a:cubicBezTo>
                  <a:pt x="2908300" y="3175000"/>
                  <a:pt x="2336800" y="3644900"/>
                  <a:pt x="1968500" y="3949700"/>
                </a:cubicBezTo>
                <a:lnTo>
                  <a:pt x="1968500" y="0"/>
                </a:lnTo>
                <a:cubicBezTo>
                  <a:pt x="1435100" y="0"/>
                  <a:pt x="406400" y="114300"/>
                  <a:pt x="0" y="203200"/>
                </a:cubicBezTo>
                <a:lnTo>
                  <a:pt x="38100" y="482600"/>
                </a:lnTo>
                <a:lnTo>
                  <a:pt x="228600" y="457200"/>
                </a:lnTo>
                <a:cubicBezTo>
                  <a:pt x="254000" y="457200"/>
                  <a:pt x="342900" y="444500"/>
                  <a:pt x="406400" y="444500"/>
                </a:cubicBezTo>
                <a:cubicBezTo>
                  <a:pt x="863600" y="444500"/>
                  <a:pt x="863600" y="1028700"/>
                  <a:pt x="863600" y="2032000"/>
                </a:cubicBezTo>
                <a:lnTo>
                  <a:pt x="863600" y="7899400"/>
                </a:lnTo>
                <a:cubicBezTo>
                  <a:pt x="863600" y="8674100"/>
                  <a:pt x="749300" y="8775700"/>
                  <a:pt x="304800" y="8826500"/>
                </a:cubicBezTo>
                <a:lnTo>
                  <a:pt x="0" y="8864600"/>
                </a:ln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92" name="Freeform 92"/>
          <p:cNvSpPr/>
          <p:nvPr/>
        </p:nvSpPr>
        <p:spPr>
          <a:xfrm>
            <a:off x="675272" y="1696592"/>
            <a:ext cx="107562" cy="98547"/>
          </a:xfrm>
          <a:custGeom>
            <a:avLst/>
            <a:gdLst/>
            <a:ahLst/>
            <a:cxnLst/>
            <a:rect l="0" t="0" r="0" b="0"/>
            <a:pathLst>
              <a:path w="6515100" h="5969000">
                <a:moveTo>
                  <a:pt x="3035300" y="5969000"/>
                </a:moveTo>
                <a:cubicBezTo>
                  <a:pt x="3175000" y="5969000"/>
                  <a:pt x="3479800" y="5791200"/>
                  <a:pt x="3556000" y="5689600"/>
                </a:cubicBezTo>
                <a:cubicBezTo>
                  <a:pt x="3606800" y="5588000"/>
                  <a:pt x="3835400" y="4965700"/>
                  <a:pt x="4191000" y="4191000"/>
                </a:cubicBezTo>
                <a:lnTo>
                  <a:pt x="4940300" y="2489200"/>
                </a:lnTo>
                <a:cubicBezTo>
                  <a:pt x="5092700" y="2133600"/>
                  <a:pt x="5753100" y="635000"/>
                  <a:pt x="5956300" y="469900"/>
                </a:cubicBezTo>
                <a:cubicBezTo>
                  <a:pt x="6032500" y="406400"/>
                  <a:pt x="6146800" y="381000"/>
                  <a:pt x="6286500" y="342900"/>
                </a:cubicBezTo>
                <a:lnTo>
                  <a:pt x="6515100" y="279400"/>
                </a:lnTo>
                <a:lnTo>
                  <a:pt x="6515100" y="0"/>
                </a:lnTo>
                <a:lnTo>
                  <a:pt x="3987800" y="0"/>
                </a:lnTo>
                <a:lnTo>
                  <a:pt x="3987800" y="279400"/>
                </a:lnTo>
                <a:lnTo>
                  <a:pt x="4635500" y="393700"/>
                </a:lnTo>
                <a:cubicBezTo>
                  <a:pt x="4851400" y="431800"/>
                  <a:pt x="5003800" y="469900"/>
                  <a:pt x="5003800" y="596900"/>
                </a:cubicBezTo>
                <a:cubicBezTo>
                  <a:pt x="5003800" y="749300"/>
                  <a:pt x="4838700" y="1206500"/>
                  <a:pt x="4445000" y="2235200"/>
                </a:cubicBezTo>
                <a:cubicBezTo>
                  <a:pt x="3987800" y="3454400"/>
                  <a:pt x="3670300" y="4254500"/>
                  <a:pt x="3556000" y="4559300"/>
                </a:cubicBezTo>
                <a:lnTo>
                  <a:pt x="2108200" y="965200"/>
                </a:lnTo>
                <a:cubicBezTo>
                  <a:pt x="2057400" y="825500"/>
                  <a:pt x="1993900" y="660400"/>
                  <a:pt x="1993900" y="584200"/>
                </a:cubicBezTo>
                <a:cubicBezTo>
                  <a:pt x="1993900" y="469900"/>
                  <a:pt x="2171700" y="406400"/>
                  <a:pt x="2476500" y="355600"/>
                </a:cubicBezTo>
                <a:lnTo>
                  <a:pt x="2933700" y="279400"/>
                </a:lnTo>
                <a:lnTo>
                  <a:pt x="2933700" y="0"/>
                </a:lnTo>
                <a:lnTo>
                  <a:pt x="0" y="0"/>
                </a:lnTo>
                <a:lnTo>
                  <a:pt x="0" y="279400"/>
                </a:lnTo>
                <a:lnTo>
                  <a:pt x="317500" y="355600"/>
                </a:lnTo>
                <a:cubicBezTo>
                  <a:pt x="622300" y="431800"/>
                  <a:pt x="736600" y="546100"/>
                  <a:pt x="977900" y="11049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93" name="Freeform 93"/>
          <p:cNvSpPr/>
          <p:nvPr/>
        </p:nvSpPr>
        <p:spPr>
          <a:xfrm>
            <a:off x="793905" y="1646061"/>
            <a:ext cx="46757" cy="145933"/>
          </a:xfrm>
          <a:custGeom>
            <a:avLst/>
            <a:gdLst/>
            <a:ahLst/>
            <a:cxnLst/>
            <a:rect l="0" t="0" r="0" b="0"/>
            <a:pathLst>
              <a:path w="2832100" h="8839200">
                <a:moveTo>
                  <a:pt x="0" y="8839200"/>
                </a:moveTo>
                <a:lnTo>
                  <a:pt x="2832100" y="8839200"/>
                </a:lnTo>
                <a:lnTo>
                  <a:pt x="2832100" y="8559800"/>
                </a:lnTo>
                <a:lnTo>
                  <a:pt x="2540000" y="8521700"/>
                </a:lnTo>
                <a:cubicBezTo>
                  <a:pt x="2070100" y="8470900"/>
                  <a:pt x="1968500" y="8445500"/>
                  <a:pt x="1968500" y="7594600"/>
                </a:cubicBezTo>
                <a:lnTo>
                  <a:pt x="1968500" y="2870200"/>
                </a:lnTo>
                <a:cubicBezTo>
                  <a:pt x="1524000" y="2870200"/>
                  <a:pt x="368300" y="3200400"/>
                  <a:pt x="0" y="3314700"/>
                </a:cubicBezTo>
                <a:lnTo>
                  <a:pt x="50800" y="3619500"/>
                </a:lnTo>
                <a:lnTo>
                  <a:pt x="330200" y="3543300"/>
                </a:lnTo>
                <a:cubicBezTo>
                  <a:pt x="355600" y="3543300"/>
                  <a:pt x="444500" y="3530600"/>
                  <a:pt x="508000" y="3530600"/>
                </a:cubicBezTo>
                <a:cubicBezTo>
                  <a:pt x="863600" y="3530600"/>
                  <a:pt x="863600" y="3886200"/>
                  <a:pt x="863600" y="5130800"/>
                </a:cubicBezTo>
                <a:lnTo>
                  <a:pt x="863600" y="7594600"/>
                </a:lnTo>
                <a:cubicBezTo>
                  <a:pt x="863600" y="8445500"/>
                  <a:pt x="749300" y="8470900"/>
                  <a:pt x="304800" y="8521700"/>
                </a:cubicBezTo>
                <a:lnTo>
                  <a:pt x="0" y="8559800"/>
                </a:lnTo>
                <a:close/>
                <a:moveTo>
                  <a:pt x="1282700" y="1422400"/>
                </a:moveTo>
                <a:cubicBezTo>
                  <a:pt x="1701800" y="1422400"/>
                  <a:pt x="1993900" y="1079500"/>
                  <a:pt x="1993900" y="711200"/>
                </a:cubicBezTo>
                <a:cubicBezTo>
                  <a:pt x="1993900" y="330200"/>
                  <a:pt x="1701800" y="0"/>
                  <a:pt x="1282700" y="0"/>
                </a:cubicBezTo>
                <a:cubicBezTo>
                  <a:pt x="863600" y="0"/>
                  <a:pt x="571500" y="330200"/>
                  <a:pt x="571500" y="711200"/>
                </a:cubicBezTo>
                <a:cubicBezTo>
                  <a:pt x="571500" y="1079500"/>
                  <a:pt x="863600" y="1422400"/>
                  <a:pt x="1282700" y="14224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94" name="Freeform 94"/>
          <p:cNvSpPr/>
          <p:nvPr/>
        </p:nvSpPr>
        <p:spPr>
          <a:xfrm>
            <a:off x="854648" y="1693447"/>
            <a:ext cx="66885" cy="101692"/>
          </a:xfrm>
          <a:custGeom>
            <a:avLst/>
            <a:gdLst/>
            <a:ahLst/>
            <a:cxnLst/>
            <a:rect l="0" t="0" r="0" b="0"/>
            <a:pathLst>
              <a:path w="4051300" h="6159500">
                <a:moveTo>
                  <a:pt x="3670300" y="1905000"/>
                </a:moveTo>
                <a:cubicBezTo>
                  <a:pt x="3670300" y="1231900"/>
                  <a:pt x="3632200" y="825500"/>
                  <a:pt x="3505200" y="368300"/>
                </a:cubicBezTo>
                <a:cubicBezTo>
                  <a:pt x="3225800" y="203200"/>
                  <a:pt x="2832100" y="0"/>
                  <a:pt x="2159000" y="0"/>
                </a:cubicBezTo>
                <a:cubicBezTo>
                  <a:pt x="1054100" y="0"/>
                  <a:pt x="127000" y="571500"/>
                  <a:pt x="127000" y="1612900"/>
                </a:cubicBezTo>
                <a:cubicBezTo>
                  <a:pt x="127000" y="3683000"/>
                  <a:pt x="2946400" y="3073400"/>
                  <a:pt x="2946400" y="4800600"/>
                </a:cubicBezTo>
                <a:cubicBezTo>
                  <a:pt x="2946400" y="5245100"/>
                  <a:pt x="2616200" y="5740400"/>
                  <a:pt x="2044700" y="5740400"/>
                </a:cubicBezTo>
                <a:cubicBezTo>
                  <a:pt x="1028700" y="5740400"/>
                  <a:pt x="596900" y="4914900"/>
                  <a:pt x="342900" y="4089400"/>
                </a:cubicBezTo>
                <a:lnTo>
                  <a:pt x="0" y="4089400"/>
                </a:lnTo>
                <a:cubicBezTo>
                  <a:pt x="0" y="4584700"/>
                  <a:pt x="50800" y="5219700"/>
                  <a:pt x="241300" y="5791200"/>
                </a:cubicBezTo>
                <a:cubicBezTo>
                  <a:pt x="584200" y="5943600"/>
                  <a:pt x="1028700" y="6159500"/>
                  <a:pt x="1854200" y="6159500"/>
                </a:cubicBezTo>
                <a:cubicBezTo>
                  <a:pt x="3060700" y="6159500"/>
                  <a:pt x="4051300" y="5588000"/>
                  <a:pt x="4051300" y="4381500"/>
                </a:cubicBezTo>
                <a:cubicBezTo>
                  <a:pt x="4051300" y="2349500"/>
                  <a:pt x="1231900" y="2768600"/>
                  <a:pt x="1231900" y="1320800"/>
                </a:cubicBezTo>
                <a:cubicBezTo>
                  <a:pt x="1231900" y="762000"/>
                  <a:pt x="1562100" y="419100"/>
                  <a:pt x="2044700" y="419100"/>
                </a:cubicBezTo>
                <a:cubicBezTo>
                  <a:pt x="2870200" y="419100"/>
                  <a:pt x="3276600" y="1333500"/>
                  <a:pt x="3276600" y="19050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95" name="Freeform 95"/>
          <p:cNvSpPr/>
          <p:nvPr/>
        </p:nvSpPr>
        <p:spPr>
          <a:xfrm>
            <a:off x="931178" y="1672480"/>
            <a:ext cx="64370" cy="122659"/>
          </a:xfrm>
          <a:custGeom>
            <a:avLst/>
            <a:gdLst/>
            <a:ahLst/>
            <a:cxnLst/>
            <a:rect l="0" t="0" r="0" b="0"/>
            <a:pathLst>
              <a:path w="3898900" h="7429500">
                <a:moveTo>
                  <a:pt x="3822700" y="6718300"/>
                </a:moveTo>
                <a:cubicBezTo>
                  <a:pt x="3670300" y="6769100"/>
                  <a:pt x="3441700" y="6832600"/>
                  <a:pt x="3175000" y="6832600"/>
                </a:cubicBezTo>
                <a:cubicBezTo>
                  <a:pt x="2095500" y="6832600"/>
                  <a:pt x="2095500" y="5737622"/>
                  <a:pt x="2095500" y="4731544"/>
                </a:cubicBezTo>
                <a:lnTo>
                  <a:pt x="2095500" y="1981200"/>
                </a:lnTo>
                <a:cubicBezTo>
                  <a:pt x="2451100" y="1981200"/>
                  <a:pt x="3111500" y="1981200"/>
                  <a:pt x="3441700" y="1866900"/>
                </a:cubicBezTo>
                <a:lnTo>
                  <a:pt x="3441700" y="1587500"/>
                </a:lnTo>
                <a:cubicBezTo>
                  <a:pt x="3111500" y="1562100"/>
                  <a:pt x="2451100" y="1485900"/>
                  <a:pt x="2095500" y="1460500"/>
                </a:cubicBezTo>
                <a:cubicBezTo>
                  <a:pt x="2095500" y="1092200"/>
                  <a:pt x="2209800" y="304800"/>
                  <a:pt x="2247900" y="63500"/>
                </a:cubicBezTo>
                <a:lnTo>
                  <a:pt x="2095500" y="0"/>
                </a:lnTo>
                <a:cubicBezTo>
                  <a:pt x="1752600" y="279400"/>
                  <a:pt x="1320800" y="685800"/>
                  <a:pt x="990600" y="1104900"/>
                </a:cubicBezTo>
                <a:lnTo>
                  <a:pt x="990600" y="1460500"/>
                </a:lnTo>
                <a:cubicBezTo>
                  <a:pt x="711200" y="1485900"/>
                  <a:pt x="330200" y="1562100"/>
                  <a:pt x="0" y="1587500"/>
                </a:cubicBezTo>
                <a:lnTo>
                  <a:pt x="0" y="1866900"/>
                </a:lnTo>
                <a:cubicBezTo>
                  <a:pt x="334367" y="1981200"/>
                  <a:pt x="720328" y="1981200"/>
                  <a:pt x="1003300" y="1981200"/>
                </a:cubicBezTo>
                <a:lnTo>
                  <a:pt x="1003300" y="5316340"/>
                </a:lnTo>
                <a:cubicBezTo>
                  <a:pt x="1003300" y="6716713"/>
                  <a:pt x="1003300" y="7429500"/>
                  <a:pt x="2387004" y="7429500"/>
                </a:cubicBezTo>
                <a:cubicBezTo>
                  <a:pt x="3027560" y="7429500"/>
                  <a:pt x="3719512" y="7086600"/>
                  <a:pt x="3898900" y="70104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96" name="Freeform 96"/>
          <p:cNvSpPr/>
          <p:nvPr/>
        </p:nvSpPr>
        <p:spPr>
          <a:xfrm>
            <a:off x="1006892" y="1693447"/>
            <a:ext cx="89321" cy="101692"/>
          </a:xfrm>
          <a:custGeom>
            <a:avLst/>
            <a:gdLst/>
            <a:ahLst/>
            <a:cxnLst/>
            <a:rect l="0" t="0" r="0" b="0"/>
            <a:pathLst>
              <a:path w="5410200" h="6159500">
                <a:moveTo>
                  <a:pt x="5346700" y="5664200"/>
                </a:moveTo>
                <a:cubicBezTo>
                  <a:pt x="5295900" y="5689600"/>
                  <a:pt x="5245100" y="5715000"/>
                  <a:pt x="5118100" y="5715000"/>
                </a:cubicBezTo>
                <a:cubicBezTo>
                  <a:pt x="4419600" y="5715000"/>
                  <a:pt x="4419600" y="4762500"/>
                  <a:pt x="4419600" y="3873500"/>
                </a:cubicBezTo>
                <a:lnTo>
                  <a:pt x="4419600" y="2057400"/>
                </a:lnTo>
                <a:cubicBezTo>
                  <a:pt x="4419600" y="762000"/>
                  <a:pt x="4114800" y="0"/>
                  <a:pt x="2667000" y="0"/>
                </a:cubicBezTo>
                <a:cubicBezTo>
                  <a:pt x="1320800" y="0"/>
                  <a:pt x="508000" y="850900"/>
                  <a:pt x="127000" y="1358900"/>
                </a:cubicBezTo>
                <a:cubicBezTo>
                  <a:pt x="215900" y="1587500"/>
                  <a:pt x="317500" y="1714500"/>
                  <a:pt x="457200" y="1866900"/>
                </a:cubicBezTo>
                <a:lnTo>
                  <a:pt x="558800" y="1866900"/>
                </a:lnTo>
                <a:cubicBezTo>
                  <a:pt x="800100" y="1397000"/>
                  <a:pt x="1117600" y="596900"/>
                  <a:pt x="2133600" y="596900"/>
                </a:cubicBezTo>
                <a:cubicBezTo>
                  <a:pt x="3086100" y="596900"/>
                  <a:pt x="3314700" y="1320800"/>
                  <a:pt x="3314700" y="2159000"/>
                </a:cubicBezTo>
                <a:lnTo>
                  <a:pt x="3314700" y="2451100"/>
                </a:lnTo>
                <a:cubicBezTo>
                  <a:pt x="2197100" y="2781300"/>
                  <a:pt x="0" y="3276600"/>
                  <a:pt x="0" y="4927600"/>
                </a:cubicBezTo>
                <a:cubicBezTo>
                  <a:pt x="0" y="5626100"/>
                  <a:pt x="635000" y="6159500"/>
                  <a:pt x="1574800" y="6159500"/>
                </a:cubicBezTo>
                <a:cubicBezTo>
                  <a:pt x="2565400" y="6159500"/>
                  <a:pt x="3035300" y="5892800"/>
                  <a:pt x="3441700" y="5626100"/>
                </a:cubicBezTo>
                <a:cubicBezTo>
                  <a:pt x="3568700" y="5892800"/>
                  <a:pt x="3797300" y="6159500"/>
                  <a:pt x="4445000" y="6159500"/>
                </a:cubicBezTo>
                <a:cubicBezTo>
                  <a:pt x="4978400" y="6159500"/>
                  <a:pt x="5245100" y="5956300"/>
                  <a:pt x="5410200" y="5842000"/>
                </a:cubicBezTo>
                <a:close/>
                <a:moveTo>
                  <a:pt x="3314700" y="3048000"/>
                </a:moveTo>
                <a:lnTo>
                  <a:pt x="3314700" y="5194300"/>
                </a:lnTo>
                <a:cubicBezTo>
                  <a:pt x="3225800" y="5321300"/>
                  <a:pt x="2908300" y="5715000"/>
                  <a:pt x="2349500" y="5715000"/>
                </a:cubicBezTo>
                <a:cubicBezTo>
                  <a:pt x="1625600" y="5715000"/>
                  <a:pt x="1168400" y="5283200"/>
                  <a:pt x="1168400" y="4559300"/>
                </a:cubicBezTo>
                <a:cubicBezTo>
                  <a:pt x="1168400" y="3365500"/>
                  <a:pt x="2413000" y="3048000"/>
                  <a:pt x="3136900" y="30480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97" name="Freeform 97"/>
          <p:cNvSpPr/>
          <p:nvPr/>
        </p:nvSpPr>
        <p:spPr>
          <a:xfrm>
            <a:off x="1109947" y="1693447"/>
            <a:ext cx="171722" cy="98547"/>
          </a:xfrm>
          <a:custGeom>
            <a:avLst/>
            <a:gdLst/>
            <a:ahLst/>
            <a:cxnLst/>
            <a:rect l="0" t="0" r="0" b="0"/>
            <a:pathLst>
              <a:path w="10401300" h="5969000">
                <a:moveTo>
                  <a:pt x="0" y="5969000"/>
                </a:moveTo>
                <a:lnTo>
                  <a:pt x="2832100" y="5969000"/>
                </a:lnTo>
                <a:lnTo>
                  <a:pt x="2832100" y="5689600"/>
                </a:lnTo>
                <a:lnTo>
                  <a:pt x="2540000" y="5651500"/>
                </a:lnTo>
                <a:cubicBezTo>
                  <a:pt x="2070100" y="5600700"/>
                  <a:pt x="1968500" y="5511800"/>
                  <a:pt x="1968500" y="4724400"/>
                </a:cubicBezTo>
                <a:lnTo>
                  <a:pt x="1968500" y="1346200"/>
                </a:lnTo>
                <a:cubicBezTo>
                  <a:pt x="2159000" y="1130300"/>
                  <a:pt x="2578100" y="596900"/>
                  <a:pt x="3340100" y="596900"/>
                </a:cubicBezTo>
                <a:cubicBezTo>
                  <a:pt x="4648200" y="596900"/>
                  <a:pt x="4648200" y="1866900"/>
                  <a:pt x="4648200" y="2362200"/>
                </a:cubicBezTo>
                <a:lnTo>
                  <a:pt x="4648200" y="4724400"/>
                </a:lnTo>
                <a:cubicBezTo>
                  <a:pt x="4648200" y="5511800"/>
                  <a:pt x="4533900" y="5600700"/>
                  <a:pt x="4089400" y="5651500"/>
                </a:cubicBezTo>
                <a:lnTo>
                  <a:pt x="3784600" y="5689600"/>
                </a:lnTo>
                <a:lnTo>
                  <a:pt x="3784600" y="5969000"/>
                </a:lnTo>
                <a:lnTo>
                  <a:pt x="6616700" y="5969000"/>
                </a:lnTo>
                <a:lnTo>
                  <a:pt x="6616700" y="5689600"/>
                </a:lnTo>
                <a:lnTo>
                  <a:pt x="6320234" y="5651500"/>
                </a:lnTo>
                <a:cubicBezTo>
                  <a:pt x="5843587" y="5600700"/>
                  <a:pt x="5740400" y="5511800"/>
                  <a:pt x="5740400" y="4724400"/>
                </a:cubicBezTo>
                <a:lnTo>
                  <a:pt x="5740400" y="2933700"/>
                </a:lnTo>
                <a:cubicBezTo>
                  <a:pt x="5740400" y="1854200"/>
                  <a:pt x="5740400" y="1612900"/>
                  <a:pt x="5689600" y="1206500"/>
                </a:cubicBezTo>
                <a:cubicBezTo>
                  <a:pt x="6045200" y="838200"/>
                  <a:pt x="6451600" y="596900"/>
                  <a:pt x="7023100" y="596900"/>
                </a:cubicBezTo>
                <a:cubicBezTo>
                  <a:pt x="8432800" y="596900"/>
                  <a:pt x="8432800" y="1803400"/>
                  <a:pt x="8432800" y="2959100"/>
                </a:cubicBezTo>
                <a:lnTo>
                  <a:pt x="8432800" y="4724400"/>
                </a:lnTo>
                <a:cubicBezTo>
                  <a:pt x="8432800" y="5511800"/>
                  <a:pt x="8318500" y="5600700"/>
                  <a:pt x="7874000" y="5651500"/>
                </a:cubicBezTo>
                <a:lnTo>
                  <a:pt x="7569200" y="5689600"/>
                </a:lnTo>
                <a:lnTo>
                  <a:pt x="7569200" y="5969000"/>
                </a:lnTo>
                <a:lnTo>
                  <a:pt x="10401300" y="5969000"/>
                </a:lnTo>
                <a:lnTo>
                  <a:pt x="10401300" y="5689600"/>
                </a:lnTo>
                <a:lnTo>
                  <a:pt x="10109200" y="5651500"/>
                </a:lnTo>
                <a:cubicBezTo>
                  <a:pt x="9639300" y="5600700"/>
                  <a:pt x="9537700" y="5511800"/>
                  <a:pt x="9537700" y="4724400"/>
                </a:cubicBezTo>
                <a:lnTo>
                  <a:pt x="9537700" y="2654300"/>
                </a:lnTo>
                <a:cubicBezTo>
                  <a:pt x="9537700" y="1397000"/>
                  <a:pt x="9537700" y="0"/>
                  <a:pt x="7454900" y="0"/>
                </a:cubicBezTo>
                <a:cubicBezTo>
                  <a:pt x="6527800" y="0"/>
                  <a:pt x="5829300" y="571500"/>
                  <a:pt x="5524500" y="825500"/>
                </a:cubicBezTo>
                <a:cubicBezTo>
                  <a:pt x="5384800" y="457200"/>
                  <a:pt x="4927600" y="0"/>
                  <a:pt x="3860800" y="0"/>
                </a:cubicBezTo>
                <a:cubicBezTo>
                  <a:pt x="2857500" y="0"/>
                  <a:pt x="2260600" y="584200"/>
                  <a:pt x="1968500" y="863600"/>
                </a:cubicBezTo>
                <a:lnTo>
                  <a:pt x="1968500" y="0"/>
                </a:lnTo>
                <a:cubicBezTo>
                  <a:pt x="1524000" y="0"/>
                  <a:pt x="368300" y="330200"/>
                  <a:pt x="0" y="444500"/>
                </a:cubicBezTo>
                <a:lnTo>
                  <a:pt x="50800" y="749300"/>
                </a:lnTo>
                <a:lnTo>
                  <a:pt x="330200" y="673100"/>
                </a:lnTo>
                <a:cubicBezTo>
                  <a:pt x="355600" y="673100"/>
                  <a:pt x="444500" y="660400"/>
                  <a:pt x="508000" y="660400"/>
                </a:cubicBezTo>
                <a:cubicBezTo>
                  <a:pt x="863600" y="660400"/>
                  <a:pt x="863600" y="1016000"/>
                  <a:pt x="863600" y="2260600"/>
                </a:cubicBezTo>
                <a:lnTo>
                  <a:pt x="863600" y="4724400"/>
                </a:lnTo>
                <a:cubicBezTo>
                  <a:pt x="863600" y="5511800"/>
                  <a:pt x="749300" y="5600700"/>
                  <a:pt x="304800" y="5651500"/>
                </a:cubicBezTo>
                <a:lnTo>
                  <a:pt x="0" y="5689600"/>
                </a:ln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98" name="Freeform 98"/>
          <p:cNvSpPr/>
          <p:nvPr/>
        </p:nvSpPr>
        <p:spPr>
          <a:xfrm>
            <a:off x="1297647" y="1646061"/>
            <a:ext cx="46757" cy="145933"/>
          </a:xfrm>
          <a:custGeom>
            <a:avLst/>
            <a:gdLst/>
            <a:ahLst/>
            <a:cxnLst/>
            <a:rect l="0" t="0" r="0" b="0"/>
            <a:pathLst>
              <a:path w="2832100" h="8839200">
                <a:moveTo>
                  <a:pt x="0" y="8839200"/>
                </a:moveTo>
                <a:lnTo>
                  <a:pt x="2832100" y="8839200"/>
                </a:lnTo>
                <a:lnTo>
                  <a:pt x="2832100" y="8559800"/>
                </a:lnTo>
                <a:lnTo>
                  <a:pt x="2540000" y="8521700"/>
                </a:lnTo>
                <a:cubicBezTo>
                  <a:pt x="2070100" y="8470900"/>
                  <a:pt x="1968500" y="8445500"/>
                  <a:pt x="1968500" y="7594600"/>
                </a:cubicBezTo>
                <a:lnTo>
                  <a:pt x="1968500" y="2870200"/>
                </a:lnTo>
                <a:cubicBezTo>
                  <a:pt x="1524000" y="2870200"/>
                  <a:pt x="368300" y="3200400"/>
                  <a:pt x="0" y="3314700"/>
                </a:cubicBezTo>
                <a:lnTo>
                  <a:pt x="50800" y="3619500"/>
                </a:lnTo>
                <a:lnTo>
                  <a:pt x="330200" y="3543300"/>
                </a:lnTo>
                <a:cubicBezTo>
                  <a:pt x="355600" y="3543300"/>
                  <a:pt x="444500" y="3530600"/>
                  <a:pt x="508000" y="3530600"/>
                </a:cubicBezTo>
                <a:cubicBezTo>
                  <a:pt x="863600" y="3530600"/>
                  <a:pt x="863600" y="3886200"/>
                  <a:pt x="863600" y="5130800"/>
                </a:cubicBezTo>
                <a:lnTo>
                  <a:pt x="863600" y="7594600"/>
                </a:lnTo>
                <a:cubicBezTo>
                  <a:pt x="863600" y="8445500"/>
                  <a:pt x="749300" y="8470900"/>
                  <a:pt x="304800" y="8521700"/>
                </a:cubicBezTo>
                <a:lnTo>
                  <a:pt x="0" y="8559800"/>
                </a:lnTo>
                <a:close/>
                <a:moveTo>
                  <a:pt x="1282700" y="1422400"/>
                </a:moveTo>
                <a:cubicBezTo>
                  <a:pt x="1701800" y="1422400"/>
                  <a:pt x="1993900" y="1079500"/>
                  <a:pt x="1993900" y="711200"/>
                </a:cubicBezTo>
                <a:cubicBezTo>
                  <a:pt x="1993900" y="330200"/>
                  <a:pt x="1701800" y="0"/>
                  <a:pt x="1282700" y="0"/>
                </a:cubicBezTo>
                <a:cubicBezTo>
                  <a:pt x="863600" y="0"/>
                  <a:pt x="571500" y="330200"/>
                  <a:pt x="571500" y="711200"/>
                </a:cubicBezTo>
                <a:cubicBezTo>
                  <a:pt x="571500" y="1079500"/>
                  <a:pt x="863600" y="1422400"/>
                  <a:pt x="1282700" y="14224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99" name="Freeform 99"/>
          <p:cNvSpPr/>
          <p:nvPr/>
        </p:nvSpPr>
        <p:spPr>
          <a:xfrm>
            <a:off x="1359773" y="1693447"/>
            <a:ext cx="111546" cy="98547"/>
          </a:xfrm>
          <a:custGeom>
            <a:avLst/>
            <a:gdLst/>
            <a:ahLst/>
            <a:cxnLst/>
            <a:rect l="0" t="0" r="0" b="0"/>
            <a:pathLst>
              <a:path w="6756400" h="5969000">
                <a:moveTo>
                  <a:pt x="0" y="5969000"/>
                </a:moveTo>
                <a:lnTo>
                  <a:pt x="2832100" y="5969000"/>
                </a:lnTo>
                <a:lnTo>
                  <a:pt x="2832100" y="5689600"/>
                </a:lnTo>
                <a:lnTo>
                  <a:pt x="2540000" y="5651500"/>
                </a:lnTo>
                <a:cubicBezTo>
                  <a:pt x="2070100" y="5600700"/>
                  <a:pt x="1968500" y="5537200"/>
                  <a:pt x="1968500" y="4724400"/>
                </a:cubicBezTo>
                <a:lnTo>
                  <a:pt x="1968500" y="1282700"/>
                </a:lnTo>
                <a:cubicBezTo>
                  <a:pt x="2197100" y="990600"/>
                  <a:pt x="2603500" y="596900"/>
                  <a:pt x="3276600" y="596900"/>
                </a:cubicBezTo>
                <a:cubicBezTo>
                  <a:pt x="4787900" y="596900"/>
                  <a:pt x="4787900" y="1828800"/>
                  <a:pt x="4787900" y="3022600"/>
                </a:cubicBezTo>
                <a:lnTo>
                  <a:pt x="4787900" y="4724400"/>
                </a:lnTo>
                <a:cubicBezTo>
                  <a:pt x="4787900" y="5537200"/>
                  <a:pt x="4673600" y="5600700"/>
                  <a:pt x="4229100" y="5651500"/>
                </a:cubicBezTo>
                <a:lnTo>
                  <a:pt x="3924300" y="5689600"/>
                </a:lnTo>
                <a:lnTo>
                  <a:pt x="3924300" y="5969000"/>
                </a:lnTo>
                <a:lnTo>
                  <a:pt x="6756400" y="5969000"/>
                </a:lnTo>
                <a:lnTo>
                  <a:pt x="6756400" y="5689600"/>
                </a:lnTo>
                <a:lnTo>
                  <a:pt x="6464300" y="5651500"/>
                </a:lnTo>
                <a:cubicBezTo>
                  <a:pt x="5994400" y="5600700"/>
                  <a:pt x="5892800" y="5537200"/>
                  <a:pt x="5892800" y="4724400"/>
                </a:cubicBezTo>
                <a:lnTo>
                  <a:pt x="5892800" y="2832100"/>
                </a:lnTo>
                <a:cubicBezTo>
                  <a:pt x="5892800" y="1371600"/>
                  <a:pt x="5892800" y="0"/>
                  <a:pt x="3911600" y="0"/>
                </a:cubicBezTo>
                <a:cubicBezTo>
                  <a:pt x="2946400" y="0"/>
                  <a:pt x="2260600" y="533400"/>
                  <a:pt x="1968500" y="800100"/>
                </a:cubicBezTo>
                <a:lnTo>
                  <a:pt x="1968500" y="0"/>
                </a:lnTo>
                <a:cubicBezTo>
                  <a:pt x="1524000" y="0"/>
                  <a:pt x="368300" y="330200"/>
                  <a:pt x="0" y="444500"/>
                </a:cubicBezTo>
                <a:lnTo>
                  <a:pt x="50800" y="749300"/>
                </a:lnTo>
                <a:lnTo>
                  <a:pt x="330200" y="673100"/>
                </a:lnTo>
                <a:cubicBezTo>
                  <a:pt x="355600" y="673100"/>
                  <a:pt x="444500" y="660400"/>
                  <a:pt x="508000" y="660400"/>
                </a:cubicBezTo>
                <a:cubicBezTo>
                  <a:pt x="863600" y="660400"/>
                  <a:pt x="863600" y="1016000"/>
                  <a:pt x="863600" y="2260600"/>
                </a:cubicBezTo>
                <a:lnTo>
                  <a:pt x="863600" y="4724400"/>
                </a:lnTo>
                <a:cubicBezTo>
                  <a:pt x="863600" y="5537200"/>
                  <a:pt x="749300" y="5600700"/>
                  <a:pt x="304800" y="5651500"/>
                </a:cubicBezTo>
                <a:lnTo>
                  <a:pt x="0" y="5689600"/>
                </a:ln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00" name="Freeform 100"/>
          <p:cNvSpPr/>
          <p:nvPr/>
        </p:nvSpPr>
        <p:spPr>
          <a:xfrm>
            <a:off x="1481258" y="1693447"/>
            <a:ext cx="85547" cy="101692"/>
          </a:xfrm>
          <a:custGeom>
            <a:avLst/>
            <a:gdLst/>
            <a:ahLst/>
            <a:cxnLst/>
            <a:rect l="0" t="0" r="0" b="0"/>
            <a:pathLst>
              <a:path w="5181600" h="6159500">
                <a:moveTo>
                  <a:pt x="4977407" y="5156200"/>
                </a:moveTo>
                <a:cubicBezTo>
                  <a:pt x="4798417" y="5245100"/>
                  <a:pt x="4312840" y="5562600"/>
                  <a:pt x="3532981" y="5562600"/>
                </a:cubicBezTo>
                <a:cubicBezTo>
                  <a:pt x="1807368" y="5562600"/>
                  <a:pt x="1193800" y="4064000"/>
                  <a:pt x="1193800" y="3276600"/>
                </a:cubicBezTo>
                <a:cubicBezTo>
                  <a:pt x="2279054" y="3022600"/>
                  <a:pt x="3742928" y="2628900"/>
                  <a:pt x="5181600" y="1917700"/>
                </a:cubicBezTo>
                <a:cubicBezTo>
                  <a:pt x="5016500" y="1231900"/>
                  <a:pt x="4648200" y="0"/>
                  <a:pt x="2946400" y="0"/>
                </a:cubicBezTo>
                <a:cubicBezTo>
                  <a:pt x="1485900" y="0"/>
                  <a:pt x="0" y="1143000"/>
                  <a:pt x="0" y="3289300"/>
                </a:cubicBezTo>
                <a:cubicBezTo>
                  <a:pt x="0" y="5092700"/>
                  <a:pt x="1308100" y="6159500"/>
                  <a:pt x="2908300" y="6159500"/>
                </a:cubicBezTo>
                <a:cubicBezTo>
                  <a:pt x="4064000" y="6159500"/>
                  <a:pt x="4927600" y="5638800"/>
                  <a:pt x="5130800" y="5448300"/>
                </a:cubicBezTo>
                <a:close/>
                <a:moveTo>
                  <a:pt x="2578100" y="444500"/>
                </a:moveTo>
                <a:cubicBezTo>
                  <a:pt x="3543300" y="444500"/>
                  <a:pt x="3860800" y="1206500"/>
                  <a:pt x="4038600" y="1993900"/>
                </a:cubicBezTo>
                <a:cubicBezTo>
                  <a:pt x="3149600" y="2286000"/>
                  <a:pt x="2082800" y="2552700"/>
                  <a:pt x="1168400" y="2717800"/>
                </a:cubicBezTo>
                <a:cubicBezTo>
                  <a:pt x="1168400" y="1790700"/>
                  <a:pt x="1498600" y="444500"/>
                  <a:pt x="2578100" y="4445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01" name="Freeform 101"/>
          <p:cNvSpPr/>
          <p:nvPr/>
        </p:nvSpPr>
        <p:spPr>
          <a:xfrm>
            <a:off x="1580098" y="1693447"/>
            <a:ext cx="111546" cy="98547"/>
          </a:xfrm>
          <a:custGeom>
            <a:avLst/>
            <a:gdLst/>
            <a:ahLst/>
            <a:cxnLst/>
            <a:rect l="0" t="0" r="0" b="0"/>
            <a:pathLst>
              <a:path w="6756400" h="5969000">
                <a:moveTo>
                  <a:pt x="0" y="5969000"/>
                </a:moveTo>
                <a:lnTo>
                  <a:pt x="2832100" y="5969000"/>
                </a:lnTo>
                <a:lnTo>
                  <a:pt x="2832100" y="5689600"/>
                </a:lnTo>
                <a:lnTo>
                  <a:pt x="2540000" y="5651500"/>
                </a:lnTo>
                <a:cubicBezTo>
                  <a:pt x="2070100" y="5600700"/>
                  <a:pt x="1968500" y="5537200"/>
                  <a:pt x="1968500" y="4724400"/>
                </a:cubicBezTo>
                <a:lnTo>
                  <a:pt x="1968500" y="1282700"/>
                </a:lnTo>
                <a:cubicBezTo>
                  <a:pt x="2197100" y="990600"/>
                  <a:pt x="2603500" y="596900"/>
                  <a:pt x="3276600" y="596900"/>
                </a:cubicBezTo>
                <a:cubicBezTo>
                  <a:pt x="4787900" y="596900"/>
                  <a:pt x="4787900" y="1828800"/>
                  <a:pt x="4787900" y="3022600"/>
                </a:cubicBezTo>
                <a:lnTo>
                  <a:pt x="4787900" y="4724400"/>
                </a:lnTo>
                <a:cubicBezTo>
                  <a:pt x="4787900" y="5537200"/>
                  <a:pt x="4673600" y="5600700"/>
                  <a:pt x="4229100" y="5651500"/>
                </a:cubicBezTo>
                <a:lnTo>
                  <a:pt x="3924300" y="5689600"/>
                </a:lnTo>
                <a:lnTo>
                  <a:pt x="3924300" y="5969000"/>
                </a:lnTo>
                <a:lnTo>
                  <a:pt x="6756400" y="5969000"/>
                </a:lnTo>
                <a:lnTo>
                  <a:pt x="6756400" y="5689600"/>
                </a:lnTo>
                <a:lnTo>
                  <a:pt x="6464300" y="5651500"/>
                </a:lnTo>
                <a:cubicBezTo>
                  <a:pt x="5994400" y="5600700"/>
                  <a:pt x="5892800" y="5537200"/>
                  <a:pt x="5892800" y="4724400"/>
                </a:cubicBezTo>
                <a:lnTo>
                  <a:pt x="5892800" y="2832100"/>
                </a:lnTo>
                <a:cubicBezTo>
                  <a:pt x="5892800" y="1371600"/>
                  <a:pt x="5892800" y="0"/>
                  <a:pt x="3911600" y="0"/>
                </a:cubicBezTo>
                <a:cubicBezTo>
                  <a:pt x="2946400" y="0"/>
                  <a:pt x="2260600" y="533400"/>
                  <a:pt x="1968500" y="800100"/>
                </a:cubicBezTo>
                <a:lnTo>
                  <a:pt x="1968500" y="0"/>
                </a:lnTo>
                <a:cubicBezTo>
                  <a:pt x="1524000" y="0"/>
                  <a:pt x="368300" y="330200"/>
                  <a:pt x="0" y="444500"/>
                </a:cubicBezTo>
                <a:lnTo>
                  <a:pt x="50800" y="749300"/>
                </a:lnTo>
                <a:lnTo>
                  <a:pt x="330200" y="673100"/>
                </a:lnTo>
                <a:cubicBezTo>
                  <a:pt x="355600" y="673100"/>
                  <a:pt x="444500" y="660400"/>
                  <a:pt x="508000" y="660400"/>
                </a:cubicBezTo>
                <a:cubicBezTo>
                  <a:pt x="863600" y="660400"/>
                  <a:pt x="863600" y="1016000"/>
                  <a:pt x="863600" y="2260600"/>
                </a:cubicBezTo>
                <a:lnTo>
                  <a:pt x="863600" y="4724400"/>
                </a:lnTo>
                <a:cubicBezTo>
                  <a:pt x="863600" y="5537200"/>
                  <a:pt x="749300" y="5600700"/>
                  <a:pt x="304800" y="5651500"/>
                </a:cubicBezTo>
                <a:lnTo>
                  <a:pt x="0" y="5689600"/>
                </a:ln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02" name="Rectangle 102"/>
          <p:cNvSpPr/>
          <p:nvPr/>
        </p:nvSpPr>
        <p:spPr>
          <a:xfrm>
            <a:off x="4308831" y="3441747"/>
            <a:ext cx="65" cy="830997"/>
          </a:xfrm>
          <a:prstGeom prst="rect">
            <a:avLst/>
          </a:prstGeom>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03" name="Freeform 103"/>
          <p:cNvSpPr/>
          <p:nvPr/>
        </p:nvSpPr>
        <p:spPr>
          <a:xfrm>
            <a:off x="4356733" y="3467754"/>
            <a:ext cx="48386" cy="81531"/>
          </a:xfrm>
          <a:custGeom>
            <a:avLst/>
            <a:gdLst/>
            <a:ahLst/>
            <a:cxnLst/>
            <a:rect l="0" t="0" r="0" b="0"/>
            <a:pathLst>
              <a:path w="5080000" h="8559800">
                <a:moveTo>
                  <a:pt x="0" y="8559800"/>
                </a:moveTo>
                <a:lnTo>
                  <a:pt x="5080000" y="8559800"/>
                </a:lnTo>
                <a:lnTo>
                  <a:pt x="5080000" y="7251700"/>
                </a:lnTo>
                <a:lnTo>
                  <a:pt x="1562100" y="7251700"/>
                </a:lnTo>
                <a:lnTo>
                  <a:pt x="1562100" y="0"/>
                </a:lnTo>
                <a:lnTo>
                  <a:pt x="0" y="0"/>
                </a:ln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04" name="Freeform 104"/>
          <p:cNvSpPr/>
          <p:nvPr/>
        </p:nvSpPr>
        <p:spPr>
          <a:xfrm>
            <a:off x="4412860" y="3467754"/>
            <a:ext cx="71612" cy="81531"/>
          </a:xfrm>
          <a:custGeom>
            <a:avLst/>
            <a:gdLst/>
            <a:ahLst/>
            <a:cxnLst/>
            <a:rect l="0" t="0" r="0" b="0"/>
            <a:pathLst>
              <a:path w="7518400" h="8559800">
                <a:moveTo>
                  <a:pt x="5067300" y="6134100"/>
                </a:moveTo>
                <a:lnTo>
                  <a:pt x="5842000" y="8559800"/>
                </a:lnTo>
                <a:lnTo>
                  <a:pt x="7518400" y="8559800"/>
                </a:lnTo>
                <a:lnTo>
                  <a:pt x="4737100" y="0"/>
                </a:lnTo>
                <a:lnTo>
                  <a:pt x="2743200" y="0"/>
                </a:lnTo>
                <a:lnTo>
                  <a:pt x="0" y="8559800"/>
                </a:lnTo>
                <a:lnTo>
                  <a:pt x="1612900" y="8559800"/>
                </a:lnTo>
                <a:lnTo>
                  <a:pt x="2349500" y="6134100"/>
                </a:lnTo>
                <a:close/>
                <a:moveTo>
                  <a:pt x="2603500" y="4953000"/>
                </a:moveTo>
                <a:lnTo>
                  <a:pt x="3263900" y="2844800"/>
                </a:lnTo>
                <a:cubicBezTo>
                  <a:pt x="3416300" y="2336800"/>
                  <a:pt x="3543300" y="1739900"/>
                  <a:pt x="3670300" y="1244600"/>
                </a:cubicBezTo>
                <a:lnTo>
                  <a:pt x="3695700" y="1244600"/>
                </a:lnTo>
                <a:cubicBezTo>
                  <a:pt x="3822700" y="1739900"/>
                  <a:pt x="3962400" y="2324100"/>
                  <a:pt x="4127500" y="2844800"/>
                </a:cubicBezTo>
                <a:lnTo>
                  <a:pt x="4800600" y="4953000"/>
                </a:ln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05" name="Freeform 105"/>
          <p:cNvSpPr/>
          <p:nvPr/>
        </p:nvSpPr>
        <p:spPr>
          <a:xfrm>
            <a:off x="4492335" y="3467754"/>
            <a:ext cx="71612" cy="81531"/>
          </a:xfrm>
          <a:custGeom>
            <a:avLst/>
            <a:gdLst/>
            <a:ahLst/>
            <a:cxnLst/>
            <a:rect l="0" t="0" r="0" b="0"/>
            <a:pathLst>
              <a:path w="7518400" h="8559800">
                <a:moveTo>
                  <a:pt x="5067300" y="6134100"/>
                </a:moveTo>
                <a:lnTo>
                  <a:pt x="5842000" y="8559800"/>
                </a:lnTo>
                <a:lnTo>
                  <a:pt x="7518400" y="8559800"/>
                </a:lnTo>
                <a:lnTo>
                  <a:pt x="4737100" y="0"/>
                </a:lnTo>
                <a:lnTo>
                  <a:pt x="2743200" y="0"/>
                </a:lnTo>
                <a:lnTo>
                  <a:pt x="0" y="8559800"/>
                </a:lnTo>
                <a:lnTo>
                  <a:pt x="1612900" y="8559800"/>
                </a:lnTo>
                <a:lnTo>
                  <a:pt x="2349500" y="6134100"/>
                </a:lnTo>
                <a:close/>
                <a:moveTo>
                  <a:pt x="2603500" y="4953000"/>
                </a:moveTo>
                <a:lnTo>
                  <a:pt x="3263900" y="2844800"/>
                </a:lnTo>
                <a:cubicBezTo>
                  <a:pt x="3416300" y="2336800"/>
                  <a:pt x="3543300" y="1739900"/>
                  <a:pt x="3670300" y="1244600"/>
                </a:cubicBezTo>
                <a:lnTo>
                  <a:pt x="3695700" y="1244600"/>
                </a:lnTo>
                <a:cubicBezTo>
                  <a:pt x="3822700" y="1739900"/>
                  <a:pt x="3962400" y="2324100"/>
                  <a:pt x="4127500" y="2844800"/>
                </a:cubicBezTo>
                <a:lnTo>
                  <a:pt x="4800600" y="4953000"/>
                </a:ln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06" name="Freeform 106"/>
          <p:cNvSpPr/>
          <p:nvPr/>
        </p:nvSpPr>
        <p:spPr>
          <a:xfrm>
            <a:off x="4560318" y="3467754"/>
            <a:ext cx="61571" cy="81531"/>
          </a:xfrm>
          <a:custGeom>
            <a:avLst/>
            <a:gdLst/>
            <a:ahLst/>
            <a:cxnLst/>
            <a:rect l="0" t="0" r="0" b="0"/>
            <a:pathLst>
              <a:path w="6464300" h="8559800">
                <a:moveTo>
                  <a:pt x="2438400" y="8559800"/>
                </a:moveTo>
                <a:lnTo>
                  <a:pt x="4000500" y="8559800"/>
                </a:lnTo>
                <a:lnTo>
                  <a:pt x="4000500" y="1308100"/>
                </a:lnTo>
                <a:lnTo>
                  <a:pt x="6464300" y="1308100"/>
                </a:lnTo>
                <a:lnTo>
                  <a:pt x="6464300" y="0"/>
                </a:lnTo>
                <a:lnTo>
                  <a:pt x="0" y="0"/>
                </a:lnTo>
                <a:lnTo>
                  <a:pt x="0" y="1308100"/>
                </a:lnTo>
                <a:lnTo>
                  <a:pt x="2438400" y="1308100"/>
                </a:ln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07" name="Freeform 107"/>
          <p:cNvSpPr/>
          <p:nvPr/>
        </p:nvSpPr>
        <p:spPr>
          <a:xfrm>
            <a:off x="4631785" y="3467754"/>
            <a:ext cx="63628" cy="82861"/>
          </a:xfrm>
          <a:custGeom>
            <a:avLst/>
            <a:gdLst/>
            <a:ahLst/>
            <a:cxnLst/>
            <a:rect l="0" t="0" r="0" b="0"/>
            <a:pathLst>
              <a:path w="6680200" h="8699500">
                <a:moveTo>
                  <a:pt x="0" y="0"/>
                </a:moveTo>
                <a:lnTo>
                  <a:pt x="0" y="4902200"/>
                </a:lnTo>
                <a:cubicBezTo>
                  <a:pt x="0" y="7594600"/>
                  <a:pt x="1282700" y="8699500"/>
                  <a:pt x="3263900" y="8699500"/>
                </a:cubicBezTo>
                <a:cubicBezTo>
                  <a:pt x="5321300" y="8699500"/>
                  <a:pt x="6680200" y="7531100"/>
                  <a:pt x="6680200" y="4889500"/>
                </a:cubicBezTo>
                <a:lnTo>
                  <a:pt x="6680200" y="0"/>
                </a:lnTo>
                <a:lnTo>
                  <a:pt x="5118100" y="0"/>
                </a:lnTo>
                <a:lnTo>
                  <a:pt x="5118100" y="4991100"/>
                </a:lnTo>
                <a:cubicBezTo>
                  <a:pt x="5118100" y="6667500"/>
                  <a:pt x="4445000" y="7442200"/>
                  <a:pt x="3314700" y="7442200"/>
                </a:cubicBezTo>
                <a:cubicBezTo>
                  <a:pt x="2260600" y="7442200"/>
                  <a:pt x="1562100" y="6667500"/>
                  <a:pt x="1562100" y="4991100"/>
                </a:cubicBezTo>
                <a:lnTo>
                  <a:pt x="1562100" y="0"/>
                </a:ln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08" name="Freeform 108"/>
          <p:cNvSpPr/>
          <p:nvPr/>
        </p:nvSpPr>
        <p:spPr>
          <a:xfrm>
            <a:off x="4729041" y="3467754"/>
            <a:ext cx="39555" cy="82861"/>
          </a:xfrm>
          <a:custGeom>
            <a:avLst/>
            <a:gdLst/>
            <a:ahLst/>
            <a:cxnLst/>
            <a:rect l="0" t="0" r="0" b="0"/>
            <a:pathLst>
              <a:path w="4152900" h="8699500">
                <a:moveTo>
                  <a:pt x="2590800" y="5499100"/>
                </a:moveTo>
                <a:cubicBezTo>
                  <a:pt x="2590800" y="6985000"/>
                  <a:pt x="2044700" y="7391400"/>
                  <a:pt x="1155700" y="7391400"/>
                </a:cubicBezTo>
                <a:cubicBezTo>
                  <a:pt x="787400" y="7391400"/>
                  <a:pt x="444500" y="7327900"/>
                  <a:pt x="190500" y="7239000"/>
                </a:cubicBezTo>
                <a:lnTo>
                  <a:pt x="0" y="8496300"/>
                </a:lnTo>
                <a:cubicBezTo>
                  <a:pt x="342900" y="8623300"/>
                  <a:pt x="876300" y="8699500"/>
                  <a:pt x="1320800" y="8699500"/>
                </a:cubicBezTo>
                <a:cubicBezTo>
                  <a:pt x="3009900" y="8699500"/>
                  <a:pt x="4152900" y="7912100"/>
                  <a:pt x="4152900" y="5549900"/>
                </a:cubicBezTo>
                <a:lnTo>
                  <a:pt x="4152900" y="0"/>
                </a:lnTo>
                <a:lnTo>
                  <a:pt x="2590800" y="0"/>
                </a:ln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09" name="Freeform 109"/>
          <p:cNvSpPr/>
          <p:nvPr/>
        </p:nvSpPr>
        <p:spPr>
          <a:xfrm>
            <a:off x="4776435" y="3467754"/>
            <a:ext cx="71612" cy="81531"/>
          </a:xfrm>
          <a:custGeom>
            <a:avLst/>
            <a:gdLst/>
            <a:ahLst/>
            <a:cxnLst/>
            <a:rect l="0" t="0" r="0" b="0"/>
            <a:pathLst>
              <a:path w="7518400" h="8559800">
                <a:moveTo>
                  <a:pt x="5067300" y="6134100"/>
                </a:moveTo>
                <a:lnTo>
                  <a:pt x="5842000" y="8559800"/>
                </a:lnTo>
                <a:lnTo>
                  <a:pt x="7518400" y="8559800"/>
                </a:lnTo>
                <a:lnTo>
                  <a:pt x="4737100" y="0"/>
                </a:lnTo>
                <a:lnTo>
                  <a:pt x="2743200" y="0"/>
                </a:lnTo>
                <a:lnTo>
                  <a:pt x="0" y="8559800"/>
                </a:lnTo>
                <a:lnTo>
                  <a:pt x="1612900" y="8559800"/>
                </a:lnTo>
                <a:lnTo>
                  <a:pt x="2349500" y="6134100"/>
                </a:lnTo>
                <a:close/>
                <a:moveTo>
                  <a:pt x="2603500" y="4953000"/>
                </a:moveTo>
                <a:lnTo>
                  <a:pt x="3263900" y="2844800"/>
                </a:lnTo>
                <a:cubicBezTo>
                  <a:pt x="3416300" y="2336800"/>
                  <a:pt x="3543300" y="1739900"/>
                  <a:pt x="3670300" y="1244600"/>
                </a:cubicBezTo>
                <a:lnTo>
                  <a:pt x="3695700" y="1244600"/>
                </a:lnTo>
                <a:cubicBezTo>
                  <a:pt x="3822700" y="1739900"/>
                  <a:pt x="3962400" y="2324100"/>
                  <a:pt x="4127500" y="2844800"/>
                </a:cubicBezTo>
                <a:lnTo>
                  <a:pt x="4800600" y="4953000"/>
                </a:ln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10" name="Freeform 110"/>
          <p:cNvSpPr/>
          <p:nvPr/>
        </p:nvSpPr>
        <p:spPr>
          <a:xfrm>
            <a:off x="4309798" y="3612913"/>
            <a:ext cx="61571" cy="81531"/>
          </a:xfrm>
          <a:custGeom>
            <a:avLst/>
            <a:gdLst/>
            <a:ahLst/>
            <a:cxnLst/>
            <a:rect l="0" t="0" r="0" b="0"/>
            <a:pathLst>
              <a:path w="6464300" h="8559800">
                <a:moveTo>
                  <a:pt x="2438400" y="8559800"/>
                </a:moveTo>
                <a:lnTo>
                  <a:pt x="4000500" y="8559800"/>
                </a:lnTo>
                <a:lnTo>
                  <a:pt x="4000500" y="1308100"/>
                </a:lnTo>
                <a:lnTo>
                  <a:pt x="6464300" y="1308100"/>
                </a:lnTo>
                <a:lnTo>
                  <a:pt x="6464300" y="0"/>
                </a:lnTo>
                <a:lnTo>
                  <a:pt x="0" y="0"/>
                </a:lnTo>
                <a:lnTo>
                  <a:pt x="0" y="1308100"/>
                </a:lnTo>
                <a:lnTo>
                  <a:pt x="2438400" y="1308100"/>
                </a:ln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11" name="Freeform 111"/>
          <p:cNvSpPr/>
          <p:nvPr/>
        </p:nvSpPr>
        <p:spPr>
          <a:xfrm>
            <a:off x="4381288" y="3612913"/>
            <a:ext cx="63628" cy="82861"/>
          </a:xfrm>
          <a:custGeom>
            <a:avLst/>
            <a:gdLst/>
            <a:ahLst/>
            <a:cxnLst/>
            <a:rect l="0" t="0" r="0" b="0"/>
            <a:pathLst>
              <a:path w="6680200" h="8699500">
                <a:moveTo>
                  <a:pt x="0" y="0"/>
                </a:moveTo>
                <a:lnTo>
                  <a:pt x="0" y="4902200"/>
                </a:lnTo>
                <a:cubicBezTo>
                  <a:pt x="0" y="7594600"/>
                  <a:pt x="1282700" y="8699500"/>
                  <a:pt x="3263900" y="8699500"/>
                </a:cubicBezTo>
                <a:cubicBezTo>
                  <a:pt x="5321300" y="8699500"/>
                  <a:pt x="6680200" y="7531100"/>
                  <a:pt x="6680200" y="4889500"/>
                </a:cubicBezTo>
                <a:lnTo>
                  <a:pt x="6680200" y="0"/>
                </a:lnTo>
                <a:lnTo>
                  <a:pt x="5118100" y="0"/>
                </a:lnTo>
                <a:lnTo>
                  <a:pt x="5118100" y="4991100"/>
                </a:lnTo>
                <a:cubicBezTo>
                  <a:pt x="5118100" y="6667500"/>
                  <a:pt x="4445000" y="7442200"/>
                  <a:pt x="3314700" y="7442200"/>
                </a:cubicBezTo>
                <a:cubicBezTo>
                  <a:pt x="2260600" y="7442200"/>
                  <a:pt x="1562100" y="6667500"/>
                  <a:pt x="1562100" y="4991100"/>
                </a:cubicBezTo>
                <a:lnTo>
                  <a:pt x="1562100" y="0"/>
                </a:ln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12" name="Freeform 112"/>
          <p:cNvSpPr/>
          <p:nvPr/>
        </p:nvSpPr>
        <p:spPr>
          <a:xfrm>
            <a:off x="4454835" y="3612913"/>
            <a:ext cx="61571" cy="81531"/>
          </a:xfrm>
          <a:custGeom>
            <a:avLst/>
            <a:gdLst/>
            <a:ahLst/>
            <a:cxnLst/>
            <a:rect l="0" t="0" r="0" b="0"/>
            <a:pathLst>
              <a:path w="6464300" h="8559800">
                <a:moveTo>
                  <a:pt x="2438400" y="8559800"/>
                </a:moveTo>
                <a:lnTo>
                  <a:pt x="4000500" y="8559800"/>
                </a:lnTo>
                <a:lnTo>
                  <a:pt x="4000500" y="1308100"/>
                </a:lnTo>
                <a:lnTo>
                  <a:pt x="6464300" y="1308100"/>
                </a:lnTo>
                <a:lnTo>
                  <a:pt x="6464300" y="0"/>
                </a:lnTo>
                <a:lnTo>
                  <a:pt x="0" y="0"/>
                </a:lnTo>
                <a:lnTo>
                  <a:pt x="0" y="1308100"/>
                </a:lnTo>
                <a:lnTo>
                  <a:pt x="2438400" y="1308100"/>
                </a:ln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13" name="Freeform 113"/>
          <p:cNvSpPr/>
          <p:nvPr/>
        </p:nvSpPr>
        <p:spPr>
          <a:xfrm>
            <a:off x="4526363" y="3612913"/>
            <a:ext cx="62539" cy="81531"/>
          </a:xfrm>
          <a:custGeom>
            <a:avLst/>
            <a:gdLst/>
            <a:ahLst/>
            <a:cxnLst/>
            <a:rect l="0" t="0" r="0" b="0"/>
            <a:pathLst>
              <a:path w="6565900" h="8559800">
                <a:moveTo>
                  <a:pt x="0" y="8559800"/>
                </a:moveTo>
                <a:lnTo>
                  <a:pt x="1549400" y="8559800"/>
                </a:lnTo>
                <a:lnTo>
                  <a:pt x="1549400" y="5549900"/>
                </a:lnTo>
                <a:lnTo>
                  <a:pt x="2324100" y="4635500"/>
                </a:lnTo>
                <a:lnTo>
                  <a:pt x="4737100" y="8559800"/>
                </a:lnTo>
                <a:lnTo>
                  <a:pt x="6565900" y="8559800"/>
                </a:lnTo>
                <a:lnTo>
                  <a:pt x="3429000" y="3644900"/>
                </a:lnTo>
                <a:lnTo>
                  <a:pt x="6375400" y="0"/>
                </a:lnTo>
                <a:lnTo>
                  <a:pt x="4457700" y="0"/>
                </a:lnTo>
                <a:lnTo>
                  <a:pt x="2189956" y="3009900"/>
                </a:lnTo>
                <a:cubicBezTo>
                  <a:pt x="1984970" y="3302000"/>
                  <a:pt x="1767085" y="3606800"/>
                  <a:pt x="1562100" y="3937000"/>
                </a:cubicBezTo>
                <a:lnTo>
                  <a:pt x="1562100" y="3937000"/>
                </a:lnTo>
                <a:lnTo>
                  <a:pt x="1562100" y="0"/>
                </a:lnTo>
                <a:lnTo>
                  <a:pt x="0" y="0"/>
                </a:ln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14" name="Freeform 114"/>
          <p:cNvSpPr/>
          <p:nvPr/>
        </p:nvSpPr>
        <p:spPr>
          <a:xfrm>
            <a:off x="4598035" y="3612913"/>
            <a:ext cx="14878" cy="81531"/>
          </a:xfrm>
          <a:custGeom>
            <a:avLst/>
            <a:gdLst/>
            <a:ahLst/>
            <a:cxnLst/>
            <a:rect l="0" t="0" r="0" b="0"/>
            <a:pathLst>
              <a:path w="1562100" h="8559800">
                <a:moveTo>
                  <a:pt x="0" y="0"/>
                </a:moveTo>
                <a:lnTo>
                  <a:pt x="0" y="8559800"/>
                </a:lnTo>
                <a:lnTo>
                  <a:pt x="1562100" y="8559800"/>
                </a:lnTo>
                <a:lnTo>
                  <a:pt x="1562100" y="0"/>
                </a:ln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15" name="Freeform 115"/>
          <p:cNvSpPr/>
          <p:nvPr/>
        </p:nvSpPr>
        <p:spPr>
          <a:xfrm>
            <a:off x="4631131" y="3612913"/>
            <a:ext cx="81893" cy="81531"/>
          </a:xfrm>
          <a:custGeom>
            <a:avLst/>
            <a:gdLst/>
            <a:ahLst/>
            <a:cxnLst/>
            <a:rect l="0" t="0" r="0" b="0"/>
            <a:pathLst>
              <a:path w="8597900" h="8559800">
                <a:moveTo>
                  <a:pt x="7175500" y="8559800"/>
                </a:moveTo>
                <a:lnTo>
                  <a:pt x="8597900" y="8559800"/>
                </a:lnTo>
                <a:lnTo>
                  <a:pt x="8597900" y="0"/>
                </a:lnTo>
                <a:lnTo>
                  <a:pt x="6324600" y="0"/>
                </a:lnTo>
                <a:lnTo>
                  <a:pt x="5143500" y="3429000"/>
                </a:lnTo>
                <a:cubicBezTo>
                  <a:pt x="4813300" y="4432300"/>
                  <a:pt x="4521200" y="5486400"/>
                  <a:pt x="4292600" y="6413500"/>
                </a:cubicBezTo>
                <a:lnTo>
                  <a:pt x="4254500" y="6413500"/>
                </a:lnTo>
                <a:cubicBezTo>
                  <a:pt x="4038600" y="5461000"/>
                  <a:pt x="3771900" y="4445000"/>
                  <a:pt x="3467100" y="3441700"/>
                </a:cubicBezTo>
                <a:lnTo>
                  <a:pt x="2349500" y="0"/>
                </a:lnTo>
                <a:lnTo>
                  <a:pt x="0" y="0"/>
                </a:lnTo>
                <a:lnTo>
                  <a:pt x="0" y="8559800"/>
                </a:lnTo>
                <a:lnTo>
                  <a:pt x="1346200" y="8559800"/>
                </a:lnTo>
                <a:lnTo>
                  <a:pt x="1346200" y="5118100"/>
                </a:lnTo>
                <a:cubicBezTo>
                  <a:pt x="1346200" y="3949700"/>
                  <a:pt x="1346200" y="2590800"/>
                  <a:pt x="1346200" y="1473200"/>
                </a:cubicBezTo>
                <a:lnTo>
                  <a:pt x="1373782" y="1473200"/>
                </a:lnTo>
                <a:cubicBezTo>
                  <a:pt x="1622425" y="2540000"/>
                  <a:pt x="1953815" y="3708400"/>
                  <a:pt x="2312987" y="4800600"/>
                </a:cubicBezTo>
                <a:lnTo>
                  <a:pt x="3556000" y="8458200"/>
                </a:lnTo>
                <a:lnTo>
                  <a:pt x="4749800" y="8458200"/>
                </a:lnTo>
                <a:lnTo>
                  <a:pt x="6091435" y="4749800"/>
                </a:lnTo>
                <a:cubicBezTo>
                  <a:pt x="6497835" y="3670300"/>
                  <a:pt x="6877446" y="2514600"/>
                  <a:pt x="7175500" y="1473200"/>
                </a:cubicBezTo>
                <a:lnTo>
                  <a:pt x="7175500" y="1473200"/>
                </a:lnTo>
                <a:cubicBezTo>
                  <a:pt x="7175500" y="2641600"/>
                  <a:pt x="7175500" y="3962400"/>
                  <a:pt x="7175500" y="50673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16" name="Freeform 116"/>
          <p:cNvSpPr/>
          <p:nvPr/>
        </p:nvSpPr>
        <p:spPr>
          <a:xfrm>
            <a:off x="4730590" y="3612913"/>
            <a:ext cx="63628" cy="82861"/>
          </a:xfrm>
          <a:custGeom>
            <a:avLst/>
            <a:gdLst/>
            <a:ahLst/>
            <a:cxnLst/>
            <a:rect l="0" t="0" r="0" b="0"/>
            <a:pathLst>
              <a:path w="6680200" h="8699500">
                <a:moveTo>
                  <a:pt x="0" y="0"/>
                </a:moveTo>
                <a:lnTo>
                  <a:pt x="0" y="4902200"/>
                </a:lnTo>
                <a:cubicBezTo>
                  <a:pt x="0" y="7594600"/>
                  <a:pt x="1282700" y="8699500"/>
                  <a:pt x="3263900" y="8699500"/>
                </a:cubicBezTo>
                <a:cubicBezTo>
                  <a:pt x="5321300" y="8699500"/>
                  <a:pt x="6680200" y="7531100"/>
                  <a:pt x="6680200" y="4889500"/>
                </a:cubicBezTo>
                <a:lnTo>
                  <a:pt x="6680200" y="0"/>
                </a:lnTo>
                <a:lnTo>
                  <a:pt x="5118100" y="0"/>
                </a:lnTo>
                <a:lnTo>
                  <a:pt x="5118100" y="4991100"/>
                </a:lnTo>
                <a:cubicBezTo>
                  <a:pt x="5118100" y="6667500"/>
                  <a:pt x="4445000" y="7442200"/>
                  <a:pt x="3314700" y="7442200"/>
                </a:cubicBezTo>
                <a:cubicBezTo>
                  <a:pt x="2260600" y="7442200"/>
                  <a:pt x="1562100" y="6667500"/>
                  <a:pt x="1562100" y="4991100"/>
                </a:cubicBezTo>
                <a:lnTo>
                  <a:pt x="1562100" y="0"/>
                </a:ln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17" name="Freeform 117"/>
          <p:cNvSpPr/>
          <p:nvPr/>
        </p:nvSpPr>
        <p:spPr>
          <a:xfrm>
            <a:off x="4806810" y="3611704"/>
            <a:ext cx="52983" cy="83950"/>
          </a:xfrm>
          <a:custGeom>
            <a:avLst/>
            <a:gdLst/>
            <a:ahLst/>
            <a:cxnLst/>
            <a:rect l="0" t="0" r="0" b="0"/>
            <a:pathLst>
              <a:path w="5562600" h="8813800">
                <a:moveTo>
                  <a:pt x="0" y="8280400"/>
                </a:moveTo>
                <a:cubicBezTo>
                  <a:pt x="469900" y="8559800"/>
                  <a:pt x="1409700" y="8813800"/>
                  <a:pt x="2324100" y="8813800"/>
                </a:cubicBezTo>
                <a:cubicBezTo>
                  <a:pt x="4521200" y="8813800"/>
                  <a:pt x="5562600" y="7632700"/>
                  <a:pt x="5562600" y="6248400"/>
                </a:cubicBezTo>
                <a:cubicBezTo>
                  <a:pt x="5562600" y="5029200"/>
                  <a:pt x="4851400" y="4279900"/>
                  <a:pt x="3365500" y="3708400"/>
                </a:cubicBezTo>
                <a:cubicBezTo>
                  <a:pt x="2222500" y="3276600"/>
                  <a:pt x="1727200" y="2971800"/>
                  <a:pt x="1727200" y="2311400"/>
                </a:cubicBezTo>
                <a:cubicBezTo>
                  <a:pt x="1727200" y="1803400"/>
                  <a:pt x="2146300" y="1282700"/>
                  <a:pt x="3136900" y="1282700"/>
                </a:cubicBezTo>
                <a:cubicBezTo>
                  <a:pt x="3937000" y="1282700"/>
                  <a:pt x="4533900" y="1524000"/>
                  <a:pt x="4851400" y="1689100"/>
                </a:cubicBezTo>
                <a:lnTo>
                  <a:pt x="5219700" y="419100"/>
                </a:lnTo>
                <a:cubicBezTo>
                  <a:pt x="4775200" y="203200"/>
                  <a:pt x="4102100" y="0"/>
                  <a:pt x="3175000" y="0"/>
                </a:cubicBezTo>
                <a:cubicBezTo>
                  <a:pt x="1308100" y="0"/>
                  <a:pt x="139700" y="1054100"/>
                  <a:pt x="139700" y="2463800"/>
                </a:cubicBezTo>
                <a:cubicBezTo>
                  <a:pt x="139700" y="3683000"/>
                  <a:pt x="1041400" y="4445000"/>
                  <a:pt x="2463800" y="4940300"/>
                </a:cubicBezTo>
                <a:cubicBezTo>
                  <a:pt x="3543300" y="5334000"/>
                  <a:pt x="3975100" y="5715000"/>
                  <a:pt x="3975100" y="6362700"/>
                </a:cubicBezTo>
                <a:cubicBezTo>
                  <a:pt x="3975100" y="7061200"/>
                  <a:pt x="3416300" y="7531100"/>
                  <a:pt x="2425700" y="7531100"/>
                </a:cubicBezTo>
                <a:cubicBezTo>
                  <a:pt x="1625600" y="7531100"/>
                  <a:pt x="850900" y="7277100"/>
                  <a:pt x="355600" y="69850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18" name="Freeform 118"/>
          <p:cNvSpPr/>
          <p:nvPr/>
        </p:nvSpPr>
        <p:spPr>
          <a:xfrm>
            <a:off x="4870728" y="3657066"/>
            <a:ext cx="30846" cy="10282"/>
          </a:xfrm>
          <a:custGeom>
            <a:avLst/>
            <a:gdLst/>
            <a:ahLst/>
            <a:cxnLst/>
            <a:rect l="0" t="0" r="0" b="0"/>
            <a:pathLst>
              <a:path w="3238500" h="1079500">
                <a:moveTo>
                  <a:pt x="0" y="0"/>
                </a:moveTo>
                <a:lnTo>
                  <a:pt x="0" y="1079500"/>
                </a:lnTo>
                <a:lnTo>
                  <a:pt x="3238500" y="1079500"/>
                </a:lnTo>
                <a:lnTo>
                  <a:pt x="3238500" y="0"/>
                </a:ln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19" name="Freeform 119"/>
          <p:cNvSpPr/>
          <p:nvPr/>
        </p:nvSpPr>
        <p:spPr>
          <a:xfrm>
            <a:off x="4370522" y="3757468"/>
            <a:ext cx="54677" cy="82135"/>
          </a:xfrm>
          <a:custGeom>
            <a:avLst/>
            <a:gdLst/>
            <a:ahLst/>
            <a:cxnLst/>
            <a:rect l="0" t="0" r="0" b="0"/>
            <a:pathLst>
              <a:path w="5740400" h="8623300">
                <a:moveTo>
                  <a:pt x="0" y="8623300"/>
                </a:moveTo>
                <a:lnTo>
                  <a:pt x="1549400" y="8623300"/>
                </a:lnTo>
                <a:lnTo>
                  <a:pt x="1549400" y="5384800"/>
                </a:lnTo>
                <a:cubicBezTo>
                  <a:pt x="1765300" y="5448300"/>
                  <a:pt x="2019300" y="5448300"/>
                  <a:pt x="2311400" y="5448300"/>
                </a:cubicBezTo>
                <a:cubicBezTo>
                  <a:pt x="3416300" y="5448300"/>
                  <a:pt x="4381500" y="5143500"/>
                  <a:pt x="5016500" y="4521200"/>
                </a:cubicBezTo>
                <a:cubicBezTo>
                  <a:pt x="5486400" y="4064000"/>
                  <a:pt x="5740400" y="3403600"/>
                  <a:pt x="5740400" y="2590800"/>
                </a:cubicBezTo>
                <a:cubicBezTo>
                  <a:pt x="5740400" y="1790700"/>
                  <a:pt x="5410200" y="1117600"/>
                  <a:pt x="4902200" y="698500"/>
                </a:cubicBezTo>
                <a:cubicBezTo>
                  <a:pt x="4356100" y="241300"/>
                  <a:pt x="3530600" y="0"/>
                  <a:pt x="2387600" y="0"/>
                </a:cubicBezTo>
                <a:cubicBezTo>
                  <a:pt x="1346200" y="0"/>
                  <a:pt x="571500" y="76200"/>
                  <a:pt x="0" y="177800"/>
                </a:cubicBezTo>
                <a:close/>
                <a:moveTo>
                  <a:pt x="1549400" y="1282700"/>
                </a:moveTo>
                <a:cubicBezTo>
                  <a:pt x="1714500" y="1244600"/>
                  <a:pt x="2019300" y="1206500"/>
                  <a:pt x="2451100" y="1206500"/>
                </a:cubicBezTo>
                <a:cubicBezTo>
                  <a:pt x="3530600" y="1206500"/>
                  <a:pt x="4191000" y="1714500"/>
                  <a:pt x="4191000" y="2654300"/>
                </a:cubicBezTo>
                <a:cubicBezTo>
                  <a:pt x="4191000" y="3644900"/>
                  <a:pt x="3479800" y="4229100"/>
                  <a:pt x="2311400" y="4229100"/>
                </a:cubicBezTo>
                <a:cubicBezTo>
                  <a:pt x="1993900" y="4229100"/>
                  <a:pt x="1752600" y="4229100"/>
                  <a:pt x="1549400" y="41529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20" name="Freeform 120"/>
          <p:cNvSpPr/>
          <p:nvPr/>
        </p:nvSpPr>
        <p:spPr>
          <a:xfrm>
            <a:off x="4436896" y="3758072"/>
            <a:ext cx="49233" cy="81531"/>
          </a:xfrm>
          <a:custGeom>
            <a:avLst/>
            <a:gdLst/>
            <a:ahLst/>
            <a:cxnLst/>
            <a:rect l="0" t="0" r="0" b="0"/>
            <a:pathLst>
              <a:path w="5168900" h="8559800">
                <a:moveTo>
                  <a:pt x="4787900" y="3492500"/>
                </a:moveTo>
                <a:lnTo>
                  <a:pt x="1562100" y="3492500"/>
                </a:lnTo>
                <a:lnTo>
                  <a:pt x="1562100" y="1282700"/>
                </a:lnTo>
                <a:lnTo>
                  <a:pt x="4978400" y="1282700"/>
                </a:lnTo>
                <a:lnTo>
                  <a:pt x="4978400" y="0"/>
                </a:lnTo>
                <a:lnTo>
                  <a:pt x="0" y="0"/>
                </a:lnTo>
                <a:lnTo>
                  <a:pt x="0" y="8559800"/>
                </a:lnTo>
                <a:lnTo>
                  <a:pt x="5168900" y="8559800"/>
                </a:lnTo>
                <a:lnTo>
                  <a:pt x="5168900" y="7277100"/>
                </a:lnTo>
                <a:lnTo>
                  <a:pt x="1562100" y="7277100"/>
                </a:lnTo>
                <a:lnTo>
                  <a:pt x="1562100" y="4762500"/>
                </a:lnTo>
                <a:lnTo>
                  <a:pt x="4787900" y="4762500"/>
                </a:ln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21" name="Freeform 121"/>
          <p:cNvSpPr/>
          <p:nvPr/>
        </p:nvSpPr>
        <p:spPr>
          <a:xfrm>
            <a:off x="4499956" y="3757468"/>
            <a:ext cx="57580" cy="82135"/>
          </a:xfrm>
          <a:custGeom>
            <a:avLst/>
            <a:gdLst/>
            <a:ahLst/>
            <a:cxnLst/>
            <a:rect l="0" t="0" r="0" b="0"/>
            <a:pathLst>
              <a:path w="6045200" h="8623300">
                <a:moveTo>
                  <a:pt x="0" y="8623300"/>
                </a:moveTo>
                <a:lnTo>
                  <a:pt x="1549400" y="8623300"/>
                </a:lnTo>
                <a:lnTo>
                  <a:pt x="1549400" y="5118100"/>
                </a:lnTo>
                <a:lnTo>
                  <a:pt x="2336800" y="5118100"/>
                </a:lnTo>
                <a:cubicBezTo>
                  <a:pt x="3225800" y="5118100"/>
                  <a:pt x="3619500" y="5475090"/>
                  <a:pt x="3873500" y="6596658"/>
                </a:cubicBezTo>
                <a:cubicBezTo>
                  <a:pt x="4102100" y="7667427"/>
                  <a:pt x="4318000" y="8368308"/>
                  <a:pt x="4445000" y="8623300"/>
                </a:cubicBezTo>
                <a:lnTo>
                  <a:pt x="6045200" y="8623300"/>
                </a:lnTo>
                <a:cubicBezTo>
                  <a:pt x="5880100" y="8293100"/>
                  <a:pt x="5651500" y="7302500"/>
                  <a:pt x="5372100" y="6235700"/>
                </a:cubicBezTo>
                <a:cubicBezTo>
                  <a:pt x="5168900" y="5410200"/>
                  <a:pt x="4800600" y="4813300"/>
                  <a:pt x="4178300" y="4584700"/>
                </a:cubicBezTo>
                <a:lnTo>
                  <a:pt x="4178300" y="4546600"/>
                </a:lnTo>
                <a:cubicBezTo>
                  <a:pt x="4991100" y="4267200"/>
                  <a:pt x="5740400" y="3517900"/>
                  <a:pt x="5740400" y="2413000"/>
                </a:cubicBezTo>
                <a:cubicBezTo>
                  <a:pt x="5740400" y="1676400"/>
                  <a:pt x="5473700" y="1079500"/>
                  <a:pt x="5003800" y="685800"/>
                </a:cubicBezTo>
                <a:cubicBezTo>
                  <a:pt x="4419600" y="203200"/>
                  <a:pt x="3594100" y="0"/>
                  <a:pt x="2362200" y="0"/>
                </a:cubicBezTo>
                <a:cubicBezTo>
                  <a:pt x="1460500" y="0"/>
                  <a:pt x="596900" y="76200"/>
                  <a:pt x="0" y="190500"/>
                </a:cubicBezTo>
                <a:close/>
                <a:moveTo>
                  <a:pt x="1549400" y="1257300"/>
                </a:moveTo>
                <a:cubicBezTo>
                  <a:pt x="1701800" y="1219200"/>
                  <a:pt x="2019300" y="1181100"/>
                  <a:pt x="2514600" y="1181100"/>
                </a:cubicBezTo>
                <a:cubicBezTo>
                  <a:pt x="3530600" y="1181100"/>
                  <a:pt x="4178300" y="1625600"/>
                  <a:pt x="4178300" y="2552700"/>
                </a:cubicBezTo>
                <a:cubicBezTo>
                  <a:pt x="4178300" y="3403600"/>
                  <a:pt x="3530600" y="3962400"/>
                  <a:pt x="2476500" y="3962400"/>
                </a:cubicBezTo>
                <a:lnTo>
                  <a:pt x="1549400" y="3962400"/>
                </a:ln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22" name="Freeform 122"/>
          <p:cNvSpPr/>
          <p:nvPr/>
        </p:nvSpPr>
        <p:spPr>
          <a:xfrm>
            <a:off x="4568882" y="3758072"/>
            <a:ext cx="63628" cy="82861"/>
          </a:xfrm>
          <a:custGeom>
            <a:avLst/>
            <a:gdLst/>
            <a:ahLst/>
            <a:cxnLst/>
            <a:rect l="0" t="0" r="0" b="0"/>
            <a:pathLst>
              <a:path w="6680200" h="8699500">
                <a:moveTo>
                  <a:pt x="0" y="0"/>
                </a:moveTo>
                <a:lnTo>
                  <a:pt x="0" y="4902200"/>
                </a:lnTo>
                <a:cubicBezTo>
                  <a:pt x="0" y="7594600"/>
                  <a:pt x="1282700" y="8699500"/>
                  <a:pt x="3263900" y="8699500"/>
                </a:cubicBezTo>
                <a:cubicBezTo>
                  <a:pt x="5321300" y="8699500"/>
                  <a:pt x="6680200" y="7531100"/>
                  <a:pt x="6680200" y="4889500"/>
                </a:cubicBezTo>
                <a:lnTo>
                  <a:pt x="6680200" y="0"/>
                </a:lnTo>
                <a:lnTo>
                  <a:pt x="5118100" y="0"/>
                </a:lnTo>
                <a:lnTo>
                  <a:pt x="5118100" y="4991100"/>
                </a:lnTo>
                <a:cubicBezTo>
                  <a:pt x="5118100" y="6667500"/>
                  <a:pt x="4445000" y="7442200"/>
                  <a:pt x="3314700" y="7442200"/>
                </a:cubicBezTo>
                <a:cubicBezTo>
                  <a:pt x="2260600" y="7442200"/>
                  <a:pt x="1562100" y="6667500"/>
                  <a:pt x="1562100" y="4991100"/>
                </a:cubicBezTo>
                <a:lnTo>
                  <a:pt x="1562100" y="0"/>
                </a:ln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23" name="Freeform 123"/>
          <p:cNvSpPr/>
          <p:nvPr/>
        </p:nvSpPr>
        <p:spPr>
          <a:xfrm>
            <a:off x="4645103" y="3756863"/>
            <a:ext cx="52983" cy="83950"/>
          </a:xfrm>
          <a:custGeom>
            <a:avLst/>
            <a:gdLst/>
            <a:ahLst/>
            <a:cxnLst/>
            <a:rect l="0" t="0" r="0" b="0"/>
            <a:pathLst>
              <a:path w="5562600" h="8813800">
                <a:moveTo>
                  <a:pt x="0" y="8280400"/>
                </a:moveTo>
                <a:cubicBezTo>
                  <a:pt x="469900" y="8559800"/>
                  <a:pt x="1409700" y="8813800"/>
                  <a:pt x="2324100" y="8813800"/>
                </a:cubicBezTo>
                <a:cubicBezTo>
                  <a:pt x="4521200" y="8813800"/>
                  <a:pt x="5562600" y="7632700"/>
                  <a:pt x="5562600" y="6248400"/>
                </a:cubicBezTo>
                <a:cubicBezTo>
                  <a:pt x="5562600" y="5029200"/>
                  <a:pt x="4851400" y="4279900"/>
                  <a:pt x="3365500" y="3708400"/>
                </a:cubicBezTo>
                <a:cubicBezTo>
                  <a:pt x="2222500" y="3276600"/>
                  <a:pt x="1727200" y="2971800"/>
                  <a:pt x="1727200" y="2311400"/>
                </a:cubicBezTo>
                <a:cubicBezTo>
                  <a:pt x="1727200" y="1803400"/>
                  <a:pt x="2146300" y="1282700"/>
                  <a:pt x="3136900" y="1282700"/>
                </a:cubicBezTo>
                <a:cubicBezTo>
                  <a:pt x="3937000" y="1282700"/>
                  <a:pt x="4533900" y="1524000"/>
                  <a:pt x="4851400" y="1689100"/>
                </a:cubicBezTo>
                <a:lnTo>
                  <a:pt x="5219700" y="419100"/>
                </a:lnTo>
                <a:cubicBezTo>
                  <a:pt x="4775200" y="203200"/>
                  <a:pt x="4102100" y="0"/>
                  <a:pt x="3175000" y="0"/>
                </a:cubicBezTo>
                <a:cubicBezTo>
                  <a:pt x="1308100" y="0"/>
                  <a:pt x="139700" y="1054100"/>
                  <a:pt x="139700" y="2463800"/>
                </a:cubicBezTo>
                <a:cubicBezTo>
                  <a:pt x="139700" y="3683000"/>
                  <a:pt x="1041400" y="4445000"/>
                  <a:pt x="2463800" y="4940300"/>
                </a:cubicBezTo>
                <a:cubicBezTo>
                  <a:pt x="3543300" y="5334000"/>
                  <a:pt x="3975100" y="5715000"/>
                  <a:pt x="3975100" y="6362700"/>
                </a:cubicBezTo>
                <a:cubicBezTo>
                  <a:pt x="3975100" y="7061200"/>
                  <a:pt x="3416300" y="7531100"/>
                  <a:pt x="2425700" y="7531100"/>
                </a:cubicBezTo>
                <a:cubicBezTo>
                  <a:pt x="1625600" y="7531100"/>
                  <a:pt x="850900" y="7277100"/>
                  <a:pt x="355600" y="69850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24" name="Freeform 124"/>
          <p:cNvSpPr/>
          <p:nvPr/>
        </p:nvSpPr>
        <p:spPr>
          <a:xfrm>
            <a:off x="4704521" y="3758072"/>
            <a:ext cx="61571" cy="81531"/>
          </a:xfrm>
          <a:custGeom>
            <a:avLst/>
            <a:gdLst/>
            <a:ahLst/>
            <a:cxnLst/>
            <a:rect l="0" t="0" r="0" b="0"/>
            <a:pathLst>
              <a:path w="6464300" h="8559800">
                <a:moveTo>
                  <a:pt x="2438400" y="8559800"/>
                </a:moveTo>
                <a:lnTo>
                  <a:pt x="4000500" y="8559800"/>
                </a:lnTo>
                <a:lnTo>
                  <a:pt x="4000500" y="1308100"/>
                </a:lnTo>
                <a:lnTo>
                  <a:pt x="6464300" y="1308100"/>
                </a:lnTo>
                <a:lnTo>
                  <a:pt x="6464300" y="0"/>
                </a:lnTo>
                <a:lnTo>
                  <a:pt x="0" y="0"/>
                </a:lnTo>
                <a:lnTo>
                  <a:pt x="0" y="1308100"/>
                </a:lnTo>
                <a:lnTo>
                  <a:pt x="2438400" y="1308100"/>
                </a:ln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25" name="Freeform 125"/>
          <p:cNvSpPr/>
          <p:nvPr/>
        </p:nvSpPr>
        <p:spPr>
          <a:xfrm>
            <a:off x="4762463" y="3758072"/>
            <a:ext cx="71612" cy="81531"/>
          </a:xfrm>
          <a:custGeom>
            <a:avLst/>
            <a:gdLst/>
            <a:ahLst/>
            <a:cxnLst/>
            <a:rect l="0" t="0" r="0" b="0"/>
            <a:pathLst>
              <a:path w="7518400" h="8559800">
                <a:moveTo>
                  <a:pt x="5067300" y="6134100"/>
                </a:moveTo>
                <a:lnTo>
                  <a:pt x="5842000" y="8559800"/>
                </a:lnTo>
                <a:lnTo>
                  <a:pt x="7518400" y="8559800"/>
                </a:lnTo>
                <a:lnTo>
                  <a:pt x="4737100" y="0"/>
                </a:lnTo>
                <a:lnTo>
                  <a:pt x="2743200" y="0"/>
                </a:lnTo>
                <a:lnTo>
                  <a:pt x="0" y="8559800"/>
                </a:lnTo>
                <a:lnTo>
                  <a:pt x="1612900" y="8559800"/>
                </a:lnTo>
                <a:lnTo>
                  <a:pt x="2349500" y="6134100"/>
                </a:lnTo>
                <a:close/>
                <a:moveTo>
                  <a:pt x="2603500" y="4953000"/>
                </a:moveTo>
                <a:lnTo>
                  <a:pt x="3263900" y="2844800"/>
                </a:lnTo>
                <a:cubicBezTo>
                  <a:pt x="3416300" y="2336800"/>
                  <a:pt x="3543300" y="1739900"/>
                  <a:pt x="3670300" y="1244600"/>
                </a:cubicBezTo>
                <a:lnTo>
                  <a:pt x="3695700" y="1244600"/>
                </a:lnTo>
                <a:cubicBezTo>
                  <a:pt x="3822700" y="1739900"/>
                  <a:pt x="3962400" y="2324100"/>
                  <a:pt x="4127500" y="2844800"/>
                </a:cubicBezTo>
                <a:lnTo>
                  <a:pt x="4800600" y="4953000"/>
                </a:ln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26" name="Rectangle 126"/>
          <p:cNvSpPr/>
          <p:nvPr/>
        </p:nvSpPr>
        <p:spPr>
          <a:xfrm>
            <a:off x="3432750" y="4541861"/>
            <a:ext cx="65" cy="553998"/>
          </a:xfrm>
          <a:prstGeom prst="rect">
            <a:avLst/>
          </a:prstGeom>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27" name="Freeform 127"/>
          <p:cNvSpPr/>
          <p:nvPr/>
        </p:nvSpPr>
        <p:spPr>
          <a:xfrm>
            <a:off x="3561942" y="4566538"/>
            <a:ext cx="76571" cy="84192"/>
          </a:xfrm>
          <a:custGeom>
            <a:avLst/>
            <a:gdLst/>
            <a:ahLst/>
            <a:cxnLst/>
            <a:rect l="0" t="0" r="0" b="0"/>
            <a:pathLst>
              <a:path w="8039100" h="8839200">
                <a:moveTo>
                  <a:pt x="3962400" y="8839200"/>
                </a:moveTo>
                <a:cubicBezTo>
                  <a:pt x="6299200" y="8839200"/>
                  <a:pt x="8039100" y="7200900"/>
                  <a:pt x="8039100" y="4330700"/>
                </a:cubicBezTo>
                <a:cubicBezTo>
                  <a:pt x="8039100" y="1892300"/>
                  <a:pt x="6565900" y="0"/>
                  <a:pt x="4076700" y="0"/>
                </a:cubicBezTo>
                <a:cubicBezTo>
                  <a:pt x="1663700" y="0"/>
                  <a:pt x="0" y="1866900"/>
                  <a:pt x="0" y="4483100"/>
                </a:cubicBezTo>
                <a:cubicBezTo>
                  <a:pt x="0" y="6985000"/>
                  <a:pt x="1524000" y="8839200"/>
                  <a:pt x="3949700" y="8839200"/>
                </a:cubicBezTo>
                <a:close/>
                <a:moveTo>
                  <a:pt x="4013200" y="7581900"/>
                </a:moveTo>
                <a:cubicBezTo>
                  <a:pt x="2514600" y="7581900"/>
                  <a:pt x="1651000" y="6146800"/>
                  <a:pt x="1651000" y="4445000"/>
                </a:cubicBezTo>
                <a:cubicBezTo>
                  <a:pt x="1651000" y="2743200"/>
                  <a:pt x="2463800" y="1257300"/>
                  <a:pt x="4025900" y="1257300"/>
                </a:cubicBezTo>
                <a:cubicBezTo>
                  <a:pt x="5588000" y="1257300"/>
                  <a:pt x="6388100" y="2781300"/>
                  <a:pt x="6388100" y="4394200"/>
                </a:cubicBezTo>
                <a:cubicBezTo>
                  <a:pt x="6388100" y="6184900"/>
                  <a:pt x="5537200" y="7581900"/>
                  <a:pt x="4025900" y="75819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28" name="Freeform 128"/>
          <p:cNvSpPr/>
          <p:nvPr/>
        </p:nvSpPr>
        <p:spPr>
          <a:xfrm>
            <a:off x="3651976" y="4563393"/>
            <a:ext cx="53346" cy="86006"/>
          </a:xfrm>
          <a:custGeom>
            <a:avLst/>
            <a:gdLst/>
            <a:ahLst/>
            <a:cxnLst/>
            <a:rect l="0" t="0" r="0" b="0"/>
            <a:pathLst>
              <a:path w="5600700" h="9029700">
                <a:moveTo>
                  <a:pt x="0" y="9029700"/>
                </a:moveTo>
                <a:lnTo>
                  <a:pt x="1562100" y="9029700"/>
                </a:lnTo>
                <a:lnTo>
                  <a:pt x="1562100" y="5321300"/>
                </a:lnTo>
                <a:cubicBezTo>
                  <a:pt x="1562100" y="5156200"/>
                  <a:pt x="1574800" y="4991100"/>
                  <a:pt x="1625600" y="4851400"/>
                </a:cubicBezTo>
                <a:cubicBezTo>
                  <a:pt x="1803400" y="4381500"/>
                  <a:pt x="2235200" y="3975100"/>
                  <a:pt x="2844800" y="3975100"/>
                </a:cubicBezTo>
                <a:cubicBezTo>
                  <a:pt x="3708400" y="3975100"/>
                  <a:pt x="4038600" y="4660900"/>
                  <a:pt x="4038600" y="5549900"/>
                </a:cubicBezTo>
                <a:lnTo>
                  <a:pt x="4038600" y="9029700"/>
                </a:lnTo>
                <a:lnTo>
                  <a:pt x="5600700" y="9029700"/>
                </a:lnTo>
                <a:lnTo>
                  <a:pt x="5600700" y="5384800"/>
                </a:lnTo>
                <a:cubicBezTo>
                  <a:pt x="5600700" y="3403600"/>
                  <a:pt x="4492228" y="2705100"/>
                  <a:pt x="3434953" y="2705100"/>
                </a:cubicBezTo>
                <a:cubicBezTo>
                  <a:pt x="3039864" y="2705100"/>
                  <a:pt x="2670373" y="2806700"/>
                  <a:pt x="2351881" y="2984500"/>
                </a:cubicBezTo>
                <a:cubicBezTo>
                  <a:pt x="2033389" y="3149600"/>
                  <a:pt x="1765895" y="3390900"/>
                  <a:pt x="1574800" y="3683000"/>
                </a:cubicBezTo>
                <a:lnTo>
                  <a:pt x="1574800" y="3683000"/>
                </a:lnTo>
                <a:lnTo>
                  <a:pt x="1574800" y="0"/>
                </a:lnTo>
                <a:lnTo>
                  <a:pt x="0" y="0"/>
                </a:ln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29" name="Freeform 129"/>
          <p:cNvSpPr/>
          <p:nvPr/>
        </p:nvSpPr>
        <p:spPr>
          <a:xfrm>
            <a:off x="3707077" y="4565932"/>
            <a:ext cx="30725" cy="109232"/>
          </a:xfrm>
          <a:custGeom>
            <a:avLst/>
            <a:gdLst/>
            <a:ahLst/>
            <a:cxnLst/>
            <a:rect l="0" t="0" r="0" b="0"/>
            <a:pathLst>
              <a:path w="3225800" h="11468100">
                <a:moveTo>
                  <a:pt x="152400" y="11468100"/>
                </a:moveTo>
                <a:cubicBezTo>
                  <a:pt x="927100" y="11468100"/>
                  <a:pt x="1790700" y="11252200"/>
                  <a:pt x="2324100" y="10744200"/>
                </a:cubicBezTo>
                <a:cubicBezTo>
                  <a:pt x="2882900" y="10198100"/>
                  <a:pt x="3136900" y="9398000"/>
                  <a:pt x="3136900" y="8102600"/>
                </a:cubicBezTo>
                <a:lnTo>
                  <a:pt x="3136900" y="2578100"/>
                </a:lnTo>
                <a:lnTo>
                  <a:pt x="1574800" y="2578100"/>
                </a:lnTo>
                <a:lnTo>
                  <a:pt x="1574800" y="7658100"/>
                </a:lnTo>
                <a:cubicBezTo>
                  <a:pt x="1574800" y="9004300"/>
                  <a:pt x="1460500" y="9499600"/>
                  <a:pt x="1168400" y="9804400"/>
                </a:cubicBezTo>
                <a:cubicBezTo>
                  <a:pt x="914400" y="10083800"/>
                  <a:pt x="508000" y="10210800"/>
                  <a:pt x="0" y="10248900"/>
                </a:cubicBezTo>
                <a:close/>
                <a:moveTo>
                  <a:pt x="2355850" y="1689100"/>
                </a:moveTo>
                <a:cubicBezTo>
                  <a:pt x="2897981" y="1689100"/>
                  <a:pt x="3225800" y="1308100"/>
                  <a:pt x="3225800" y="850900"/>
                </a:cubicBezTo>
                <a:cubicBezTo>
                  <a:pt x="3225800" y="368300"/>
                  <a:pt x="2895600" y="0"/>
                  <a:pt x="2374900" y="0"/>
                </a:cubicBezTo>
                <a:cubicBezTo>
                  <a:pt x="1841500" y="0"/>
                  <a:pt x="1485900" y="368300"/>
                  <a:pt x="1485900" y="850900"/>
                </a:cubicBezTo>
                <a:cubicBezTo>
                  <a:pt x="1485900" y="1308100"/>
                  <a:pt x="1813718" y="1689100"/>
                  <a:pt x="2343150" y="16891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30" name="Freeform 130"/>
          <p:cNvSpPr/>
          <p:nvPr/>
        </p:nvSpPr>
        <p:spPr>
          <a:xfrm>
            <a:off x="3748931" y="4589158"/>
            <a:ext cx="50806" cy="61571"/>
          </a:xfrm>
          <a:custGeom>
            <a:avLst/>
            <a:gdLst/>
            <a:ahLst/>
            <a:cxnLst/>
            <a:rect l="0" t="0" r="0" b="0"/>
            <a:pathLst>
              <a:path w="5334000" h="6464300">
                <a:moveTo>
                  <a:pt x="5245100" y="2616200"/>
                </a:moveTo>
                <a:cubicBezTo>
                  <a:pt x="5245100" y="1257300"/>
                  <a:pt x="4672012" y="0"/>
                  <a:pt x="2685653" y="0"/>
                </a:cubicBezTo>
                <a:cubicBezTo>
                  <a:pt x="1705173" y="0"/>
                  <a:pt x="902890" y="266700"/>
                  <a:pt x="444500" y="546100"/>
                </a:cubicBezTo>
                <a:lnTo>
                  <a:pt x="749300" y="1562100"/>
                </a:lnTo>
                <a:cubicBezTo>
                  <a:pt x="1168400" y="1295400"/>
                  <a:pt x="1803400" y="1104900"/>
                  <a:pt x="2413000" y="1104900"/>
                </a:cubicBezTo>
                <a:cubicBezTo>
                  <a:pt x="3505200" y="1104900"/>
                  <a:pt x="3670300" y="1809750"/>
                  <a:pt x="3670300" y="2235200"/>
                </a:cubicBezTo>
                <a:lnTo>
                  <a:pt x="3670300" y="2235200"/>
                </a:lnTo>
                <a:cubicBezTo>
                  <a:pt x="1384300" y="2235200"/>
                  <a:pt x="0" y="3042643"/>
                  <a:pt x="0" y="4606132"/>
                </a:cubicBezTo>
                <a:cubicBezTo>
                  <a:pt x="0" y="5554465"/>
                  <a:pt x="698500" y="6464300"/>
                  <a:pt x="1943100" y="6464300"/>
                </a:cubicBezTo>
                <a:cubicBezTo>
                  <a:pt x="2755900" y="6464300"/>
                  <a:pt x="3403600" y="6121400"/>
                  <a:pt x="3771900" y="5638800"/>
                </a:cubicBezTo>
                <a:lnTo>
                  <a:pt x="3810000" y="5638800"/>
                </a:lnTo>
                <a:lnTo>
                  <a:pt x="3924300" y="6324600"/>
                </a:lnTo>
                <a:lnTo>
                  <a:pt x="5334000" y="6324600"/>
                </a:lnTo>
                <a:cubicBezTo>
                  <a:pt x="5245100" y="5943600"/>
                  <a:pt x="5245100" y="5397500"/>
                  <a:pt x="5245100" y="4838700"/>
                </a:cubicBezTo>
                <a:close/>
                <a:moveTo>
                  <a:pt x="3708400" y="4152900"/>
                </a:moveTo>
                <a:cubicBezTo>
                  <a:pt x="3708400" y="4267200"/>
                  <a:pt x="3708400" y="4381500"/>
                  <a:pt x="3670300" y="4495800"/>
                </a:cubicBezTo>
                <a:cubicBezTo>
                  <a:pt x="3517900" y="4940300"/>
                  <a:pt x="3073400" y="5346700"/>
                  <a:pt x="2438400" y="5346700"/>
                </a:cubicBezTo>
                <a:cubicBezTo>
                  <a:pt x="1943100" y="5346700"/>
                  <a:pt x="1549400" y="5069086"/>
                  <a:pt x="1549400" y="4463257"/>
                </a:cubicBezTo>
                <a:cubicBezTo>
                  <a:pt x="1549400" y="3529211"/>
                  <a:pt x="2603500" y="3302000"/>
                  <a:pt x="3708400" y="33020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31" name="Freeform 131"/>
          <p:cNvSpPr/>
          <p:nvPr/>
        </p:nvSpPr>
        <p:spPr>
          <a:xfrm>
            <a:off x="3813768" y="4590489"/>
            <a:ext cx="53225" cy="60241"/>
          </a:xfrm>
          <a:custGeom>
            <a:avLst/>
            <a:gdLst/>
            <a:ahLst/>
            <a:cxnLst/>
            <a:rect l="0" t="0" r="0" b="0"/>
            <a:pathLst>
              <a:path w="5588000" h="6324600">
                <a:moveTo>
                  <a:pt x="5588000" y="0"/>
                </a:moveTo>
                <a:lnTo>
                  <a:pt x="4000500" y="0"/>
                </a:lnTo>
                <a:lnTo>
                  <a:pt x="4000500" y="3733800"/>
                </a:lnTo>
                <a:cubicBezTo>
                  <a:pt x="4000500" y="3911600"/>
                  <a:pt x="3975100" y="4089400"/>
                  <a:pt x="3911600" y="4216400"/>
                </a:cubicBezTo>
                <a:cubicBezTo>
                  <a:pt x="3759200" y="4622800"/>
                  <a:pt x="3352800" y="5054600"/>
                  <a:pt x="2717800" y="5054600"/>
                </a:cubicBezTo>
                <a:cubicBezTo>
                  <a:pt x="1892300" y="5054600"/>
                  <a:pt x="1562100" y="4394200"/>
                  <a:pt x="1562100" y="3365500"/>
                </a:cubicBezTo>
                <a:lnTo>
                  <a:pt x="1562100" y="0"/>
                </a:lnTo>
                <a:lnTo>
                  <a:pt x="0" y="0"/>
                </a:lnTo>
                <a:lnTo>
                  <a:pt x="0" y="3632200"/>
                </a:lnTo>
                <a:cubicBezTo>
                  <a:pt x="0" y="5651500"/>
                  <a:pt x="1028700" y="6324600"/>
                  <a:pt x="2146300" y="6324600"/>
                </a:cubicBezTo>
                <a:cubicBezTo>
                  <a:pt x="3263900" y="6324600"/>
                  <a:pt x="3873500" y="5689600"/>
                  <a:pt x="4140200" y="5257800"/>
                </a:cubicBezTo>
                <a:lnTo>
                  <a:pt x="4178300" y="5257800"/>
                </a:lnTo>
                <a:lnTo>
                  <a:pt x="4254500" y="6184900"/>
                </a:lnTo>
                <a:lnTo>
                  <a:pt x="5588000" y="6184900"/>
                </a:lnTo>
                <a:cubicBezTo>
                  <a:pt x="5588000" y="5676900"/>
                  <a:pt x="5588000" y="5067300"/>
                  <a:pt x="5588000" y="43307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32" name="Freeform 132"/>
          <p:cNvSpPr/>
          <p:nvPr/>
        </p:nvSpPr>
        <p:spPr>
          <a:xfrm>
            <a:off x="3879368" y="4589158"/>
            <a:ext cx="41733" cy="61451"/>
          </a:xfrm>
          <a:custGeom>
            <a:avLst/>
            <a:gdLst/>
            <a:ahLst/>
            <a:cxnLst/>
            <a:rect l="0" t="0" r="0" b="0"/>
            <a:pathLst>
              <a:path w="4381500" h="6451600">
                <a:moveTo>
                  <a:pt x="0" y="6019800"/>
                </a:moveTo>
                <a:cubicBezTo>
                  <a:pt x="456803" y="6273800"/>
                  <a:pt x="1127720" y="6451600"/>
                  <a:pt x="1874639" y="6451600"/>
                </a:cubicBezTo>
                <a:cubicBezTo>
                  <a:pt x="3507978" y="6451600"/>
                  <a:pt x="4381500" y="5638800"/>
                  <a:pt x="4381500" y="4508500"/>
                </a:cubicBezTo>
                <a:cubicBezTo>
                  <a:pt x="4381500" y="3594100"/>
                  <a:pt x="3873500" y="3022600"/>
                  <a:pt x="2743200" y="2628900"/>
                </a:cubicBezTo>
                <a:cubicBezTo>
                  <a:pt x="1955800" y="2336800"/>
                  <a:pt x="1663700" y="2159000"/>
                  <a:pt x="1663700" y="1765300"/>
                </a:cubicBezTo>
                <a:cubicBezTo>
                  <a:pt x="1663700" y="1384300"/>
                  <a:pt x="1968500" y="1104900"/>
                  <a:pt x="2527300" y="1104900"/>
                </a:cubicBezTo>
                <a:cubicBezTo>
                  <a:pt x="3073400" y="1104900"/>
                  <a:pt x="3581400" y="1308100"/>
                  <a:pt x="3835400" y="1460500"/>
                </a:cubicBezTo>
                <a:lnTo>
                  <a:pt x="4152900" y="368300"/>
                </a:lnTo>
                <a:cubicBezTo>
                  <a:pt x="3784600" y="165100"/>
                  <a:pt x="3187700" y="0"/>
                  <a:pt x="2501900" y="0"/>
                </a:cubicBezTo>
                <a:cubicBezTo>
                  <a:pt x="1066800" y="0"/>
                  <a:pt x="165100" y="838200"/>
                  <a:pt x="165100" y="1930400"/>
                </a:cubicBezTo>
                <a:cubicBezTo>
                  <a:pt x="165100" y="2667000"/>
                  <a:pt x="660400" y="3327400"/>
                  <a:pt x="1866900" y="3733800"/>
                </a:cubicBezTo>
                <a:cubicBezTo>
                  <a:pt x="2628900" y="4013200"/>
                  <a:pt x="2882900" y="4216400"/>
                  <a:pt x="2882900" y="4635500"/>
                </a:cubicBezTo>
                <a:cubicBezTo>
                  <a:pt x="2882900" y="5041900"/>
                  <a:pt x="2578100" y="5334000"/>
                  <a:pt x="1892300" y="5334000"/>
                </a:cubicBezTo>
                <a:cubicBezTo>
                  <a:pt x="1333500" y="5334000"/>
                  <a:pt x="660400" y="5092700"/>
                  <a:pt x="317500" y="48768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33" name="Freeform 133"/>
          <p:cNvSpPr/>
          <p:nvPr/>
        </p:nvSpPr>
        <p:spPr>
          <a:xfrm>
            <a:off x="3929327" y="4612020"/>
            <a:ext cx="30846" cy="10282"/>
          </a:xfrm>
          <a:custGeom>
            <a:avLst/>
            <a:gdLst/>
            <a:ahLst/>
            <a:cxnLst/>
            <a:rect l="0" t="0" r="0" b="0"/>
            <a:pathLst>
              <a:path w="3238500" h="1079500">
                <a:moveTo>
                  <a:pt x="0" y="0"/>
                </a:moveTo>
                <a:lnTo>
                  <a:pt x="0" y="1079500"/>
                </a:lnTo>
                <a:lnTo>
                  <a:pt x="3238500" y="1079500"/>
                </a:lnTo>
                <a:lnTo>
                  <a:pt x="3238500" y="0"/>
                </a:ln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34" name="Freeform 134"/>
          <p:cNvSpPr/>
          <p:nvPr/>
        </p:nvSpPr>
        <p:spPr>
          <a:xfrm>
            <a:off x="3440734" y="4708552"/>
            <a:ext cx="53346" cy="86006"/>
          </a:xfrm>
          <a:custGeom>
            <a:avLst/>
            <a:gdLst/>
            <a:ahLst/>
            <a:cxnLst/>
            <a:rect l="0" t="0" r="0" b="0"/>
            <a:pathLst>
              <a:path w="5600700" h="9029700">
                <a:moveTo>
                  <a:pt x="0" y="9029700"/>
                </a:moveTo>
                <a:lnTo>
                  <a:pt x="1562100" y="9029700"/>
                </a:lnTo>
                <a:lnTo>
                  <a:pt x="1562100" y="5321300"/>
                </a:lnTo>
                <a:cubicBezTo>
                  <a:pt x="1562100" y="5156200"/>
                  <a:pt x="1574800" y="4991100"/>
                  <a:pt x="1625600" y="4851400"/>
                </a:cubicBezTo>
                <a:cubicBezTo>
                  <a:pt x="1803400" y="4381500"/>
                  <a:pt x="2235200" y="3975100"/>
                  <a:pt x="2844800" y="3975100"/>
                </a:cubicBezTo>
                <a:cubicBezTo>
                  <a:pt x="3708400" y="3975100"/>
                  <a:pt x="4038600" y="4660900"/>
                  <a:pt x="4038600" y="5549900"/>
                </a:cubicBezTo>
                <a:lnTo>
                  <a:pt x="4038600" y="9029700"/>
                </a:lnTo>
                <a:lnTo>
                  <a:pt x="5600700" y="9029700"/>
                </a:lnTo>
                <a:lnTo>
                  <a:pt x="5600700" y="5384800"/>
                </a:lnTo>
                <a:cubicBezTo>
                  <a:pt x="5600700" y="3403600"/>
                  <a:pt x="4492228" y="2705100"/>
                  <a:pt x="3434953" y="2705100"/>
                </a:cubicBezTo>
                <a:cubicBezTo>
                  <a:pt x="3039864" y="2705100"/>
                  <a:pt x="2670373" y="2806700"/>
                  <a:pt x="2351881" y="2984500"/>
                </a:cubicBezTo>
                <a:cubicBezTo>
                  <a:pt x="2033389" y="3149600"/>
                  <a:pt x="1765895" y="3390900"/>
                  <a:pt x="1574800" y="3683000"/>
                </a:cubicBezTo>
                <a:lnTo>
                  <a:pt x="1574800" y="3683000"/>
                </a:lnTo>
                <a:lnTo>
                  <a:pt x="1574800" y="0"/>
                </a:lnTo>
                <a:lnTo>
                  <a:pt x="0" y="0"/>
                </a:ln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35" name="Freeform 135"/>
          <p:cNvSpPr/>
          <p:nvPr/>
        </p:nvSpPr>
        <p:spPr>
          <a:xfrm>
            <a:off x="3506479" y="4734316"/>
            <a:ext cx="54193" cy="61451"/>
          </a:xfrm>
          <a:custGeom>
            <a:avLst/>
            <a:gdLst/>
            <a:ahLst/>
            <a:cxnLst/>
            <a:rect l="0" t="0" r="0" b="0"/>
            <a:pathLst>
              <a:path w="5689600" h="6451600">
                <a:moveTo>
                  <a:pt x="5638800" y="3670300"/>
                </a:moveTo>
                <a:cubicBezTo>
                  <a:pt x="5664200" y="3530600"/>
                  <a:pt x="5689600" y="3302000"/>
                  <a:pt x="5689600" y="3009900"/>
                </a:cubicBezTo>
                <a:cubicBezTo>
                  <a:pt x="5689600" y="1651000"/>
                  <a:pt x="5029200" y="0"/>
                  <a:pt x="3022600" y="0"/>
                </a:cubicBezTo>
                <a:cubicBezTo>
                  <a:pt x="1041400" y="0"/>
                  <a:pt x="0" y="1612900"/>
                  <a:pt x="0" y="3327400"/>
                </a:cubicBezTo>
                <a:cubicBezTo>
                  <a:pt x="0" y="5219700"/>
                  <a:pt x="1181100" y="6451600"/>
                  <a:pt x="3187700" y="6451600"/>
                </a:cubicBezTo>
                <a:cubicBezTo>
                  <a:pt x="4076700" y="6451600"/>
                  <a:pt x="4813300" y="6286500"/>
                  <a:pt x="5346700" y="6057900"/>
                </a:cubicBezTo>
                <a:lnTo>
                  <a:pt x="5118100" y="4991100"/>
                </a:lnTo>
                <a:cubicBezTo>
                  <a:pt x="4632126" y="5156200"/>
                  <a:pt x="4120554" y="5270500"/>
                  <a:pt x="3391495" y="5270500"/>
                </a:cubicBezTo>
                <a:cubicBezTo>
                  <a:pt x="2393751" y="5270500"/>
                  <a:pt x="1511300" y="4787900"/>
                  <a:pt x="1511300" y="3670300"/>
                </a:cubicBezTo>
                <a:close/>
                <a:moveTo>
                  <a:pt x="1498600" y="2578100"/>
                </a:moveTo>
                <a:cubicBezTo>
                  <a:pt x="1561901" y="1943100"/>
                  <a:pt x="1966317" y="1066800"/>
                  <a:pt x="2926953" y="1066800"/>
                </a:cubicBezTo>
                <a:cubicBezTo>
                  <a:pt x="3963590" y="1066800"/>
                  <a:pt x="4216400" y="2006600"/>
                  <a:pt x="4216400" y="25781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36" name="Freeform 136"/>
          <p:cNvSpPr/>
          <p:nvPr/>
        </p:nvSpPr>
        <p:spPr>
          <a:xfrm>
            <a:off x="3572999" y="4734317"/>
            <a:ext cx="53587" cy="60241"/>
          </a:xfrm>
          <a:custGeom>
            <a:avLst/>
            <a:gdLst/>
            <a:ahLst/>
            <a:cxnLst/>
            <a:rect l="0" t="0" r="0" b="0"/>
            <a:pathLst>
              <a:path w="5626100" h="6324600">
                <a:moveTo>
                  <a:pt x="0" y="6324600"/>
                </a:moveTo>
                <a:lnTo>
                  <a:pt x="1587500" y="6324600"/>
                </a:lnTo>
                <a:lnTo>
                  <a:pt x="1587500" y="2679700"/>
                </a:lnTo>
                <a:cubicBezTo>
                  <a:pt x="1587500" y="2501900"/>
                  <a:pt x="1612900" y="2311400"/>
                  <a:pt x="1663700" y="2184400"/>
                </a:cubicBezTo>
                <a:cubicBezTo>
                  <a:pt x="1828800" y="1714500"/>
                  <a:pt x="2260600" y="1270000"/>
                  <a:pt x="2882900" y="1270000"/>
                </a:cubicBezTo>
                <a:cubicBezTo>
                  <a:pt x="3733800" y="1270000"/>
                  <a:pt x="4064000" y="1943100"/>
                  <a:pt x="4064000" y="2832100"/>
                </a:cubicBezTo>
                <a:lnTo>
                  <a:pt x="4064000" y="6324600"/>
                </a:lnTo>
                <a:lnTo>
                  <a:pt x="5626100" y="6324600"/>
                </a:lnTo>
                <a:lnTo>
                  <a:pt x="5626100" y="2654300"/>
                </a:lnTo>
                <a:cubicBezTo>
                  <a:pt x="5626100" y="698500"/>
                  <a:pt x="4508500" y="0"/>
                  <a:pt x="3429000" y="0"/>
                </a:cubicBezTo>
                <a:cubicBezTo>
                  <a:pt x="2400300" y="0"/>
                  <a:pt x="1727200" y="584200"/>
                  <a:pt x="1447800" y="1066800"/>
                </a:cubicBezTo>
                <a:lnTo>
                  <a:pt x="1409700" y="1066800"/>
                </a:lnTo>
                <a:lnTo>
                  <a:pt x="1333500" y="139700"/>
                </a:lnTo>
                <a:lnTo>
                  <a:pt x="0" y="139700"/>
                </a:lnTo>
                <a:cubicBezTo>
                  <a:pt x="0" y="673100"/>
                  <a:pt x="0" y="1270000"/>
                  <a:pt x="0" y="19812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37" name="Freeform 137"/>
          <p:cNvSpPr/>
          <p:nvPr/>
        </p:nvSpPr>
        <p:spPr>
          <a:xfrm>
            <a:off x="3642518" y="4708552"/>
            <a:ext cx="55039" cy="86006"/>
          </a:xfrm>
          <a:custGeom>
            <a:avLst/>
            <a:gdLst/>
            <a:ahLst/>
            <a:cxnLst/>
            <a:rect l="0" t="0" r="0" b="0"/>
            <a:pathLst>
              <a:path w="5778500" h="9029700">
                <a:moveTo>
                  <a:pt x="1574800" y="0"/>
                </a:moveTo>
                <a:lnTo>
                  <a:pt x="0" y="0"/>
                </a:lnTo>
                <a:lnTo>
                  <a:pt x="0" y="9029700"/>
                </a:lnTo>
                <a:lnTo>
                  <a:pt x="1562100" y="9029700"/>
                </a:lnTo>
                <a:lnTo>
                  <a:pt x="1562100" y="6921500"/>
                </a:lnTo>
                <a:lnTo>
                  <a:pt x="2082800" y="6299200"/>
                </a:lnTo>
                <a:lnTo>
                  <a:pt x="3860800" y="9029700"/>
                </a:lnTo>
                <a:lnTo>
                  <a:pt x="5778500" y="9029700"/>
                </a:lnTo>
                <a:lnTo>
                  <a:pt x="3162300" y="5372100"/>
                </a:lnTo>
                <a:lnTo>
                  <a:pt x="5461000" y="2844800"/>
                </a:lnTo>
                <a:lnTo>
                  <a:pt x="3581400" y="2844800"/>
                </a:lnTo>
                <a:lnTo>
                  <a:pt x="2060376" y="4838700"/>
                </a:lnTo>
                <a:cubicBezTo>
                  <a:pt x="1907182" y="5054600"/>
                  <a:pt x="1728192" y="5321300"/>
                  <a:pt x="1574800" y="5562600"/>
                </a:cubicBezTo>
                <a:lnTo>
                  <a:pt x="1574800" y="5562600"/>
                </a:ln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38" name="Freeform 138"/>
          <p:cNvSpPr/>
          <p:nvPr/>
        </p:nvSpPr>
        <p:spPr>
          <a:xfrm>
            <a:off x="3705092" y="4711092"/>
            <a:ext cx="16572" cy="83466"/>
          </a:xfrm>
          <a:custGeom>
            <a:avLst/>
            <a:gdLst/>
            <a:ahLst/>
            <a:cxnLst/>
            <a:rect l="0" t="0" r="0" b="0"/>
            <a:pathLst>
              <a:path w="1739900" h="8763000">
                <a:moveTo>
                  <a:pt x="1651000" y="8763000"/>
                </a:moveTo>
                <a:lnTo>
                  <a:pt x="1651000" y="2578100"/>
                </a:lnTo>
                <a:lnTo>
                  <a:pt x="88900" y="2578100"/>
                </a:lnTo>
                <a:lnTo>
                  <a:pt x="88900" y="8763000"/>
                </a:lnTo>
                <a:close/>
                <a:moveTo>
                  <a:pt x="869950" y="1689100"/>
                </a:moveTo>
                <a:cubicBezTo>
                  <a:pt x="1399579" y="1689100"/>
                  <a:pt x="1739900" y="1308100"/>
                  <a:pt x="1739900" y="850900"/>
                </a:cubicBezTo>
                <a:cubicBezTo>
                  <a:pt x="1739900" y="368300"/>
                  <a:pt x="1409700" y="0"/>
                  <a:pt x="876300" y="0"/>
                </a:cubicBezTo>
                <a:cubicBezTo>
                  <a:pt x="355600" y="0"/>
                  <a:pt x="0" y="368300"/>
                  <a:pt x="0" y="850900"/>
                </a:cubicBezTo>
                <a:cubicBezTo>
                  <a:pt x="0" y="1308100"/>
                  <a:pt x="340320" y="1689100"/>
                  <a:pt x="857250" y="16891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39" name="Freeform 139"/>
          <p:cNvSpPr/>
          <p:nvPr/>
        </p:nvSpPr>
        <p:spPr>
          <a:xfrm>
            <a:off x="3736907" y="4708552"/>
            <a:ext cx="14878" cy="86006"/>
          </a:xfrm>
          <a:custGeom>
            <a:avLst/>
            <a:gdLst/>
            <a:ahLst/>
            <a:cxnLst/>
            <a:rect l="0" t="0" r="0" b="0"/>
            <a:pathLst>
              <a:path w="1562100" h="9029700">
                <a:moveTo>
                  <a:pt x="0" y="9029700"/>
                </a:moveTo>
                <a:lnTo>
                  <a:pt x="1562100" y="9029700"/>
                </a:lnTo>
                <a:lnTo>
                  <a:pt x="1562100" y="0"/>
                </a:lnTo>
                <a:lnTo>
                  <a:pt x="0" y="0"/>
                </a:ln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40" name="Freeform 140"/>
          <p:cNvSpPr/>
          <p:nvPr/>
        </p:nvSpPr>
        <p:spPr>
          <a:xfrm>
            <a:off x="3764572" y="4711575"/>
            <a:ext cx="59757" cy="84313"/>
          </a:xfrm>
          <a:custGeom>
            <a:avLst/>
            <a:gdLst/>
            <a:ahLst/>
            <a:cxnLst/>
            <a:rect l="0" t="0" r="0" b="0"/>
            <a:pathLst>
              <a:path w="6273800" h="8851900">
                <a:moveTo>
                  <a:pt x="3111500" y="8851900"/>
                </a:moveTo>
                <a:cubicBezTo>
                  <a:pt x="4673600" y="8851900"/>
                  <a:pt x="6273800" y="7835900"/>
                  <a:pt x="6273800" y="5562600"/>
                </a:cubicBezTo>
                <a:cubicBezTo>
                  <a:pt x="6273800" y="3683000"/>
                  <a:pt x="5041900" y="2387600"/>
                  <a:pt x="3200400" y="2387600"/>
                </a:cubicBezTo>
                <a:cubicBezTo>
                  <a:pt x="1333500" y="2387600"/>
                  <a:pt x="0" y="3632200"/>
                  <a:pt x="0" y="5664200"/>
                </a:cubicBezTo>
                <a:cubicBezTo>
                  <a:pt x="0" y="7658100"/>
                  <a:pt x="1358900" y="8851900"/>
                  <a:pt x="3098800" y="8851900"/>
                </a:cubicBezTo>
                <a:close/>
                <a:moveTo>
                  <a:pt x="3136900" y="7721600"/>
                </a:moveTo>
                <a:cubicBezTo>
                  <a:pt x="2209800" y="7721600"/>
                  <a:pt x="1612900" y="6819900"/>
                  <a:pt x="1612900" y="5626100"/>
                </a:cubicBezTo>
                <a:cubicBezTo>
                  <a:pt x="1612900" y="4597400"/>
                  <a:pt x="2057400" y="3517900"/>
                  <a:pt x="3162300" y="3517900"/>
                </a:cubicBezTo>
                <a:cubicBezTo>
                  <a:pt x="4229100" y="3517900"/>
                  <a:pt x="4660900" y="4635500"/>
                  <a:pt x="4660900" y="5600700"/>
                </a:cubicBezTo>
                <a:cubicBezTo>
                  <a:pt x="4660900" y="6858000"/>
                  <a:pt x="4038600" y="7721600"/>
                  <a:pt x="3149600" y="7721600"/>
                </a:cubicBezTo>
                <a:close/>
                <a:moveTo>
                  <a:pt x="1879600" y="1562100"/>
                </a:moveTo>
                <a:cubicBezTo>
                  <a:pt x="2324100" y="1562100"/>
                  <a:pt x="2641600" y="1206500"/>
                  <a:pt x="2641600" y="774700"/>
                </a:cubicBezTo>
                <a:cubicBezTo>
                  <a:pt x="2641600" y="330200"/>
                  <a:pt x="2311400" y="0"/>
                  <a:pt x="1892300" y="0"/>
                </a:cubicBezTo>
                <a:cubicBezTo>
                  <a:pt x="1435100" y="0"/>
                  <a:pt x="1092200" y="342900"/>
                  <a:pt x="1092200" y="774700"/>
                </a:cubicBezTo>
                <a:cubicBezTo>
                  <a:pt x="1092200" y="1206500"/>
                  <a:pt x="1422400" y="1562100"/>
                  <a:pt x="1866900" y="1562100"/>
                </a:cubicBezTo>
                <a:close/>
                <a:moveTo>
                  <a:pt x="4406900" y="1562100"/>
                </a:moveTo>
                <a:cubicBezTo>
                  <a:pt x="4851400" y="1562100"/>
                  <a:pt x="5168900" y="1206500"/>
                  <a:pt x="5168900" y="774700"/>
                </a:cubicBezTo>
                <a:cubicBezTo>
                  <a:pt x="5168900" y="330200"/>
                  <a:pt x="4838700" y="0"/>
                  <a:pt x="4406900" y="0"/>
                </a:cubicBezTo>
                <a:cubicBezTo>
                  <a:pt x="3962400" y="0"/>
                  <a:pt x="3619500" y="342900"/>
                  <a:pt x="3619500" y="774700"/>
                </a:cubicBezTo>
                <a:cubicBezTo>
                  <a:pt x="3619500" y="1206500"/>
                  <a:pt x="3949700" y="1562100"/>
                  <a:pt x="4381500" y="15621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41" name="Freeform 141"/>
          <p:cNvSpPr/>
          <p:nvPr/>
        </p:nvSpPr>
        <p:spPr>
          <a:xfrm>
            <a:off x="3832651" y="4734316"/>
            <a:ext cx="41733" cy="61451"/>
          </a:xfrm>
          <a:custGeom>
            <a:avLst/>
            <a:gdLst/>
            <a:ahLst/>
            <a:cxnLst/>
            <a:rect l="0" t="0" r="0" b="0"/>
            <a:pathLst>
              <a:path w="4381500" h="6451600">
                <a:moveTo>
                  <a:pt x="0" y="6019800"/>
                </a:moveTo>
                <a:cubicBezTo>
                  <a:pt x="456803" y="6273800"/>
                  <a:pt x="1127720" y="6451600"/>
                  <a:pt x="1874639" y="6451600"/>
                </a:cubicBezTo>
                <a:cubicBezTo>
                  <a:pt x="3507978" y="6451600"/>
                  <a:pt x="4381500" y="5638800"/>
                  <a:pt x="4381500" y="4508500"/>
                </a:cubicBezTo>
                <a:cubicBezTo>
                  <a:pt x="4381500" y="3594100"/>
                  <a:pt x="3873500" y="3022600"/>
                  <a:pt x="2743200" y="2628900"/>
                </a:cubicBezTo>
                <a:cubicBezTo>
                  <a:pt x="1955800" y="2336800"/>
                  <a:pt x="1663700" y="2159000"/>
                  <a:pt x="1663700" y="1765300"/>
                </a:cubicBezTo>
                <a:cubicBezTo>
                  <a:pt x="1663700" y="1384300"/>
                  <a:pt x="1968500" y="1104900"/>
                  <a:pt x="2527300" y="1104900"/>
                </a:cubicBezTo>
                <a:cubicBezTo>
                  <a:pt x="3073400" y="1104900"/>
                  <a:pt x="3581400" y="1308100"/>
                  <a:pt x="3835400" y="1460500"/>
                </a:cubicBezTo>
                <a:lnTo>
                  <a:pt x="4152900" y="368300"/>
                </a:lnTo>
                <a:cubicBezTo>
                  <a:pt x="3784600" y="165100"/>
                  <a:pt x="3187700" y="0"/>
                  <a:pt x="2501900" y="0"/>
                </a:cubicBezTo>
                <a:cubicBezTo>
                  <a:pt x="1066800" y="0"/>
                  <a:pt x="165100" y="838200"/>
                  <a:pt x="165100" y="1930400"/>
                </a:cubicBezTo>
                <a:cubicBezTo>
                  <a:pt x="165100" y="2667000"/>
                  <a:pt x="660400" y="3327400"/>
                  <a:pt x="1866900" y="3733800"/>
                </a:cubicBezTo>
                <a:cubicBezTo>
                  <a:pt x="2628900" y="4013200"/>
                  <a:pt x="2882900" y="4216400"/>
                  <a:pt x="2882900" y="4635500"/>
                </a:cubicBezTo>
                <a:cubicBezTo>
                  <a:pt x="2882900" y="5041900"/>
                  <a:pt x="2578100" y="5334000"/>
                  <a:pt x="1892300" y="5334000"/>
                </a:cubicBezTo>
                <a:cubicBezTo>
                  <a:pt x="1333500" y="5334000"/>
                  <a:pt x="660400" y="5092700"/>
                  <a:pt x="317500" y="48768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42" name="Freeform 142"/>
          <p:cNvSpPr/>
          <p:nvPr/>
        </p:nvSpPr>
        <p:spPr>
          <a:xfrm>
            <a:off x="3881594" y="4720527"/>
            <a:ext cx="37136" cy="75241"/>
          </a:xfrm>
          <a:custGeom>
            <a:avLst/>
            <a:gdLst/>
            <a:ahLst/>
            <a:cxnLst/>
            <a:rect l="0" t="0" r="0" b="0"/>
            <a:pathLst>
              <a:path w="3898900" h="7899400">
                <a:moveTo>
                  <a:pt x="876300" y="431800"/>
                </a:moveTo>
                <a:lnTo>
                  <a:pt x="876300" y="1587500"/>
                </a:lnTo>
                <a:lnTo>
                  <a:pt x="0" y="1587500"/>
                </a:lnTo>
                <a:lnTo>
                  <a:pt x="0" y="2755900"/>
                </a:lnTo>
                <a:lnTo>
                  <a:pt x="876300" y="2755900"/>
                </a:lnTo>
                <a:lnTo>
                  <a:pt x="876300" y="5651500"/>
                </a:lnTo>
                <a:cubicBezTo>
                  <a:pt x="876300" y="6464300"/>
                  <a:pt x="1028104" y="7035800"/>
                  <a:pt x="1369417" y="7391400"/>
                </a:cubicBezTo>
                <a:cubicBezTo>
                  <a:pt x="1660326" y="7708900"/>
                  <a:pt x="2128242" y="7899400"/>
                  <a:pt x="2709862" y="7899400"/>
                </a:cubicBezTo>
                <a:cubicBezTo>
                  <a:pt x="3190478" y="7899400"/>
                  <a:pt x="3607792" y="7823200"/>
                  <a:pt x="3835400" y="7734300"/>
                </a:cubicBezTo>
                <a:lnTo>
                  <a:pt x="3835400" y="6553200"/>
                </a:lnTo>
                <a:cubicBezTo>
                  <a:pt x="3656012" y="6604000"/>
                  <a:pt x="3502223" y="6616700"/>
                  <a:pt x="3220243" y="6616700"/>
                </a:cubicBezTo>
                <a:cubicBezTo>
                  <a:pt x="2617985" y="6616700"/>
                  <a:pt x="2413000" y="6235700"/>
                  <a:pt x="2413000" y="5473700"/>
                </a:cubicBezTo>
                <a:lnTo>
                  <a:pt x="2413000" y="2755900"/>
                </a:lnTo>
                <a:lnTo>
                  <a:pt x="3898900" y="2755900"/>
                </a:lnTo>
                <a:lnTo>
                  <a:pt x="3898900" y="1587500"/>
                </a:lnTo>
                <a:lnTo>
                  <a:pt x="2413000" y="1587500"/>
                </a:lnTo>
                <a:lnTo>
                  <a:pt x="2413000" y="0"/>
                </a:ln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43" name="Freeform 143"/>
          <p:cNvSpPr/>
          <p:nvPr/>
        </p:nvSpPr>
        <p:spPr>
          <a:xfrm>
            <a:off x="3925686" y="4711575"/>
            <a:ext cx="59757" cy="84313"/>
          </a:xfrm>
          <a:custGeom>
            <a:avLst/>
            <a:gdLst/>
            <a:ahLst/>
            <a:cxnLst/>
            <a:rect l="0" t="0" r="0" b="0"/>
            <a:pathLst>
              <a:path w="6273800" h="8851900">
                <a:moveTo>
                  <a:pt x="3111500" y="8851900"/>
                </a:moveTo>
                <a:cubicBezTo>
                  <a:pt x="4673600" y="8851900"/>
                  <a:pt x="6273800" y="7835900"/>
                  <a:pt x="6273800" y="5562600"/>
                </a:cubicBezTo>
                <a:cubicBezTo>
                  <a:pt x="6273800" y="3683000"/>
                  <a:pt x="5041900" y="2387600"/>
                  <a:pt x="3200400" y="2387600"/>
                </a:cubicBezTo>
                <a:cubicBezTo>
                  <a:pt x="1333500" y="2387600"/>
                  <a:pt x="0" y="3632200"/>
                  <a:pt x="0" y="5664200"/>
                </a:cubicBezTo>
                <a:cubicBezTo>
                  <a:pt x="0" y="7658100"/>
                  <a:pt x="1358900" y="8851900"/>
                  <a:pt x="3098800" y="8851900"/>
                </a:cubicBezTo>
                <a:close/>
                <a:moveTo>
                  <a:pt x="3136900" y="7721600"/>
                </a:moveTo>
                <a:cubicBezTo>
                  <a:pt x="2209800" y="7721600"/>
                  <a:pt x="1612900" y="6819900"/>
                  <a:pt x="1612900" y="5626100"/>
                </a:cubicBezTo>
                <a:cubicBezTo>
                  <a:pt x="1612900" y="4597400"/>
                  <a:pt x="2057400" y="3517900"/>
                  <a:pt x="3162300" y="3517900"/>
                </a:cubicBezTo>
                <a:cubicBezTo>
                  <a:pt x="4229100" y="3517900"/>
                  <a:pt x="4660900" y="4635500"/>
                  <a:pt x="4660900" y="5600700"/>
                </a:cubicBezTo>
                <a:cubicBezTo>
                  <a:pt x="4660900" y="6858000"/>
                  <a:pt x="4038600" y="7721600"/>
                  <a:pt x="3149600" y="7721600"/>
                </a:cubicBezTo>
                <a:close/>
                <a:moveTo>
                  <a:pt x="1879600" y="1562100"/>
                </a:moveTo>
                <a:cubicBezTo>
                  <a:pt x="2324100" y="1562100"/>
                  <a:pt x="2641600" y="1206500"/>
                  <a:pt x="2641600" y="774700"/>
                </a:cubicBezTo>
                <a:cubicBezTo>
                  <a:pt x="2641600" y="330200"/>
                  <a:pt x="2311400" y="0"/>
                  <a:pt x="1892300" y="0"/>
                </a:cubicBezTo>
                <a:cubicBezTo>
                  <a:pt x="1435100" y="0"/>
                  <a:pt x="1092200" y="342900"/>
                  <a:pt x="1092200" y="774700"/>
                </a:cubicBezTo>
                <a:cubicBezTo>
                  <a:pt x="1092200" y="1206500"/>
                  <a:pt x="1422400" y="1562100"/>
                  <a:pt x="1866900" y="1562100"/>
                </a:cubicBezTo>
                <a:close/>
                <a:moveTo>
                  <a:pt x="4406900" y="1562100"/>
                </a:moveTo>
                <a:cubicBezTo>
                  <a:pt x="4851400" y="1562100"/>
                  <a:pt x="5168900" y="1206500"/>
                  <a:pt x="5168900" y="774700"/>
                </a:cubicBezTo>
                <a:cubicBezTo>
                  <a:pt x="5168900" y="330200"/>
                  <a:pt x="4838700" y="0"/>
                  <a:pt x="4406900" y="0"/>
                </a:cubicBezTo>
                <a:cubicBezTo>
                  <a:pt x="3962400" y="0"/>
                  <a:pt x="3619500" y="342900"/>
                  <a:pt x="3619500" y="774700"/>
                </a:cubicBezTo>
                <a:cubicBezTo>
                  <a:pt x="3619500" y="1206500"/>
                  <a:pt x="3949700" y="1562100"/>
                  <a:pt x="4381500" y="15621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44" name="Freeform 144"/>
          <p:cNvSpPr/>
          <p:nvPr/>
        </p:nvSpPr>
        <p:spPr>
          <a:xfrm>
            <a:off x="3997697" y="4734317"/>
            <a:ext cx="53587" cy="60241"/>
          </a:xfrm>
          <a:custGeom>
            <a:avLst/>
            <a:gdLst/>
            <a:ahLst/>
            <a:cxnLst/>
            <a:rect l="0" t="0" r="0" b="0"/>
            <a:pathLst>
              <a:path w="5626100" h="6324600">
                <a:moveTo>
                  <a:pt x="0" y="6324600"/>
                </a:moveTo>
                <a:lnTo>
                  <a:pt x="1587500" y="6324600"/>
                </a:lnTo>
                <a:lnTo>
                  <a:pt x="1587500" y="2679700"/>
                </a:lnTo>
                <a:cubicBezTo>
                  <a:pt x="1587500" y="2501900"/>
                  <a:pt x="1612900" y="2311400"/>
                  <a:pt x="1663700" y="2184400"/>
                </a:cubicBezTo>
                <a:cubicBezTo>
                  <a:pt x="1828800" y="1714500"/>
                  <a:pt x="2260600" y="1270000"/>
                  <a:pt x="2882900" y="1270000"/>
                </a:cubicBezTo>
                <a:cubicBezTo>
                  <a:pt x="3733800" y="1270000"/>
                  <a:pt x="4064000" y="1943100"/>
                  <a:pt x="4064000" y="2832100"/>
                </a:cubicBezTo>
                <a:lnTo>
                  <a:pt x="4064000" y="6324600"/>
                </a:lnTo>
                <a:lnTo>
                  <a:pt x="5626100" y="6324600"/>
                </a:lnTo>
                <a:lnTo>
                  <a:pt x="5626100" y="2654300"/>
                </a:lnTo>
                <a:cubicBezTo>
                  <a:pt x="5626100" y="698500"/>
                  <a:pt x="4508500" y="0"/>
                  <a:pt x="3429000" y="0"/>
                </a:cubicBezTo>
                <a:cubicBezTo>
                  <a:pt x="2400300" y="0"/>
                  <a:pt x="1727200" y="584200"/>
                  <a:pt x="1447800" y="1066800"/>
                </a:cubicBezTo>
                <a:lnTo>
                  <a:pt x="1409700" y="1066800"/>
                </a:lnTo>
                <a:lnTo>
                  <a:pt x="1333500" y="139700"/>
                </a:lnTo>
                <a:lnTo>
                  <a:pt x="0" y="139700"/>
                </a:lnTo>
                <a:cubicBezTo>
                  <a:pt x="0" y="673100"/>
                  <a:pt x="0" y="1270000"/>
                  <a:pt x="0" y="19812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45" name="Rectangle 145"/>
          <p:cNvSpPr/>
          <p:nvPr/>
        </p:nvSpPr>
        <p:spPr>
          <a:xfrm>
            <a:off x="3456944" y="4832178"/>
            <a:ext cx="65" cy="276999"/>
          </a:xfrm>
          <a:prstGeom prst="rect">
            <a:avLst/>
          </a:prstGeom>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46" name="Freeform 146"/>
          <p:cNvSpPr/>
          <p:nvPr/>
        </p:nvSpPr>
        <p:spPr>
          <a:xfrm>
            <a:off x="3461178" y="4879476"/>
            <a:ext cx="59757" cy="61571"/>
          </a:xfrm>
          <a:custGeom>
            <a:avLst/>
            <a:gdLst/>
            <a:ahLst/>
            <a:cxnLst/>
            <a:rect l="0" t="0" r="0" b="0"/>
            <a:pathLst>
              <a:path w="6273800" h="6464300">
                <a:moveTo>
                  <a:pt x="3111500" y="6464300"/>
                </a:moveTo>
                <a:cubicBezTo>
                  <a:pt x="4673600" y="6464300"/>
                  <a:pt x="6273800" y="5448300"/>
                  <a:pt x="6273800" y="3175000"/>
                </a:cubicBezTo>
                <a:cubicBezTo>
                  <a:pt x="6273800" y="1295400"/>
                  <a:pt x="5041900" y="0"/>
                  <a:pt x="3200400" y="0"/>
                </a:cubicBezTo>
                <a:cubicBezTo>
                  <a:pt x="1333500" y="0"/>
                  <a:pt x="0" y="1244600"/>
                  <a:pt x="0" y="3276600"/>
                </a:cubicBezTo>
                <a:cubicBezTo>
                  <a:pt x="0" y="5270500"/>
                  <a:pt x="1358900" y="6464300"/>
                  <a:pt x="3098800" y="6464300"/>
                </a:cubicBezTo>
                <a:close/>
                <a:moveTo>
                  <a:pt x="3136900" y="5334000"/>
                </a:moveTo>
                <a:cubicBezTo>
                  <a:pt x="2209800" y="5334000"/>
                  <a:pt x="1612900" y="4432300"/>
                  <a:pt x="1612900" y="3238500"/>
                </a:cubicBezTo>
                <a:cubicBezTo>
                  <a:pt x="1612900" y="2209800"/>
                  <a:pt x="2057400" y="1130300"/>
                  <a:pt x="3162300" y="1130300"/>
                </a:cubicBezTo>
                <a:cubicBezTo>
                  <a:pt x="4229100" y="1130300"/>
                  <a:pt x="4660900" y="2247900"/>
                  <a:pt x="4660900" y="3213100"/>
                </a:cubicBezTo>
                <a:cubicBezTo>
                  <a:pt x="4660900" y="4470400"/>
                  <a:pt x="4038600" y="5334000"/>
                  <a:pt x="3149600" y="53340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47" name="Freeform 147"/>
          <p:cNvSpPr/>
          <p:nvPr/>
        </p:nvSpPr>
        <p:spPr>
          <a:xfrm>
            <a:off x="3529269" y="4879475"/>
            <a:ext cx="41733" cy="61451"/>
          </a:xfrm>
          <a:custGeom>
            <a:avLst/>
            <a:gdLst/>
            <a:ahLst/>
            <a:cxnLst/>
            <a:rect l="0" t="0" r="0" b="0"/>
            <a:pathLst>
              <a:path w="4381500" h="6451600">
                <a:moveTo>
                  <a:pt x="0" y="6019800"/>
                </a:moveTo>
                <a:cubicBezTo>
                  <a:pt x="456803" y="6273800"/>
                  <a:pt x="1127720" y="6451600"/>
                  <a:pt x="1874639" y="6451600"/>
                </a:cubicBezTo>
                <a:cubicBezTo>
                  <a:pt x="3507978" y="6451600"/>
                  <a:pt x="4381500" y="5638800"/>
                  <a:pt x="4381500" y="4508500"/>
                </a:cubicBezTo>
                <a:cubicBezTo>
                  <a:pt x="4381500" y="3594100"/>
                  <a:pt x="3873500" y="3022600"/>
                  <a:pt x="2743200" y="2628900"/>
                </a:cubicBezTo>
                <a:cubicBezTo>
                  <a:pt x="1955800" y="2336800"/>
                  <a:pt x="1663700" y="2159000"/>
                  <a:pt x="1663700" y="1765300"/>
                </a:cubicBezTo>
                <a:cubicBezTo>
                  <a:pt x="1663700" y="1384300"/>
                  <a:pt x="1968500" y="1104900"/>
                  <a:pt x="2527300" y="1104900"/>
                </a:cubicBezTo>
                <a:cubicBezTo>
                  <a:pt x="3073400" y="1104900"/>
                  <a:pt x="3581400" y="1308100"/>
                  <a:pt x="3835400" y="1460500"/>
                </a:cubicBezTo>
                <a:lnTo>
                  <a:pt x="4152900" y="368300"/>
                </a:lnTo>
                <a:cubicBezTo>
                  <a:pt x="3784600" y="165100"/>
                  <a:pt x="3187700" y="0"/>
                  <a:pt x="2501900" y="0"/>
                </a:cubicBezTo>
                <a:cubicBezTo>
                  <a:pt x="1066800" y="0"/>
                  <a:pt x="165100" y="838200"/>
                  <a:pt x="165100" y="1930400"/>
                </a:cubicBezTo>
                <a:cubicBezTo>
                  <a:pt x="165100" y="2667000"/>
                  <a:pt x="660400" y="3327400"/>
                  <a:pt x="1866900" y="3733800"/>
                </a:cubicBezTo>
                <a:cubicBezTo>
                  <a:pt x="2628900" y="4013200"/>
                  <a:pt x="2882900" y="4216400"/>
                  <a:pt x="2882900" y="4635500"/>
                </a:cubicBezTo>
                <a:cubicBezTo>
                  <a:pt x="2882900" y="5041900"/>
                  <a:pt x="2578100" y="5334000"/>
                  <a:pt x="1892300" y="5334000"/>
                </a:cubicBezTo>
                <a:cubicBezTo>
                  <a:pt x="1333500" y="5334000"/>
                  <a:pt x="660400" y="5092700"/>
                  <a:pt x="317500" y="48768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48" name="Freeform 148"/>
          <p:cNvSpPr/>
          <p:nvPr/>
        </p:nvSpPr>
        <p:spPr>
          <a:xfrm>
            <a:off x="3580268" y="4879476"/>
            <a:ext cx="50806" cy="61571"/>
          </a:xfrm>
          <a:custGeom>
            <a:avLst/>
            <a:gdLst/>
            <a:ahLst/>
            <a:cxnLst/>
            <a:rect l="0" t="0" r="0" b="0"/>
            <a:pathLst>
              <a:path w="5334000" h="6464300">
                <a:moveTo>
                  <a:pt x="5245100" y="2616200"/>
                </a:moveTo>
                <a:cubicBezTo>
                  <a:pt x="5245100" y="1257300"/>
                  <a:pt x="4672012" y="0"/>
                  <a:pt x="2685653" y="0"/>
                </a:cubicBezTo>
                <a:cubicBezTo>
                  <a:pt x="1705173" y="0"/>
                  <a:pt x="902890" y="266700"/>
                  <a:pt x="444500" y="546100"/>
                </a:cubicBezTo>
                <a:lnTo>
                  <a:pt x="749300" y="1562100"/>
                </a:lnTo>
                <a:cubicBezTo>
                  <a:pt x="1168400" y="1295400"/>
                  <a:pt x="1803400" y="1104900"/>
                  <a:pt x="2413000" y="1104900"/>
                </a:cubicBezTo>
                <a:cubicBezTo>
                  <a:pt x="3505200" y="1104900"/>
                  <a:pt x="3670300" y="1809750"/>
                  <a:pt x="3670300" y="2235200"/>
                </a:cubicBezTo>
                <a:lnTo>
                  <a:pt x="3670300" y="2235200"/>
                </a:lnTo>
                <a:cubicBezTo>
                  <a:pt x="1384300" y="2235200"/>
                  <a:pt x="0" y="3042643"/>
                  <a:pt x="0" y="4606132"/>
                </a:cubicBezTo>
                <a:cubicBezTo>
                  <a:pt x="0" y="5554465"/>
                  <a:pt x="698500" y="6464300"/>
                  <a:pt x="1943100" y="6464300"/>
                </a:cubicBezTo>
                <a:cubicBezTo>
                  <a:pt x="2755900" y="6464300"/>
                  <a:pt x="3403600" y="6121400"/>
                  <a:pt x="3771900" y="5638800"/>
                </a:cubicBezTo>
                <a:lnTo>
                  <a:pt x="3810000" y="5638800"/>
                </a:lnTo>
                <a:lnTo>
                  <a:pt x="3924300" y="6324600"/>
                </a:lnTo>
                <a:lnTo>
                  <a:pt x="5334000" y="6324600"/>
                </a:lnTo>
                <a:cubicBezTo>
                  <a:pt x="5245100" y="5943600"/>
                  <a:pt x="5245100" y="5397500"/>
                  <a:pt x="5245100" y="4838700"/>
                </a:cubicBezTo>
                <a:close/>
                <a:moveTo>
                  <a:pt x="3708400" y="4152900"/>
                </a:moveTo>
                <a:cubicBezTo>
                  <a:pt x="3708400" y="4267200"/>
                  <a:pt x="3708400" y="4381500"/>
                  <a:pt x="3670300" y="4495800"/>
                </a:cubicBezTo>
                <a:cubicBezTo>
                  <a:pt x="3517900" y="4940300"/>
                  <a:pt x="3073400" y="5346700"/>
                  <a:pt x="2438400" y="5346700"/>
                </a:cubicBezTo>
                <a:cubicBezTo>
                  <a:pt x="1943100" y="5346700"/>
                  <a:pt x="1549400" y="5069086"/>
                  <a:pt x="1549400" y="4463257"/>
                </a:cubicBezTo>
                <a:cubicBezTo>
                  <a:pt x="1549400" y="3529211"/>
                  <a:pt x="2603500" y="3302000"/>
                  <a:pt x="3708400" y="33020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49" name="Freeform 149"/>
          <p:cNvSpPr/>
          <p:nvPr/>
        </p:nvSpPr>
        <p:spPr>
          <a:xfrm>
            <a:off x="3641585" y="4879476"/>
            <a:ext cx="50806" cy="61571"/>
          </a:xfrm>
          <a:custGeom>
            <a:avLst/>
            <a:gdLst/>
            <a:ahLst/>
            <a:cxnLst/>
            <a:rect l="0" t="0" r="0" b="0"/>
            <a:pathLst>
              <a:path w="5334000" h="6464300">
                <a:moveTo>
                  <a:pt x="5245100" y="2616200"/>
                </a:moveTo>
                <a:cubicBezTo>
                  <a:pt x="5245100" y="1257300"/>
                  <a:pt x="4672012" y="0"/>
                  <a:pt x="2685653" y="0"/>
                </a:cubicBezTo>
                <a:cubicBezTo>
                  <a:pt x="1705173" y="0"/>
                  <a:pt x="902890" y="266700"/>
                  <a:pt x="444500" y="546100"/>
                </a:cubicBezTo>
                <a:lnTo>
                  <a:pt x="749300" y="1562100"/>
                </a:lnTo>
                <a:cubicBezTo>
                  <a:pt x="1168400" y="1295400"/>
                  <a:pt x="1803400" y="1104900"/>
                  <a:pt x="2413000" y="1104900"/>
                </a:cubicBezTo>
                <a:cubicBezTo>
                  <a:pt x="3505200" y="1104900"/>
                  <a:pt x="3670300" y="1809750"/>
                  <a:pt x="3670300" y="2235200"/>
                </a:cubicBezTo>
                <a:lnTo>
                  <a:pt x="3670300" y="2235200"/>
                </a:lnTo>
                <a:cubicBezTo>
                  <a:pt x="1384300" y="2235200"/>
                  <a:pt x="0" y="3042643"/>
                  <a:pt x="0" y="4606132"/>
                </a:cubicBezTo>
                <a:cubicBezTo>
                  <a:pt x="0" y="5554465"/>
                  <a:pt x="698500" y="6464300"/>
                  <a:pt x="1943100" y="6464300"/>
                </a:cubicBezTo>
                <a:cubicBezTo>
                  <a:pt x="2755900" y="6464300"/>
                  <a:pt x="3403600" y="6121400"/>
                  <a:pt x="3771900" y="5638800"/>
                </a:cubicBezTo>
                <a:lnTo>
                  <a:pt x="3810000" y="5638800"/>
                </a:lnTo>
                <a:lnTo>
                  <a:pt x="3924300" y="6324600"/>
                </a:lnTo>
                <a:lnTo>
                  <a:pt x="5334000" y="6324600"/>
                </a:lnTo>
                <a:cubicBezTo>
                  <a:pt x="5245100" y="5943600"/>
                  <a:pt x="5245100" y="5397500"/>
                  <a:pt x="5245100" y="4838700"/>
                </a:cubicBezTo>
                <a:close/>
                <a:moveTo>
                  <a:pt x="3708400" y="4152900"/>
                </a:moveTo>
                <a:cubicBezTo>
                  <a:pt x="3708400" y="4267200"/>
                  <a:pt x="3708400" y="4381500"/>
                  <a:pt x="3670300" y="4495800"/>
                </a:cubicBezTo>
                <a:cubicBezTo>
                  <a:pt x="3517900" y="4940300"/>
                  <a:pt x="3073400" y="5346700"/>
                  <a:pt x="2438400" y="5346700"/>
                </a:cubicBezTo>
                <a:cubicBezTo>
                  <a:pt x="1943100" y="5346700"/>
                  <a:pt x="1549400" y="5069086"/>
                  <a:pt x="1549400" y="4463257"/>
                </a:cubicBezTo>
                <a:cubicBezTo>
                  <a:pt x="1549400" y="3529211"/>
                  <a:pt x="2603500" y="3302000"/>
                  <a:pt x="3708400" y="33020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50" name="Freeform 150"/>
          <p:cNvSpPr/>
          <p:nvPr/>
        </p:nvSpPr>
        <p:spPr>
          <a:xfrm>
            <a:off x="3706859" y="4879476"/>
            <a:ext cx="87095" cy="60241"/>
          </a:xfrm>
          <a:custGeom>
            <a:avLst/>
            <a:gdLst/>
            <a:ahLst/>
            <a:cxnLst/>
            <a:rect l="0" t="0" r="0" b="0"/>
            <a:pathLst>
              <a:path w="9144000" h="6324600">
                <a:moveTo>
                  <a:pt x="0" y="6324600"/>
                </a:moveTo>
                <a:lnTo>
                  <a:pt x="1549400" y="6324600"/>
                </a:lnTo>
                <a:lnTo>
                  <a:pt x="1549400" y="2667000"/>
                </a:lnTo>
                <a:cubicBezTo>
                  <a:pt x="1549400" y="2489200"/>
                  <a:pt x="1574800" y="2311400"/>
                  <a:pt x="1625600" y="2146300"/>
                </a:cubicBezTo>
                <a:cubicBezTo>
                  <a:pt x="1778000" y="1727200"/>
                  <a:pt x="2171700" y="1270000"/>
                  <a:pt x="2755900" y="1270000"/>
                </a:cubicBezTo>
                <a:cubicBezTo>
                  <a:pt x="3479800" y="1270000"/>
                  <a:pt x="3822700" y="1879600"/>
                  <a:pt x="3822700" y="2743200"/>
                </a:cubicBezTo>
                <a:lnTo>
                  <a:pt x="3822700" y="6324600"/>
                </a:lnTo>
                <a:lnTo>
                  <a:pt x="5346700" y="6324600"/>
                </a:lnTo>
                <a:lnTo>
                  <a:pt x="5346700" y="2616200"/>
                </a:lnTo>
                <a:cubicBezTo>
                  <a:pt x="5346700" y="2438400"/>
                  <a:pt x="5372100" y="2235200"/>
                  <a:pt x="5422900" y="2095500"/>
                </a:cubicBezTo>
                <a:cubicBezTo>
                  <a:pt x="5588000" y="1651000"/>
                  <a:pt x="5981700" y="1270000"/>
                  <a:pt x="6515100" y="1270000"/>
                </a:cubicBezTo>
                <a:cubicBezTo>
                  <a:pt x="7264400" y="1270000"/>
                  <a:pt x="7620000" y="1879600"/>
                  <a:pt x="7620000" y="2908300"/>
                </a:cubicBezTo>
                <a:lnTo>
                  <a:pt x="7620000" y="6324600"/>
                </a:lnTo>
                <a:lnTo>
                  <a:pt x="9144000" y="6324600"/>
                </a:lnTo>
                <a:lnTo>
                  <a:pt x="9144000" y="2679700"/>
                </a:lnTo>
                <a:cubicBezTo>
                  <a:pt x="9144000" y="698500"/>
                  <a:pt x="8102600" y="0"/>
                  <a:pt x="7086600" y="0"/>
                </a:cubicBezTo>
                <a:cubicBezTo>
                  <a:pt x="6565900" y="0"/>
                  <a:pt x="6172200" y="127000"/>
                  <a:pt x="5816600" y="368300"/>
                </a:cubicBezTo>
                <a:cubicBezTo>
                  <a:pt x="5537200" y="546100"/>
                  <a:pt x="5283200" y="800100"/>
                  <a:pt x="5067300" y="1143000"/>
                </a:cubicBezTo>
                <a:lnTo>
                  <a:pt x="5041900" y="1143000"/>
                </a:lnTo>
                <a:cubicBezTo>
                  <a:pt x="4775200" y="457200"/>
                  <a:pt x="4140200" y="0"/>
                  <a:pt x="3327400" y="0"/>
                </a:cubicBezTo>
                <a:cubicBezTo>
                  <a:pt x="2273300" y="0"/>
                  <a:pt x="1714500" y="571500"/>
                  <a:pt x="1422400" y="1054100"/>
                </a:cubicBezTo>
                <a:lnTo>
                  <a:pt x="1384300" y="1054100"/>
                </a:lnTo>
                <a:lnTo>
                  <a:pt x="1308100" y="139700"/>
                </a:lnTo>
                <a:lnTo>
                  <a:pt x="0" y="139700"/>
                </a:lnTo>
                <a:cubicBezTo>
                  <a:pt x="0" y="673100"/>
                  <a:pt x="0" y="1270000"/>
                  <a:pt x="0" y="19812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51" name="Freeform 151"/>
          <p:cNvSpPr/>
          <p:nvPr/>
        </p:nvSpPr>
        <p:spPr>
          <a:xfrm>
            <a:off x="3808882" y="4856251"/>
            <a:ext cx="16572" cy="83466"/>
          </a:xfrm>
          <a:custGeom>
            <a:avLst/>
            <a:gdLst/>
            <a:ahLst/>
            <a:cxnLst/>
            <a:rect l="0" t="0" r="0" b="0"/>
            <a:pathLst>
              <a:path w="1739900" h="8763000">
                <a:moveTo>
                  <a:pt x="1651000" y="8763000"/>
                </a:moveTo>
                <a:lnTo>
                  <a:pt x="1651000" y="2578100"/>
                </a:lnTo>
                <a:lnTo>
                  <a:pt x="88900" y="2578100"/>
                </a:lnTo>
                <a:lnTo>
                  <a:pt x="88900" y="8763000"/>
                </a:lnTo>
                <a:close/>
                <a:moveTo>
                  <a:pt x="869950" y="1689100"/>
                </a:moveTo>
                <a:cubicBezTo>
                  <a:pt x="1399579" y="1689100"/>
                  <a:pt x="1739900" y="1308100"/>
                  <a:pt x="1739900" y="850900"/>
                </a:cubicBezTo>
                <a:cubicBezTo>
                  <a:pt x="1739900" y="368300"/>
                  <a:pt x="1409700" y="0"/>
                  <a:pt x="876300" y="0"/>
                </a:cubicBezTo>
                <a:cubicBezTo>
                  <a:pt x="355600" y="0"/>
                  <a:pt x="0" y="368300"/>
                  <a:pt x="0" y="850900"/>
                </a:cubicBezTo>
                <a:cubicBezTo>
                  <a:pt x="0" y="1308100"/>
                  <a:pt x="340320" y="1689100"/>
                  <a:pt x="857250" y="16891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52" name="Freeform 152"/>
          <p:cNvSpPr/>
          <p:nvPr/>
        </p:nvSpPr>
        <p:spPr>
          <a:xfrm>
            <a:off x="3840575" y="4879476"/>
            <a:ext cx="53587" cy="60241"/>
          </a:xfrm>
          <a:custGeom>
            <a:avLst/>
            <a:gdLst/>
            <a:ahLst/>
            <a:cxnLst/>
            <a:rect l="0" t="0" r="0" b="0"/>
            <a:pathLst>
              <a:path w="5626100" h="6324600">
                <a:moveTo>
                  <a:pt x="0" y="6324600"/>
                </a:moveTo>
                <a:lnTo>
                  <a:pt x="1587500" y="6324600"/>
                </a:lnTo>
                <a:lnTo>
                  <a:pt x="1587500" y="2679700"/>
                </a:lnTo>
                <a:cubicBezTo>
                  <a:pt x="1587500" y="2501900"/>
                  <a:pt x="1612900" y="2311400"/>
                  <a:pt x="1663700" y="2184400"/>
                </a:cubicBezTo>
                <a:cubicBezTo>
                  <a:pt x="1828800" y="1714500"/>
                  <a:pt x="2260600" y="1270000"/>
                  <a:pt x="2882900" y="1270000"/>
                </a:cubicBezTo>
                <a:cubicBezTo>
                  <a:pt x="3733800" y="1270000"/>
                  <a:pt x="4064000" y="1943100"/>
                  <a:pt x="4064000" y="2832100"/>
                </a:cubicBezTo>
                <a:lnTo>
                  <a:pt x="4064000" y="6324600"/>
                </a:lnTo>
                <a:lnTo>
                  <a:pt x="5626100" y="6324600"/>
                </a:lnTo>
                <a:lnTo>
                  <a:pt x="5626100" y="2654300"/>
                </a:lnTo>
                <a:cubicBezTo>
                  <a:pt x="5626100" y="698500"/>
                  <a:pt x="4508500" y="0"/>
                  <a:pt x="3429000" y="0"/>
                </a:cubicBezTo>
                <a:cubicBezTo>
                  <a:pt x="2400300" y="0"/>
                  <a:pt x="1727200" y="584200"/>
                  <a:pt x="1447800" y="1066800"/>
                </a:cubicBezTo>
                <a:lnTo>
                  <a:pt x="1409700" y="1066800"/>
                </a:lnTo>
                <a:lnTo>
                  <a:pt x="1333500" y="139700"/>
                </a:lnTo>
                <a:lnTo>
                  <a:pt x="0" y="139700"/>
                </a:lnTo>
                <a:cubicBezTo>
                  <a:pt x="0" y="673100"/>
                  <a:pt x="0" y="1270000"/>
                  <a:pt x="0" y="19812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53" name="Freeform 153"/>
          <p:cNvSpPr/>
          <p:nvPr/>
        </p:nvSpPr>
        <p:spPr>
          <a:xfrm>
            <a:off x="3906561" y="4879475"/>
            <a:ext cx="54193" cy="61451"/>
          </a:xfrm>
          <a:custGeom>
            <a:avLst/>
            <a:gdLst/>
            <a:ahLst/>
            <a:cxnLst/>
            <a:rect l="0" t="0" r="0" b="0"/>
            <a:pathLst>
              <a:path w="5689600" h="6451600">
                <a:moveTo>
                  <a:pt x="5638800" y="3670300"/>
                </a:moveTo>
                <a:cubicBezTo>
                  <a:pt x="5664200" y="3530600"/>
                  <a:pt x="5689600" y="3302000"/>
                  <a:pt x="5689600" y="3009900"/>
                </a:cubicBezTo>
                <a:cubicBezTo>
                  <a:pt x="5689600" y="1651000"/>
                  <a:pt x="5029200" y="0"/>
                  <a:pt x="3022600" y="0"/>
                </a:cubicBezTo>
                <a:cubicBezTo>
                  <a:pt x="1041400" y="0"/>
                  <a:pt x="0" y="1612900"/>
                  <a:pt x="0" y="3327400"/>
                </a:cubicBezTo>
                <a:cubicBezTo>
                  <a:pt x="0" y="5219700"/>
                  <a:pt x="1181100" y="6451600"/>
                  <a:pt x="3187700" y="6451600"/>
                </a:cubicBezTo>
                <a:cubicBezTo>
                  <a:pt x="4076700" y="6451600"/>
                  <a:pt x="4813300" y="6286500"/>
                  <a:pt x="5346700" y="6057900"/>
                </a:cubicBezTo>
                <a:lnTo>
                  <a:pt x="5118100" y="4991100"/>
                </a:lnTo>
                <a:cubicBezTo>
                  <a:pt x="4632126" y="5156200"/>
                  <a:pt x="4120554" y="5270500"/>
                  <a:pt x="3391495" y="5270500"/>
                </a:cubicBezTo>
                <a:cubicBezTo>
                  <a:pt x="2393751" y="5270500"/>
                  <a:pt x="1511300" y="4787900"/>
                  <a:pt x="1511300" y="3670300"/>
                </a:cubicBezTo>
                <a:close/>
                <a:moveTo>
                  <a:pt x="1498600" y="2578100"/>
                </a:moveTo>
                <a:cubicBezTo>
                  <a:pt x="1561901" y="1943100"/>
                  <a:pt x="1966317" y="1066800"/>
                  <a:pt x="2926953" y="1066800"/>
                </a:cubicBezTo>
                <a:cubicBezTo>
                  <a:pt x="3963590" y="1066800"/>
                  <a:pt x="4216400" y="2006600"/>
                  <a:pt x="4216400" y="25781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54" name="Freeform 154"/>
          <p:cNvSpPr/>
          <p:nvPr/>
        </p:nvSpPr>
        <p:spPr>
          <a:xfrm>
            <a:off x="3973081" y="4879476"/>
            <a:ext cx="53587" cy="60241"/>
          </a:xfrm>
          <a:custGeom>
            <a:avLst/>
            <a:gdLst/>
            <a:ahLst/>
            <a:cxnLst/>
            <a:rect l="0" t="0" r="0" b="0"/>
            <a:pathLst>
              <a:path w="5626100" h="6324600">
                <a:moveTo>
                  <a:pt x="0" y="6324600"/>
                </a:moveTo>
                <a:lnTo>
                  <a:pt x="1587500" y="6324600"/>
                </a:lnTo>
                <a:lnTo>
                  <a:pt x="1587500" y="2679700"/>
                </a:lnTo>
                <a:cubicBezTo>
                  <a:pt x="1587500" y="2501900"/>
                  <a:pt x="1612900" y="2311400"/>
                  <a:pt x="1663700" y="2184400"/>
                </a:cubicBezTo>
                <a:cubicBezTo>
                  <a:pt x="1828800" y="1714500"/>
                  <a:pt x="2260600" y="1270000"/>
                  <a:pt x="2882900" y="1270000"/>
                </a:cubicBezTo>
                <a:cubicBezTo>
                  <a:pt x="3733800" y="1270000"/>
                  <a:pt x="4064000" y="1943100"/>
                  <a:pt x="4064000" y="2832100"/>
                </a:cubicBezTo>
                <a:lnTo>
                  <a:pt x="4064000" y="6324600"/>
                </a:lnTo>
                <a:lnTo>
                  <a:pt x="5626100" y="6324600"/>
                </a:lnTo>
                <a:lnTo>
                  <a:pt x="5626100" y="2654300"/>
                </a:lnTo>
                <a:cubicBezTo>
                  <a:pt x="5626100" y="698500"/>
                  <a:pt x="4508500" y="0"/>
                  <a:pt x="3429000" y="0"/>
                </a:cubicBezTo>
                <a:cubicBezTo>
                  <a:pt x="2400300" y="0"/>
                  <a:pt x="1727200" y="584200"/>
                  <a:pt x="1447800" y="1066800"/>
                </a:cubicBezTo>
                <a:lnTo>
                  <a:pt x="1409700" y="1066800"/>
                </a:lnTo>
                <a:lnTo>
                  <a:pt x="1333500" y="139700"/>
                </a:lnTo>
                <a:lnTo>
                  <a:pt x="0" y="139700"/>
                </a:lnTo>
                <a:cubicBezTo>
                  <a:pt x="0" y="673100"/>
                  <a:pt x="0" y="1270000"/>
                  <a:pt x="0" y="19812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55" name="Rectangle 155"/>
          <p:cNvSpPr/>
          <p:nvPr/>
        </p:nvSpPr>
        <p:spPr>
          <a:xfrm>
            <a:off x="2907518" y="3110595"/>
            <a:ext cx="65" cy="553998"/>
          </a:xfrm>
          <a:prstGeom prst="rect">
            <a:avLst/>
          </a:prstGeom>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56" name="Freeform 156"/>
          <p:cNvSpPr/>
          <p:nvPr/>
        </p:nvSpPr>
        <p:spPr>
          <a:xfrm>
            <a:off x="2916106" y="3136602"/>
            <a:ext cx="62539" cy="81531"/>
          </a:xfrm>
          <a:custGeom>
            <a:avLst/>
            <a:gdLst/>
            <a:ahLst/>
            <a:cxnLst/>
            <a:rect l="0" t="0" r="0" b="0"/>
            <a:pathLst>
              <a:path w="6565900" h="8559800">
                <a:moveTo>
                  <a:pt x="0" y="8559800"/>
                </a:moveTo>
                <a:lnTo>
                  <a:pt x="1549400" y="8559800"/>
                </a:lnTo>
                <a:lnTo>
                  <a:pt x="1549400" y="5549900"/>
                </a:lnTo>
                <a:lnTo>
                  <a:pt x="2324100" y="4635500"/>
                </a:lnTo>
                <a:lnTo>
                  <a:pt x="4737100" y="8559800"/>
                </a:lnTo>
                <a:lnTo>
                  <a:pt x="6565900" y="8559800"/>
                </a:lnTo>
                <a:lnTo>
                  <a:pt x="3429000" y="3644900"/>
                </a:lnTo>
                <a:lnTo>
                  <a:pt x="6375400" y="0"/>
                </a:lnTo>
                <a:lnTo>
                  <a:pt x="4457700" y="0"/>
                </a:lnTo>
                <a:lnTo>
                  <a:pt x="2189956" y="3009900"/>
                </a:lnTo>
                <a:cubicBezTo>
                  <a:pt x="1984970" y="3302000"/>
                  <a:pt x="1767085" y="3606800"/>
                  <a:pt x="1562100" y="3937000"/>
                </a:cubicBezTo>
                <a:lnTo>
                  <a:pt x="1562100" y="3937000"/>
                </a:lnTo>
                <a:lnTo>
                  <a:pt x="1562100" y="0"/>
                </a:lnTo>
                <a:lnTo>
                  <a:pt x="0" y="0"/>
                </a:ln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57" name="Freeform 157"/>
          <p:cNvSpPr/>
          <p:nvPr/>
        </p:nvSpPr>
        <p:spPr>
          <a:xfrm>
            <a:off x="2982709" y="3135150"/>
            <a:ext cx="50806" cy="84313"/>
          </a:xfrm>
          <a:custGeom>
            <a:avLst/>
            <a:gdLst/>
            <a:ahLst/>
            <a:cxnLst/>
            <a:rect l="0" t="0" r="0" b="0"/>
            <a:pathLst>
              <a:path w="5334000" h="8851900">
                <a:moveTo>
                  <a:pt x="5245100" y="5003800"/>
                </a:moveTo>
                <a:cubicBezTo>
                  <a:pt x="5245100" y="3644900"/>
                  <a:pt x="4672012" y="2387600"/>
                  <a:pt x="2685653" y="2387600"/>
                </a:cubicBezTo>
                <a:cubicBezTo>
                  <a:pt x="1705173" y="2387600"/>
                  <a:pt x="902890" y="2654300"/>
                  <a:pt x="444500" y="2933700"/>
                </a:cubicBezTo>
                <a:lnTo>
                  <a:pt x="749300" y="3949700"/>
                </a:lnTo>
                <a:cubicBezTo>
                  <a:pt x="1168400" y="3683000"/>
                  <a:pt x="1803400" y="3492500"/>
                  <a:pt x="2413000" y="3492500"/>
                </a:cubicBezTo>
                <a:cubicBezTo>
                  <a:pt x="3505200" y="3492500"/>
                  <a:pt x="3670300" y="4197350"/>
                  <a:pt x="3670300" y="4622800"/>
                </a:cubicBezTo>
                <a:lnTo>
                  <a:pt x="3670300" y="4622800"/>
                </a:lnTo>
                <a:cubicBezTo>
                  <a:pt x="1384300" y="4622800"/>
                  <a:pt x="0" y="5430243"/>
                  <a:pt x="0" y="6993732"/>
                </a:cubicBezTo>
                <a:cubicBezTo>
                  <a:pt x="0" y="7942065"/>
                  <a:pt x="698500" y="8851900"/>
                  <a:pt x="1943100" y="8851900"/>
                </a:cubicBezTo>
                <a:cubicBezTo>
                  <a:pt x="2755900" y="8851900"/>
                  <a:pt x="3403600" y="8509000"/>
                  <a:pt x="3771900" y="8026400"/>
                </a:cubicBezTo>
                <a:lnTo>
                  <a:pt x="3810000" y="8026400"/>
                </a:lnTo>
                <a:lnTo>
                  <a:pt x="3924300" y="8712200"/>
                </a:lnTo>
                <a:lnTo>
                  <a:pt x="5334000" y="8712200"/>
                </a:lnTo>
                <a:cubicBezTo>
                  <a:pt x="5245100" y="8331200"/>
                  <a:pt x="5245100" y="7785100"/>
                  <a:pt x="5245100" y="7226300"/>
                </a:cubicBezTo>
                <a:close/>
                <a:moveTo>
                  <a:pt x="3708400" y="6540500"/>
                </a:moveTo>
                <a:cubicBezTo>
                  <a:pt x="3708400" y="6654800"/>
                  <a:pt x="3708400" y="6769100"/>
                  <a:pt x="3670300" y="6883400"/>
                </a:cubicBezTo>
                <a:cubicBezTo>
                  <a:pt x="3517900" y="7327900"/>
                  <a:pt x="3073400" y="7734300"/>
                  <a:pt x="2438400" y="7734300"/>
                </a:cubicBezTo>
                <a:cubicBezTo>
                  <a:pt x="1943100" y="7734300"/>
                  <a:pt x="1549400" y="7456686"/>
                  <a:pt x="1549400" y="6850857"/>
                </a:cubicBezTo>
                <a:cubicBezTo>
                  <a:pt x="1549400" y="5916811"/>
                  <a:pt x="2603500" y="5689600"/>
                  <a:pt x="3708400" y="5689600"/>
                </a:cubicBezTo>
                <a:close/>
                <a:moveTo>
                  <a:pt x="1562100" y="1562100"/>
                </a:moveTo>
                <a:cubicBezTo>
                  <a:pt x="2006600" y="1562100"/>
                  <a:pt x="2324100" y="1206500"/>
                  <a:pt x="2324100" y="774700"/>
                </a:cubicBezTo>
                <a:cubicBezTo>
                  <a:pt x="2324100" y="330200"/>
                  <a:pt x="1993900" y="0"/>
                  <a:pt x="1574800" y="0"/>
                </a:cubicBezTo>
                <a:cubicBezTo>
                  <a:pt x="1117600" y="0"/>
                  <a:pt x="774700" y="342900"/>
                  <a:pt x="774700" y="774700"/>
                </a:cubicBezTo>
                <a:cubicBezTo>
                  <a:pt x="774700" y="1206500"/>
                  <a:pt x="1104900" y="1562100"/>
                  <a:pt x="1549400" y="1562100"/>
                </a:cubicBezTo>
                <a:close/>
                <a:moveTo>
                  <a:pt x="4089400" y="1562100"/>
                </a:moveTo>
                <a:cubicBezTo>
                  <a:pt x="4533900" y="1562100"/>
                  <a:pt x="4851400" y="1206500"/>
                  <a:pt x="4851400" y="774700"/>
                </a:cubicBezTo>
                <a:cubicBezTo>
                  <a:pt x="4851400" y="330200"/>
                  <a:pt x="4521200" y="0"/>
                  <a:pt x="4089400" y="0"/>
                </a:cubicBezTo>
                <a:cubicBezTo>
                  <a:pt x="3644900" y="0"/>
                  <a:pt x="3302000" y="342900"/>
                  <a:pt x="3302000" y="774700"/>
                </a:cubicBezTo>
                <a:cubicBezTo>
                  <a:pt x="3302000" y="1206500"/>
                  <a:pt x="3632200" y="1562100"/>
                  <a:pt x="4064000" y="15621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58" name="Freeform 158"/>
          <p:cNvSpPr/>
          <p:nvPr/>
        </p:nvSpPr>
        <p:spPr>
          <a:xfrm>
            <a:off x="3039249" y="3159223"/>
            <a:ext cx="58910" cy="85522"/>
          </a:xfrm>
          <a:custGeom>
            <a:avLst/>
            <a:gdLst/>
            <a:ahLst/>
            <a:cxnLst/>
            <a:rect l="0" t="0" r="0" b="0"/>
            <a:pathLst>
              <a:path w="6184900" h="8978900">
                <a:moveTo>
                  <a:pt x="0" y="0"/>
                </a:moveTo>
                <a:lnTo>
                  <a:pt x="2273300" y="5676900"/>
                </a:lnTo>
                <a:cubicBezTo>
                  <a:pt x="2336800" y="5829300"/>
                  <a:pt x="2349500" y="5918200"/>
                  <a:pt x="2349500" y="5981700"/>
                </a:cubicBezTo>
                <a:cubicBezTo>
                  <a:pt x="2349500" y="6057900"/>
                  <a:pt x="2311400" y="6146800"/>
                  <a:pt x="2260600" y="6261100"/>
                </a:cubicBezTo>
                <a:cubicBezTo>
                  <a:pt x="2044700" y="6680200"/>
                  <a:pt x="1689100" y="7048500"/>
                  <a:pt x="1397000" y="7239000"/>
                </a:cubicBezTo>
                <a:cubicBezTo>
                  <a:pt x="1079500" y="7467600"/>
                  <a:pt x="762000" y="7607300"/>
                  <a:pt x="495300" y="7670800"/>
                </a:cubicBezTo>
                <a:lnTo>
                  <a:pt x="850900" y="8978900"/>
                </a:lnTo>
                <a:cubicBezTo>
                  <a:pt x="1231900" y="8928100"/>
                  <a:pt x="1866900" y="8724900"/>
                  <a:pt x="2489200" y="8191500"/>
                </a:cubicBezTo>
                <a:cubicBezTo>
                  <a:pt x="3213100" y="7556500"/>
                  <a:pt x="3784600" y="6527800"/>
                  <a:pt x="4635500" y="4216400"/>
                </a:cubicBezTo>
                <a:lnTo>
                  <a:pt x="6184900" y="0"/>
                </a:lnTo>
                <a:lnTo>
                  <a:pt x="4521200" y="0"/>
                </a:lnTo>
                <a:lnTo>
                  <a:pt x="3556000" y="3302000"/>
                </a:lnTo>
                <a:cubicBezTo>
                  <a:pt x="3429000" y="3695700"/>
                  <a:pt x="3314700" y="4165600"/>
                  <a:pt x="3225800" y="4508500"/>
                </a:cubicBezTo>
                <a:lnTo>
                  <a:pt x="3187700" y="4508500"/>
                </a:lnTo>
                <a:cubicBezTo>
                  <a:pt x="3098800" y="4165600"/>
                  <a:pt x="2959100" y="3695700"/>
                  <a:pt x="2832100" y="3314700"/>
                </a:cubicBezTo>
                <a:lnTo>
                  <a:pt x="1727200" y="0"/>
                </a:ln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59" name="Freeform 159"/>
          <p:cNvSpPr/>
          <p:nvPr/>
        </p:nvSpPr>
        <p:spPr>
          <a:xfrm>
            <a:off x="3104547" y="3144101"/>
            <a:ext cx="37136" cy="75241"/>
          </a:xfrm>
          <a:custGeom>
            <a:avLst/>
            <a:gdLst/>
            <a:ahLst/>
            <a:cxnLst/>
            <a:rect l="0" t="0" r="0" b="0"/>
            <a:pathLst>
              <a:path w="3898900" h="7899400">
                <a:moveTo>
                  <a:pt x="876300" y="431800"/>
                </a:moveTo>
                <a:lnTo>
                  <a:pt x="876300" y="1587500"/>
                </a:lnTo>
                <a:lnTo>
                  <a:pt x="0" y="1587500"/>
                </a:lnTo>
                <a:lnTo>
                  <a:pt x="0" y="2755900"/>
                </a:lnTo>
                <a:lnTo>
                  <a:pt x="876300" y="2755900"/>
                </a:lnTo>
                <a:lnTo>
                  <a:pt x="876300" y="5651500"/>
                </a:lnTo>
                <a:cubicBezTo>
                  <a:pt x="876300" y="6464300"/>
                  <a:pt x="1028104" y="7035800"/>
                  <a:pt x="1369417" y="7391400"/>
                </a:cubicBezTo>
                <a:cubicBezTo>
                  <a:pt x="1660326" y="7708900"/>
                  <a:pt x="2128242" y="7899400"/>
                  <a:pt x="2709862" y="7899400"/>
                </a:cubicBezTo>
                <a:cubicBezTo>
                  <a:pt x="3190478" y="7899400"/>
                  <a:pt x="3607792" y="7823200"/>
                  <a:pt x="3835400" y="7734300"/>
                </a:cubicBezTo>
                <a:lnTo>
                  <a:pt x="3835400" y="6553200"/>
                </a:lnTo>
                <a:cubicBezTo>
                  <a:pt x="3656012" y="6604000"/>
                  <a:pt x="3502223" y="6616700"/>
                  <a:pt x="3220243" y="6616700"/>
                </a:cubicBezTo>
                <a:cubicBezTo>
                  <a:pt x="2617985" y="6616700"/>
                  <a:pt x="2413000" y="6235700"/>
                  <a:pt x="2413000" y="5473700"/>
                </a:cubicBezTo>
                <a:lnTo>
                  <a:pt x="2413000" y="2755900"/>
                </a:lnTo>
                <a:lnTo>
                  <a:pt x="3898900" y="2755900"/>
                </a:lnTo>
                <a:lnTo>
                  <a:pt x="3898900" y="1587500"/>
                </a:lnTo>
                <a:lnTo>
                  <a:pt x="2413000" y="1587500"/>
                </a:lnTo>
                <a:lnTo>
                  <a:pt x="2413000" y="0"/>
                </a:ln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60" name="Freeform 160"/>
          <p:cNvSpPr/>
          <p:nvPr/>
        </p:nvSpPr>
        <p:spPr>
          <a:xfrm>
            <a:off x="3149388" y="3144101"/>
            <a:ext cx="37136" cy="75241"/>
          </a:xfrm>
          <a:custGeom>
            <a:avLst/>
            <a:gdLst/>
            <a:ahLst/>
            <a:cxnLst/>
            <a:rect l="0" t="0" r="0" b="0"/>
            <a:pathLst>
              <a:path w="3898900" h="7899400">
                <a:moveTo>
                  <a:pt x="876300" y="431800"/>
                </a:moveTo>
                <a:lnTo>
                  <a:pt x="876300" y="1587500"/>
                </a:lnTo>
                <a:lnTo>
                  <a:pt x="0" y="1587500"/>
                </a:lnTo>
                <a:lnTo>
                  <a:pt x="0" y="2755900"/>
                </a:lnTo>
                <a:lnTo>
                  <a:pt x="876300" y="2755900"/>
                </a:lnTo>
                <a:lnTo>
                  <a:pt x="876300" y="5651500"/>
                </a:lnTo>
                <a:cubicBezTo>
                  <a:pt x="876300" y="6464300"/>
                  <a:pt x="1028104" y="7035800"/>
                  <a:pt x="1369417" y="7391400"/>
                </a:cubicBezTo>
                <a:cubicBezTo>
                  <a:pt x="1660326" y="7708900"/>
                  <a:pt x="2128242" y="7899400"/>
                  <a:pt x="2709862" y="7899400"/>
                </a:cubicBezTo>
                <a:cubicBezTo>
                  <a:pt x="3190478" y="7899400"/>
                  <a:pt x="3607792" y="7823200"/>
                  <a:pt x="3835400" y="7734300"/>
                </a:cubicBezTo>
                <a:lnTo>
                  <a:pt x="3835400" y="6553200"/>
                </a:lnTo>
                <a:cubicBezTo>
                  <a:pt x="3656012" y="6604000"/>
                  <a:pt x="3502223" y="6616700"/>
                  <a:pt x="3220243" y="6616700"/>
                </a:cubicBezTo>
                <a:cubicBezTo>
                  <a:pt x="2617985" y="6616700"/>
                  <a:pt x="2413000" y="6235700"/>
                  <a:pt x="2413000" y="5473700"/>
                </a:cubicBezTo>
                <a:lnTo>
                  <a:pt x="2413000" y="2755900"/>
                </a:lnTo>
                <a:lnTo>
                  <a:pt x="3898900" y="2755900"/>
                </a:lnTo>
                <a:lnTo>
                  <a:pt x="3898900" y="1587500"/>
                </a:lnTo>
                <a:lnTo>
                  <a:pt x="2413000" y="1587500"/>
                </a:lnTo>
                <a:lnTo>
                  <a:pt x="2413000" y="0"/>
                </a:ln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61" name="Freeform 161"/>
          <p:cNvSpPr/>
          <p:nvPr/>
        </p:nvSpPr>
        <p:spPr>
          <a:xfrm>
            <a:off x="3194690" y="3135150"/>
            <a:ext cx="50806" cy="84313"/>
          </a:xfrm>
          <a:custGeom>
            <a:avLst/>
            <a:gdLst/>
            <a:ahLst/>
            <a:cxnLst/>
            <a:rect l="0" t="0" r="0" b="0"/>
            <a:pathLst>
              <a:path w="5334000" h="8851900">
                <a:moveTo>
                  <a:pt x="5245100" y="5003800"/>
                </a:moveTo>
                <a:cubicBezTo>
                  <a:pt x="5245100" y="3644900"/>
                  <a:pt x="4672012" y="2387600"/>
                  <a:pt x="2685653" y="2387600"/>
                </a:cubicBezTo>
                <a:cubicBezTo>
                  <a:pt x="1705173" y="2387600"/>
                  <a:pt x="902890" y="2654300"/>
                  <a:pt x="444500" y="2933700"/>
                </a:cubicBezTo>
                <a:lnTo>
                  <a:pt x="749300" y="3949700"/>
                </a:lnTo>
                <a:cubicBezTo>
                  <a:pt x="1168400" y="3683000"/>
                  <a:pt x="1803400" y="3492500"/>
                  <a:pt x="2413000" y="3492500"/>
                </a:cubicBezTo>
                <a:cubicBezTo>
                  <a:pt x="3505200" y="3492500"/>
                  <a:pt x="3670300" y="4197350"/>
                  <a:pt x="3670300" y="4622800"/>
                </a:cubicBezTo>
                <a:lnTo>
                  <a:pt x="3670300" y="4622800"/>
                </a:lnTo>
                <a:cubicBezTo>
                  <a:pt x="1384300" y="4622800"/>
                  <a:pt x="0" y="5430243"/>
                  <a:pt x="0" y="6993732"/>
                </a:cubicBezTo>
                <a:cubicBezTo>
                  <a:pt x="0" y="7942065"/>
                  <a:pt x="698500" y="8851900"/>
                  <a:pt x="1943100" y="8851900"/>
                </a:cubicBezTo>
                <a:cubicBezTo>
                  <a:pt x="2755900" y="8851900"/>
                  <a:pt x="3403600" y="8509000"/>
                  <a:pt x="3771900" y="8026400"/>
                </a:cubicBezTo>
                <a:lnTo>
                  <a:pt x="3810000" y="8026400"/>
                </a:lnTo>
                <a:lnTo>
                  <a:pt x="3924300" y="8712200"/>
                </a:lnTo>
                <a:lnTo>
                  <a:pt x="5334000" y="8712200"/>
                </a:lnTo>
                <a:cubicBezTo>
                  <a:pt x="5245100" y="8331200"/>
                  <a:pt x="5245100" y="7785100"/>
                  <a:pt x="5245100" y="7226300"/>
                </a:cubicBezTo>
                <a:close/>
                <a:moveTo>
                  <a:pt x="3708400" y="6540500"/>
                </a:moveTo>
                <a:cubicBezTo>
                  <a:pt x="3708400" y="6654800"/>
                  <a:pt x="3708400" y="6769100"/>
                  <a:pt x="3670300" y="6883400"/>
                </a:cubicBezTo>
                <a:cubicBezTo>
                  <a:pt x="3517900" y="7327900"/>
                  <a:pt x="3073400" y="7734300"/>
                  <a:pt x="2438400" y="7734300"/>
                </a:cubicBezTo>
                <a:cubicBezTo>
                  <a:pt x="1943100" y="7734300"/>
                  <a:pt x="1549400" y="7456686"/>
                  <a:pt x="1549400" y="6850857"/>
                </a:cubicBezTo>
                <a:cubicBezTo>
                  <a:pt x="1549400" y="5916811"/>
                  <a:pt x="2603500" y="5689600"/>
                  <a:pt x="3708400" y="5689600"/>
                </a:cubicBezTo>
                <a:close/>
                <a:moveTo>
                  <a:pt x="1562100" y="1562100"/>
                </a:moveTo>
                <a:cubicBezTo>
                  <a:pt x="2006600" y="1562100"/>
                  <a:pt x="2324100" y="1206500"/>
                  <a:pt x="2324100" y="774700"/>
                </a:cubicBezTo>
                <a:cubicBezTo>
                  <a:pt x="2324100" y="330200"/>
                  <a:pt x="1993900" y="0"/>
                  <a:pt x="1574800" y="0"/>
                </a:cubicBezTo>
                <a:cubicBezTo>
                  <a:pt x="1117600" y="0"/>
                  <a:pt x="774700" y="342900"/>
                  <a:pt x="774700" y="774700"/>
                </a:cubicBezTo>
                <a:cubicBezTo>
                  <a:pt x="774700" y="1206500"/>
                  <a:pt x="1104900" y="1562100"/>
                  <a:pt x="1549400" y="1562100"/>
                </a:cubicBezTo>
                <a:close/>
                <a:moveTo>
                  <a:pt x="4089400" y="1562100"/>
                </a:moveTo>
                <a:cubicBezTo>
                  <a:pt x="4533900" y="1562100"/>
                  <a:pt x="4851400" y="1206500"/>
                  <a:pt x="4851400" y="774700"/>
                </a:cubicBezTo>
                <a:cubicBezTo>
                  <a:pt x="4851400" y="330200"/>
                  <a:pt x="4521200" y="0"/>
                  <a:pt x="4089400" y="0"/>
                </a:cubicBezTo>
                <a:cubicBezTo>
                  <a:pt x="3644900" y="0"/>
                  <a:pt x="3302000" y="342900"/>
                  <a:pt x="3302000" y="774700"/>
                </a:cubicBezTo>
                <a:cubicBezTo>
                  <a:pt x="3302000" y="1206500"/>
                  <a:pt x="3632200" y="1562100"/>
                  <a:pt x="4064000" y="15621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62" name="Freeform 162"/>
          <p:cNvSpPr/>
          <p:nvPr/>
        </p:nvSpPr>
        <p:spPr>
          <a:xfrm>
            <a:off x="3246270" y="3134666"/>
            <a:ext cx="30725" cy="109232"/>
          </a:xfrm>
          <a:custGeom>
            <a:avLst/>
            <a:gdLst/>
            <a:ahLst/>
            <a:cxnLst/>
            <a:rect l="0" t="0" r="0" b="0"/>
            <a:pathLst>
              <a:path w="3225800" h="11468100">
                <a:moveTo>
                  <a:pt x="152400" y="11468100"/>
                </a:moveTo>
                <a:cubicBezTo>
                  <a:pt x="927100" y="11468100"/>
                  <a:pt x="1790700" y="11252200"/>
                  <a:pt x="2324100" y="10744200"/>
                </a:cubicBezTo>
                <a:cubicBezTo>
                  <a:pt x="2882900" y="10198100"/>
                  <a:pt x="3136900" y="9398000"/>
                  <a:pt x="3136900" y="8102600"/>
                </a:cubicBezTo>
                <a:lnTo>
                  <a:pt x="3136900" y="2578100"/>
                </a:lnTo>
                <a:lnTo>
                  <a:pt x="1574800" y="2578100"/>
                </a:lnTo>
                <a:lnTo>
                  <a:pt x="1574800" y="7658100"/>
                </a:lnTo>
                <a:cubicBezTo>
                  <a:pt x="1574800" y="9004300"/>
                  <a:pt x="1460500" y="9499600"/>
                  <a:pt x="1168400" y="9804400"/>
                </a:cubicBezTo>
                <a:cubicBezTo>
                  <a:pt x="914400" y="10083800"/>
                  <a:pt x="508000" y="10210800"/>
                  <a:pt x="0" y="10248900"/>
                </a:cubicBezTo>
                <a:close/>
                <a:moveTo>
                  <a:pt x="2355850" y="1689100"/>
                </a:moveTo>
                <a:cubicBezTo>
                  <a:pt x="2897981" y="1689100"/>
                  <a:pt x="3225800" y="1308100"/>
                  <a:pt x="3225800" y="850900"/>
                </a:cubicBezTo>
                <a:cubicBezTo>
                  <a:pt x="3225800" y="368300"/>
                  <a:pt x="2895600" y="0"/>
                  <a:pt x="2374900" y="0"/>
                </a:cubicBezTo>
                <a:cubicBezTo>
                  <a:pt x="1841500" y="0"/>
                  <a:pt x="1485900" y="368300"/>
                  <a:pt x="1485900" y="850900"/>
                </a:cubicBezTo>
                <a:cubicBezTo>
                  <a:pt x="1485900" y="1308100"/>
                  <a:pt x="1813718" y="1689100"/>
                  <a:pt x="2343150" y="16891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63" name="Freeform 163"/>
          <p:cNvSpPr/>
          <p:nvPr/>
        </p:nvSpPr>
        <p:spPr>
          <a:xfrm>
            <a:off x="3291269" y="3134666"/>
            <a:ext cx="16572" cy="83466"/>
          </a:xfrm>
          <a:custGeom>
            <a:avLst/>
            <a:gdLst/>
            <a:ahLst/>
            <a:cxnLst/>
            <a:rect l="0" t="0" r="0" b="0"/>
            <a:pathLst>
              <a:path w="1739900" h="8763000">
                <a:moveTo>
                  <a:pt x="1651000" y="8763000"/>
                </a:moveTo>
                <a:lnTo>
                  <a:pt x="1651000" y="2578100"/>
                </a:lnTo>
                <a:lnTo>
                  <a:pt x="88900" y="2578100"/>
                </a:lnTo>
                <a:lnTo>
                  <a:pt x="88900" y="8763000"/>
                </a:lnTo>
                <a:close/>
                <a:moveTo>
                  <a:pt x="869950" y="1689100"/>
                </a:moveTo>
                <a:cubicBezTo>
                  <a:pt x="1399579" y="1689100"/>
                  <a:pt x="1739900" y="1308100"/>
                  <a:pt x="1739900" y="850900"/>
                </a:cubicBezTo>
                <a:cubicBezTo>
                  <a:pt x="1739900" y="368300"/>
                  <a:pt x="1409700" y="0"/>
                  <a:pt x="876300" y="0"/>
                </a:cubicBezTo>
                <a:cubicBezTo>
                  <a:pt x="355600" y="0"/>
                  <a:pt x="0" y="368300"/>
                  <a:pt x="0" y="850900"/>
                </a:cubicBezTo>
                <a:cubicBezTo>
                  <a:pt x="0" y="1308100"/>
                  <a:pt x="340320" y="1689100"/>
                  <a:pt x="857250" y="16891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64" name="Freeform 164"/>
          <p:cNvSpPr/>
          <p:nvPr/>
        </p:nvSpPr>
        <p:spPr>
          <a:xfrm>
            <a:off x="3319453" y="3157891"/>
            <a:ext cx="54193" cy="61451"/>
          </a:xfrm>
          <a:custGeom>
            <a:avLst/>
            <a:gdLst/>
            <a:ahLst/>
            <a:cxnLst/>
            <a:rect l="0" t="0" r="0" b="0"/>
            <a:pathLst>
              <a:path w="5689600" h="6451600">
                <a:moveTo>
                  <a:pt x="5638800" y="3670300"/>
                </a:moveTo>
                <a:cubicBezTo>
                  <a:pt x="5664200" y="3530600"/>
                  <a:pt x="5689600" y="3302000"/>
                  <a:pt x="5689600" y="3009900"/>
                </a:cubicBezTo>
                <a:cubicBezTo>
                  <a:pt x="5689600" y="1651000"/>
                  <a:pt x="5029200" y="0"/>
                  <a:pt x="3022600" y="0"/>
                </a:cubicBezTo>
                <a:cubicBezTo>
                  <a:pt x="1041400" y="0"/>
                  <a:pt x="0" y="1612900"/>
                  <a:pt x="0" y="3327400"/>
                </a:cubicBezTo>
                <a:cubicBezTo>
                  <a:pt x="0" y="5219700"/>
                  <a:pt x="1181100" y="6451600"/>
                  <a:pt x="3187700" y="6451600"/>
                </a:cubicBezTo>
                <a:cubicBezTo>
                  <a:pt x="4076700" y="6451600"/>
                  <a:pt x="4813300" y="6286500"/>
                  <a:pt x="5346700" y="6057900"/>
                </a:cubicBezTo>
                <a:lnTo>
                  <a:pt x="5118100" y="4991100"/>
                </a:lnTo>
                <a:cubicBezTo>
                  <a:pt x="4632126" y="5156200"/>
                  <a:pt x="4120554" y="5270500"/>
                  <a:pt x="3391495" y="5270500"/>
                </a:cubicBezTo>
                <a:cubicBezTo>
                  <a:pt x="2393751" y="5270500"/>
                  <a:pt x="1511300" y="4787900"/>
                  <a:pt x="1511300" y="3670300"/>
                </a:cubicBezTo>
                <a:close/>
                <a:moveTo>
                  <a:pt x="1498600" y="2578100"/>
                </a:moveTo>
                <a:cubicBezTo>
                  <a:pt x="1561901" y="1943100"/>
                  <a:pt x="1966317" y="1066800"/>
                  <a:pt x="2926953" y="1066800"/>
                </a:cubicBezTo>
                <a:cubicBezTo>
                  <a:pt x="3963590" y="1066800"/>
                  <a:pt x="4216400" y="2006600"/>
                  <a:pt x="4216400" y="25781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65" name="Freeform 165"/>
          <p:cNvSpPr/>
          <p:nvPr/>
        </p:nvSpPr>
        <p:spPr>
          <a:xfrm>
            <a:off x="3385973" y="3157892"/>
            <a:ext cx="53587" cy="60241"/>
          </a:xfrm>
          <a:custGeom>
            <a:avLst/>
            <a:gdLst/>
            <a:ahLst/>
            <a:cxnLst/>
            <a:rect l="0" t="0" r="0" b="0"/>
            <a:pathLst>
              <a:path w="5626100" h="6324600">
                <a:moveTo>
                  <a:pt x="0" y="6324600"/>
                </a:moveTo>
                <a:lnTo>
                  <a:pt x="1587500" y="6324600"/>
                </a:lnTo>
                <a:lnTo>
                  <a:pt x="1587500" y="2679700"/>
                </a:lnTo>
                <a:cubicBezTo>
                  <a:pt x="1587500" y="2501900"/>
                  <a:pt x="1612900" y="2311400"/>
                  <a:pt x="1663700" y="2184400"/>
                </a:cubicBezTo>
                <a:cubicBezTo>
                  <a:pt x="1828800" y="1714500"/>
                  <a:pt x="2260600" y="1270000"/>
                  <a:pt x="2882900" y="1270000"/>
                </a:cubicBezTo>
                <a:cubicBezTo>
                  <a:pt x="3733800" y="1270000"/>
                  <a:pt x="4064000" y="1943100"/>
                  <a:pt x="4064000" y="2832100"/>
                </a:cubicBezTo>
                <a:lnTo>
                  <a:pt x="4064000" y="6324600"/>
                </a:lnTo>
                <a:lnTo>
                  <a:pt x="5626100" y="6324600"/>
                </a:lnTo>
                <a:lnTo>
                  <a:pt x="5626100" y="2654300"/>
                </a:lnTo>
                <a:cubicBezTo>
                  <a:pt x="5626100" y="698500"/>
                  <a:pt x="4508500" y="0"/>
                  <a:pt x="3429000" y="0"/>
                </a:cubicBezTo>
                <a:cubicBezTo>
                  <a:pt x="2400300" y="0"/>
                  <a:pt x="1727200" y="584200"/>
                  <a:pt x="1447800" y="1066800"/>
                </a:cubicBezTo>
                <a:lnTo>
                  <a:pt x="1409700" y="1066800"/>
                </a:lnTo>
                <a:lnTo>
                  <a:pt x="1333500" y="139700"/>
                </a:lnTo>
                <a:lnTo>
                  <a:pt x="0" y="139700"/>
                </a:lnTo>
                <a:cubicBezTo>
                  <a:pt x="0" y="673100"/>
                  <a:pt x="0" y="1270000"/>
                  <a:pt x="0" y="19812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66" name="Freeform 166"/>
          <p:cNvSpPr/>
          <p:nvPr/>
        </p:nvSpPr>
        <p:spPr>
          <a:xfrm>
            <a:off x="2926025" y="3303050"/>
            <a:ext cx="59757" cy="61571"/>
          </a:xfrm>
          <a:custGeom>
            <a:avLst/>
            <a:gdLst/>
            <a:ahLst/>
            <a:cxnLst/>
            <a:rect l="0" t="0" r="0" b="0"/>
            <a:pathLst>
              <a:path w="6273800" h="6464300">
                <a:moveTo>
                  <a:pt x="3111500" y="6464300"/>
                </a:moveTo>
                <a:cubicBezTo>
                  <a:pt x="4673600" y="6464300"/>
                  <a:pt x="6273800" y="5448300"/>
                  <a:pt x="6273800" y="3175000"/>
                </a:cubicBezTo>
                <a:cubicBezTo>
                  <a:pt x="6273800" y="1295400"/>
                  <a:pt x="5041900" y="0"/>
                  <a:pt x="3200400" y="0"/>
                </a:cubicBezTo>
                <a:cubicBezTo>
                  <a:pt x="1333500" y="0"/>
                  <a:pt x="0" y="1244600"/>
                  <a:pt x="0" y="3276600"/>
                </a:cubicBezTo>
                <a:cubicBezTo>
                  <a:pt x="0" y="5270500"/>
                  <a:pt x="1358900" y="6464300"/>
                  <a:pt x="3098800" y="6464300"/>
                </a:cubicBezTo>
                <a:close/>
                <a:moveTo>
                  <a:pt x="3136900" y="5334000"/>
                </a:moveTo>
                <a:cubicBezTo>
                  <a:pt x="2209800" y="5334000"/>
                  <a:pt x="1612900" y="4432300"/>
                  <a:pt x="1612900" y="3238500"/>
                </a:cubicBezTo>
                <a:cubicBezTo>
                  <a:pt x="1612900" y="2209800"/>
                  <a:pt x="2057400" y="1130300"/>
                  <a:pt x="3162300" y="1130300"/>
                </a:cubicBezTo>
                <a:cubicBezTo>
                  <a:pt x="4229100" y="1130300"/>
                  <a:pt x="4660900" y="2247900"/>
                  <a:pt x="4660900" y="3213100"/>
                </a:cubicBezTo>
                <a:cubicBezTo>
                  <a:pt x="4660900" y="4470400"/>
                  <a:pt x="4038600" y="5334000"/>
                  <a:pt x="3149600" y="53340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67" name="Freeform 167"/>
          <p:cNvSpPr/>
          <p:nvPr/>
        </p:nvSpPr>
        <p:spPr>
          <a:xfrm>
            <a:off x="2994117" y="3303050"/>
            <a:ext cx="41733" cy="61451"/>
          </a:xfrm>
          <a:custGeom>
            <a:avLst/>
            <a:gdLst/>
            <a:ahLst/>
            <a:cxnLst/>
            <a:rect l="0" t="0" r="0" b="0"/>
            <a:pathLst>
              <a:path w="4381500" h="6451600">
                <a:moveTo>
                  <a:pt x="0" y="6019800"/>
                </a:moveTo>
                <a:cubicBezTo>
                  <a:pt x="456803" y="6273800"/>
                  <a:pt x="1127720" y="6451600"/>
                  <a:pt x="1874639" y="6451600"/>
                </a:cubicBezTo>
                <a:cubicBezTo>
                  <a:pt x="3507978" y="6451600"/>
                  <a:pt x="4381500" y="5638800"/>
                  <a:pt x="4381500" y="4508500"/>
                </a:cubicBezTo>
                <a:cubicBezTo>
                  <a:pt x="4381500" y="3594100"/>
                  <a:pt x="3873500" y="3022600"/>
                  <a:pt x="2743200" y="2628900"/>
                </a:cubicBezTo>
                <a:cubicBezTo>
                  <a:pt x="1955800" y="2336800"/>
                  <a:pt x="1663700" y="2159000"/>
                  <a:pt x="1663700" y="1765300"/>
                </a:cubicBezTo>
                <a:cubicBezTo>
                  <a:pt x="1663700" y="1384300"/>
                  <a:pt x="1968500" y="1104900"/>
                  <a:pt x="2527300" y="1104900"/>
                </a:cubicBezTo>
                <a:cubicBezTo>
                  <a:pt x="3073400" y="1104900"/>
                  <a:pt x="3581400" y="1308100"/>
                  <a:pt x="3835400" y="1460500"/>
                </a:cubicBezTo>
                <a:lnTo>
                  <a:pt x="4152900" y="368300"/>
                </a:lnTo>
                <a:cubicBezTo>
                  <a:pt x="3784600" y="165100"/>
                  <a:pt x="3187700" y="0"/>
                  <a:pt x="2501900" y="0"/>
                </a:cubicBezTo>
                <a:cubicBezTo>
                  <a:pt x="1066800" y="0"/>
                  <a:pt x="165100" y="838200"/>
                  <a:pt x="165100" y="1930400"/>
                </a:cubicBezTo>
                <a:cubicBezTo>
                  <a:pt x="165100" y="2667000"/>
                  <a:pt x="660400" y="3327400"/>
                  <a:pt x="1866900" y="3733800"/>
                </a:cubicBezTo>
                <a:cubicBezTo>
                  <a:pt x="2628900" y="4013200"/>
                  <a:pt x="2882900" y="4216400"/>
                  <a:pt x="2882900" y="4635500"/>
                </a:cubicBezTo>
                <a:cubicBezTo>
                  <a:pt x="2882900" y="5041900"/>
                  <a:pt x="2578100" y="5334000"/>
                  <a:pt x="1892300" y="5334000"/>
                </a:cubicBezTo>
                <a:cubicBezTo>
                  <a:pt x="1333500" y="5334000"/>
                  <a:pt x="660400" y="5092700"/>
                  <a:pt x="317500" y="48768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68" name="Freeform 168"/>
          <p:cNvSpPr/>
          <p:nvPr/>
        </p:nvSpPr>
        <p:spPr>
          <a:xfrm>
            <a:off x="3045115" y="3303050"/>
            <a:ext cx="50806" cy="61571"/>
          </a:xfrm>
          <a:custGeom>
            <a:avLst/>
            <a:gdLst/>
            <a:ahLst/>
            <a:cxnLst/>
            <a:rect l="0" t="0" r="0" b="0"/>
            <a:pathLst>
              <a:path w="5334000" h="6464300">
                <a:moveTo>
                  <a:pt x="5245100" y="2616200"/>
                </a:moveTo>
                <a:cubicBezTo>
                  <a:pt x="5245100" y="1257300"/>
                  <a:pt x="4672012" y="0"/>
                  <a:pt x="2685653" y="0"/>
                </a:cubicBezTo>
                <a:cubicBezTo>
                  <a:pt x="1705173" y="0"/>
                  <a:pt x="902890" y="266700"/>
                  <a:pt x="444500" y="546100"/>
                </a:cubicBezTo>
                <a:lnTo>
                  <a:pt x="749300" y="1562100"/>
                </a:lnTo>
                <a:cubicBezTo>
                  <a:pt x="1168400" y="1295400"/>
                  <a:pt x="1803400" y="1104900"/>
                  <a:pt x="2413000" y="1104900"/>
                </a:cubicBezTo>
                <a:cubicBezTo>
                  <a:pt x="3505200" y="1104900"/>
                  <a:pt x="3670300" y="1809750"/>
                  <a:pt x="3670300" y="2235200"/>
                </a:cubicBezTo>
                <a:lnTo>
                  <a:pt x="3670300" y="2235200"/>
                </a:lnTo>
                <a:cubicBezTo>
                  <a:pt x="1384300" y="2235200"/>
                  <a:pt x="0" y="3042643"/>
                  <a:pt x="0" y="4606132"/>
                </a:cubicBezTo>
                <a:cubicBezTo>
                  <a:pt x="0" y="5554465"/>
                  <a:pt x="698500" y="6464300"/>
                  <a:pt x="1943100" y="6464300"/>
                </a:cubicBezTo>
                <a:cubicBezTo>
                  <a:pt x="2755900" y="6464300"/>
                  <a:pt x="3403600" y="6121400"/>
                  <a:pt x="3771900" y="5638800"/>
                </a:cubicBezTo>
                <a:lnTo>
                  <a:pt x="3810000" y="5638800"/>
                </a:lnTo>
                <a:lnTo>
                  <a:pt x="3924300" y="6324600"/>
                </a:lnTo>
                <a:lnTo>
                  <a:pt x="5334000" y="6324600"/>
                </a:lnTo>
                <a:cubicBezTo>
                  <a:pt x="5245100" y="5943600"/>
                  <a:pt x="5245100" y="5397500"/>
                  <a:pt x="5245100" y="4838700"/>
                </a:cubicBezTo>
                <a:close/>
                <a:moveTo>
                  <a:pt x="3708400" y="4152900"/>
                </a:moveTo>
                <a:cubicBezTo>
                  <a:pt x="3708400" y="4267200"/>
                  <a:pt x="3708400" y="4381500"/>
                  <a:pt x="3670300" y="4495800"/>
                </a:cubicBezTo>
                <a:cubicBezTo>
                  <a:pt x="3517900" y="4940300"/>
                  <a:pt x="3073400" y="5346700"/>
                  <a:pt x="2438400" y="5346700"/>
                </a:cubicBezTo>
                <a:cubicBezTo>
                  <a:pt x="1943100" y="5346700"/>
                  <a:pt x="1549400" y="5069086"/>
                  <a:pt x="1549400" y="4463257"/>
                </a:cubicBezTo>
                <a:cubicBezTo>
                  <a:pt x="1549400" y="3529211"/>
                  <a:pt x="2603500" y="3302000"/>
                  <a:pt x="3708400" y="33020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69" name="Freeform 169"/>
          <p:cNvSpPr/>
          <p:nvPr/>
        </p:nvSpPr>
        <p:spPr>
          <a:xfrm>
            <a:off x="3110752" y="3277285"/>
            <a:ext cx="14878" cy="86006"/>
          </a:xfrm>
          <a:custGeom>
            <a:avLst/>
            <a:gdLst/>
            <a:ahLst/>
            <a:cxnLst/>
            <a:rect l="0" t="0" r="0" b="0"/>
            <a:pathLst>
              <a:path w="1562100" h="9029700">
                <a:moveTo>
                  <a:pt x="0" y="9029700"/>
                </a:moveTo>
                <a:lnTo>
                  <a:pt x="1562100" y="9029700"/>
                </a:lnTo>
                <a:lnTo>
                  <a:pt x="1562100" y="0"/>
                </a:lnTo>
                <a:lnTo>
                  <a:pt x="0" y="0"/>
                </a:ln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70" name="Freeform 170"/>
          <p:cNvSpPr/>
          <p:nvPr/>
        </p:nvSpPr>
        <p:spPr>
          <a:xfrm>
            <a:off x="3141720" y="3277285"/>
            <a:ext cx="14878" cy="86006"/>
          </a:xfrm>
          <a:custGeom>
            <a:avLst/>
            <a:gdLst/>
            <a:ahLst/>
            <a:cxnLst/>
            <a:rect l="0" t="0" r="0" b="0"/>
            <a:pathLst>
              <a:path w="1562100" h="9029700">
                <a:moveTo>
                  <a:pt x="0" y="9029700"/>
                </a:moveTo>
                <a:lnTo>
                  <a:pt x="1562100" y="9029700"/>
                </a:lnTo>
                <a:lnTo>
                  <a:pt x="1562100" y="0"/>
                </a:lnTo>
                <a:lnTo>
                  <a:pt x="0" y="0"/>
                </a:ln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71" name="Freeform 171"/>
          <p:cNvSpPr/>
          <p:nvPr/>
        </p:nvSpPr>
        <p:spPr>
          <a:xfrm>
            <a:off x="3171912" y="3279825"/>
            <a:ext cx="16572" cy="83466"/>
          </a:xfrm>
          <a:custGeom>
            <a:avLst/>
            <a:gdLst/>
            <a:ahLst/>
            <a:cxnLst/>
            <a:rect l="0" t="0" r="0" b="0"/>
            <a:pathLst>
              <a:path w="1739900" h="8763000">
                <a:moveTo>
                  <a:pt x="1651000" y="8763000"/>
                </a:moveTo>
                <a:lnTo>
                  <a:pt x="1651000" y="2578100"/>
                </a:lnTo>
                <a:lnTo>
                  <a:pt x="88900" y="2578100"/>
                </a:lnTo>
                <a:lnTo>
                  <a:pt x="88900" y="8763000"/>
                </a:lnTo>
                <a:close/>
                <a:moveTo>
                  <a:pt x="869950" y="1689100"/>
                </a:moveTo>
                <a:cubicBezTo>
                  <a:pt x="1399579" y="1689100"/>
                  <a:pt x="1739900" y="1308100"/>
                  <a:pt x="1739900" y="850900"/>
                </a:cubicBezTo>
                <a:cubicBezTo>
                  <a:pt x="1739900" y="368300"/>
                  <a:pt x="1409700" y="0"/>
                  <a:pt x="876300" y="0"/>
                </a:cubicBezTo>
                <a:cubicBezTo>
                  <a:pt x="355600" y="0"/>
                  <a:pt x="0" y="368300"/>
                  <a:pt x="0" y="850900"/>
                </a:cubicBezTo>
                <a:cubicBezTo>
                  <a:pt x="0" y="1308100"/>
                  <a:pt x="340320" y="1689100"/>
                  <a:pt x="857250" y="16891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72" name="Freeform 172"/>
          <p:cNvSpPr/>
          <p:nvPr/>
        </p:nvSpPr>
        <p:spPr>
          <a:xfrm>
            <a:off x="3199976" y="3303050"/>
            <a:ext cx="41733" cy="61451"/>
          </a:xfrm>
          <a:custGeom>
            <a:avLst/>
            <a:gdLst/>
            <a:ahLst/>
            <a:cxnLst/>
            <a:rect l="0" t="0" r="0" b="0"/>
            <a:pathLst>
              <a:path w="4381500" h="6451600">
                <a:moveTo>
                  <a:pt x="0" y="6019800"/>
                </a:moveTo>
                <a:cubicBezTo>
                  <a:pt x="456803" y="6273800"/>
                  <a:pt x="1127720" y="6451600"/>
                  <a:pt x="1874639" y="6451600"/>
                </a:cubicBezTo>
                <a:cubicBezTo>
                  <a:pt x="3507978" y="6451600"/>
                  <a:pt x="4381500" y="5638800"/>
                  <a:pt x="4381500" y="4508500"/>
                </a:cubicBezTo>
                <a:cubicBezTo>
                  <a:pt x="4381500" y="3594100"/>
                  <a:pt x="3873500" y="3022600"/>
                  <a:pt x="2743200" y="2628900"/>
                </a:cubicBezTo>
                <a:cubicBezTo>
                  <a:pt x="1955800" y="2336800"/>
                  <a:pt x="1663700" y="2159000"/>
                  <a:pt x="1663700" y="1765300"/>
                </a:cubicBezTo>
                <a:cubicBezTo>
                  <a:pt x="1663700" y="1384300"/>
                  <a:pt x="1968500" y="1104900"/>
                  <a:pt x="2527300" y="1104900"/>
                </a:cubicBezTo>
                <a:cubicBezTo>
                  <a:pt x="3073400" y="1104900"/>
                  <a:pt x="3581400" y="1308100"/>
                  <a:pt x="3835400" y="1460500"/>
                </a:cubicBezTo>
                <a:lnTo>
                  <a:pt x="4152900" y="368300"/>
                </a:lnTo>
                <a:cubicBezTo>
                  <a:pt x="3784600" y="165100"/>
                  <a:pt x="3187700" y="0"/>
                  <a:pt x="2501900" y="0"/>
                </a:cubicBezTo>
                <a:cubicBezTo>
                  <a:pt x="1066800" y="0"/>
                  <a:pt x="165100" y="838200"/>
                  <a:pt x="165100" y="1930400"/>
                </a:cubicBezTo>
                <a:cubicBezTo>
                  <a:pt x="165100" y="2667000"/>
                  <a:pt x="660400" y="3327400"/>
                  <a:pt x="1866900" y="3733800"/>
                </a:cubicBezTo>
                <a:cubicBezTo>
                  <a:pt x="2628900" y="4013200"/>
                  <a:pt x="2882900" y="4216400"/>
                  <a:pt x="2882900" y="4635500"/>
                </a:cubicBezTo>
                <a:cubicBezTo>
                  <a:pt x="2882900" y="5041900"/>
                  <a:pt x="2578100" y="5334000"/>
                  <a:pt x="1892300" y="5334000"/>
                </a:cubicBezTo>
                <a:cubicBezTo>
                  <a:pt x="1333500" y="5334000"/>
                  <a:pt x="660400" y="5092700"/>
                  <a:pt x="317500" y="48768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73" name="Freeform 173"/>
          <p:cNvSpPr/>
          <p:nvPr/>
        </p:nvSpPr>
        <p:spPr>
          <a:xfrm>
            <a:off x="3253467" y="3304381"/>
            <a:ext cx="53225" cy="60241"/>
          </a:xfrm>
          <a:custGeom>
            <a:avLst/>
            <a:gdLst/>
            <a:ahLst/>
            <a:cxnLst/>
            <a:rect l="0" t="0" r="0" b="0"/>
            <a:pathLst>
              <a:path w="5588000" h="6324600">
                <a:moveTo>
                  <a:pt x="5588000" y="0"/>
                </a:moveTo>
                <a:lnTo>
                  <a:pt x="4000500" y="0"/>
                </a:lnTo>
                <a:lnTo>
                  <a:pt x="4000500" y="3733800"/>
                </a:lnTo>
                <a:cubicBezTo>
                  <a:pt x="4000500" y="3911600"/>
                  <a:pt x="3975100" y="4089400"/>
                  <a:pt x="3911600" y="4216400"/>
                </a:cubicBezTo>
                <a:cubicBezTo>
                  <a:pt x="3759200" y="4622800"/>
                  <a:pt x="3352800" y="5054600"/>
                  <a:pt x="2717800" y="5054600"/>
                </a:cubicBezTo>
                <a:cubicBezTo>
                  <a:pt x="1892300" y="5054600"/>
                  <a:pt x="1562100" y="4394200"/>
                  <a:pt x="1562100" y="3365500"/>
                </a:cubicBezTo>
                <a:lnTo>
                  <a:pt x="1562100" y="0"/>
                </a:lnTo>
                <a:lnTo>
                  <a:pt x="0" y="0"/>
                </a:lnTo>
                <a:lnTo>
                  <a:pt x="0" y="3632200"/>
                </a:lnTo>
                <a:cubicBezTo>
                  <a:pt x="0" y="5651500"/>
                  <a:pt x="1028700" y="6324600"/>
                  <a:pt x="2146300" y="6324600"/>
                </a:cubicBezTo>
                <a:cubicBezTo>
                  <a:pt x="3263900" y="6324600"/>
                  <a:pt x="3873500" y="5689600"/>
                  <a:pt x="4140200" y="5257800"/>
                </a:cubicBezTo>
                <a:lnTo>
                  <a:pt x="4178300" y="5257800"/>
                </a:lnTo>
                <a:lnTo>
                  <a:pt x="4254500" y="6184900"/>
                </a:lnTo>
                <a:lnTo>
                  <a:pt x="5588000" y="6184900"/>
                </a:lnTo>
                <a:cubicBezTo>
                  <a:pt x="5588000" y="5676900"/>
                  <a:pt x="5588000" y="5067300"/>
                  <a:pt x="5588000" y="43307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74" name="Freeform 174"/>
          <p:cNvSpPr/>
          <p:nvPr/>
        </p:nvSpPr>
        <p:spPr>
          <a:xfrm>
            <a:off x="3322248" y="3304381"/>
            <a:ext cx="53225" cy="60241"/>
          </a:xfrm>
          <a:custGeom>
            <a:avLst/>
            <a:gdLst/>
            <a:ahLst/>
            <a:cxnLst/>
            <a:rect l="0" t="0" r="0" b="0"/>
            <a:pathLst>
              <a:path w="5588000" h="6324600">
                <a:moveTo>
                  <a:pt x="5588000" y="0"/>
                </a:moveTo>
                <a:lnTo>
                  <a:pt x="4000500" y="0"/>
                </a:lnTo>
                <a:lnTo>
                  <a:pt x="4000500" y="3733800"/>
                </a:lnTo>
                <a:cubicBezTo>
                  <a:pt x="4000500" y="3911600"/>
                  <a:pt x="3975100" y="4089400"/>
                  <a:pt x="3911600" y="4216400"/>
                </a:cubicBezTo>
                <a:cubicBezTo>
                  <a:pt x="3759200" y="4622800"/>
                  <a:pt x="3352800" y="5054600"/>
                  <a:pt x="2717800" y="5054600"/>
                </a:cubicBezTo>
                <a:cubicBezTo>
                  <a:pt x="1892300" y="5054600"/>
                  <a:pt x="1562100" y="4394200"/>
                  <a:pt x="1562100" y="3365500"/>
                </a:cubicBezTo>
                <a:lnTo>
                  <a:pt x="1562100" y="0"/>
                </a:lnTo>
                <a:lnTo>
                  <a:pt x="0" y="0"/>
                </a:lnTo>
                <a:lnTo>
                  <a:pt x="0" y="3632200"/>
                </a:lnTo>
                <a:cubicBezTo>
                  <a:pt x="0" y="5651500"/>
                  <a:pt x="1028700" y="6324600"/>
                  <a:pt x="2146300" y="6324600"/>
                </a:cubicBezTo>
                <a:cubicBezTo>
                  <a:pt x="3263900" y="6324600"/>
                  <a:pt x="3873500" y="5689600"/>
                  <a:pt x="4140200" y="5257800"/>
                </a:cubicBezTo>
                <a:lnTo>
                  <a:pt x="4178300" y="5257800"/>
                </a:lnTo>
                <a:lnTo>
                  <a:pt x="4254500" y="6184900"/>
                </a:lnTo>
                <a:lnTo>
                  <a:pt x="5588000" y="6184900"/>
                </a:lnTo>
                <a:cubicBezTo>
                  <a:pt x="5588000" y="5676900"/>
                  <a:pt x="5588000" y="5067300"/>
                  <a:pt x="5588000" y="43307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75" name="Freeform 175"/>
          <p:cNvSpPr/>
          <p:nvPr/>
        </p:nvSpPr>
        <p:spPr>
          <a:xfrm>
            <a:off x="3387848" y="3303050"/>
            <a:ext cx="41733" cy="61451"/>
          </a:xfrm>
          <a:custGeom>
            <a:avLst/>
            <a:gdLst/>
            <a:ahLst/>
            <a:cxnLst/>
            <a:rect l="0" t="0" r="0" b="0"/>
            <a:pathLst>
              <a:path w="4381500" h="6451600">
                <a:moveTo>
                  <a:pt x="0" y="6019800"/>
                </a:moveTo>
                <a:cubicBezTo>
                  <a:pt x="456803" y="6273800"/>
                  <a:pt x="1127720" y="6451600"/>
                  <a:pt x="1874639" y="6451600"/>
                </a:cubicBezTo>
                <a:cubicBezTo>
                  <a:pt x="3507978" y="6451600"/>
                  <a:pt x="4381500" y="5638800"/>
                  <a:pt x="4381500" y="4508500"/>
                </a:cubicBezTo>
                <a:cubicBezTo>
                  <a:pt x="4381500" y="3594100"/>
                  <a:pt x="3873500" y="3022600"/>
                  <a:pt x="2743200" y="2628900"/>
                </a:cubicBezTo>
                <a:cubicBezTo>
                  <a:pt x="1955800" y="2336800"/>
                  <a:pt x="1663700" y="2159000"/>
                  <a:pt x="1663700" y="1765300"/>
                </a:cubicBezTo>
                <a:cubicBezTo>
                  <a:pt x="1663700" y="1384300"/>
                  <a:pt x="1968500" y="1104900"/>
                  <a:pt x="2527300" y="1104900"/>
                </a:cubicBezTo>
                <a:cubicBezTo>
                  <a:pt x="3073400" y="1104900"/>
                  <a:pt x="3581400" y="1308100"/>
                  <a:pt x="3835400" y="1460500"/>
                </a:cubicBezTo>
                <a:lnTo>
                  <a:pt x="4152900" y="368300"/>
                </a:lnTo>
                <a:cubicBezTo>
                  <a:pt x="3784600" y="165100"/>
                  <a:pt x="3187700" y="0"/>
                  <a:pt x="2501900" y="0"/>
                </a:cubicBezTo>
                <a:cubicBezTo>
                  <a:pt x="1066800" y="0"/>
                  <a:pt x="165100" y="838200"/>
                  <a:pt x="165100" y="1930400"/>
                </a:cubicBezTo>
                <a:cubicBezTo>
                  <a:pt x="165100" y="2667000"/>
                  <a:pt x="660400" y="3327400"/>
                  <a:pt x="1866900" y="3733800"/>
                </a:cubicBezTo>
                <a:cubicBezTo>
                  <a:pt x="2628900" y="4013200"/>
                  <a:pt x="2882900" y="4216400"/>
                  <a:pt x="2882900" y="4635500"/>
                </a:cubicBezTo>
                <a:cubicBezTo>
                  <a:pt x="2882900" y="5041900"/>
                  <a:pt x="2578100" y="5334000"/>
                  <a:pt x="1892300" y="5334000"/>
                </a:cubicBezTo>
                <a:cubicBezTo>
                  <a:pt x="1333500" y="5334000"/>
                  <a:pt x="660400" y="5092700"/>
                  <a:pt x="317500" y="48768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76" name="Rectangle 176"/>
          <p:cNvSpPr/>
          <p:nvPr/>
        </p:nvSpPr>
        <p:spPr>
          <a:xfrm>
            <a:off x="4343842" y="2229995"/>
            <a:ext cx="65" cy="276999"/>
          </a:xfrm>
          <a:prstGeom prst="rect">
            <a:avLst/>
          </a:prstGeom>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77" name="Freeform 177"/>
          <p:cNvSpPr/>
          <p:nvPr/>
        </p:nvSpPr>
        <p:spPr>
          <a:xfrm>
            <a:off x="4352430" y="2255398"/>
            <a:ext cx="54677" cy="82135"/>
          </a:xfrm>
          <a:custGeom>
            <a:avLst/>
            <a:gdLst/>
            <a:ahLst/>
            <a:cxnLst/>
            <a:rect l="0" t="0" r="0" b="0"/>
            <a:pathLst>
              <a:path w="5740400" h="8623300">
                <a:moveTo>
                  <a:pt x="0" y="8623300"/>
                </a:moveTo>
                <a:lnTo>
                  <a:pt x="1549400" y="8623300"/>
                </a:lnTo>
                <a:lnTo>
                  <a:pt x="1549400" y="5384800"/>
                </a:lnTo>
                <a:cubicBezTo>
                  <a:pt x="1765300" y="5448300"/>
                  <a:pt x="2019300" y="5448300"/>
                  <a:pt x="2311400" y="5448300"/>
                </a:cubicBezTo>
                <a:cubicBezTo>
                  <a:pt x="3416300" y="5448300"/>
                  <a:pt x="4381500" y="5143500"/>
                  <a:pt x="5016500" y="4521200"/>
                </a:cubicBezTo>
                <a:cubicBezTo>
                  <a:pt x="5486400" y="4064000"/>
                  <a:pt x="5740400" y="3403600"/>
                  <a:pt x="5740400" y="2590800"/>
                </a:cubicBezTo>
                <a:cubicBezTo>
                  <a:pt x="5740400" y="1790700"/>
                  <a:pt x="5410200" y="1117600"/>
                  <a:pt x="4902200" y="698500"/>
                </a:cubicBezTo>
                <a:cubicBezTo>
                  <a:pt x="4356100" y="241300"/>
                  <a:pt x="3530600" y="0"/>
                  <a:pt x="2387600" y="0"/>
                </a:cubicBezTo>
                <a:cubicBezTo>
                  <a:pt x="1346200" y="0"/>
                  <a:pt x="571500" y="76200"/>
                  <a:pt x="0" y="177800"/>
                </a:cubicBezTo>
                <a:close/>
                <a:moveTo>
                  <a:pt x="1549400" y="1282700"/>
                </a:moveTo>
                <a:cubicBezTo>
                  <a:pt x="1714500" y="1244600"/>
                  <a:pt x="2019300" y="1206500"/>
                  <a:pt x="2451100" y="1206500"/>
                </a:cubicBezTo>
                <a:cubicBezTo>
                  <a:pt x="3530600" y="1206500"/>
                  <a:pt x="4191000" y="1714500"/>
                  <a:pt x="4191000" y="2654300"/>
                </a:cubicBezTo>
                <a:cubicBezTo>
                  <a:pt x="4191000" y="3644900"/>
                  <a:pt x="3479800" y="4229100"/>
                  <a:pt x="2311400" y="4229100"/>
                </a:cubicBezTo>
                <a:cubicBezTo>
                  <a:pt x="1993900" y="4229100"/>
                  <a:pt x="1752600" y="4229100"/>
                  <a:pt x="1549400" y="41529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78" name="Freeform 178"/>
          <p:cNvSpPr/>
          <p:nvPr/>
        </p:nvSpPr>
        <p:spPr>
          <a:xfrm>
            <a:off x="4414328" y="2277293"/>
            <a:ext cx="50806" cy="61571"/>
          </a:xfrm>
          <a:custGeom>
            <a:avLst/>
            <a:gdLst/>
            <a:ahLst/>
            <a:cxnLst/>
            <a:rect l="0" t="0" r="0" b="0"/>
            <a:pathLst>
              <a:path w="5334000" h="6464300">
                <a:moveTo>
                  <a:pt x="5245100" y="2616200"/>
                </a:moveTo>
                <a:cubicBezTo>
                  <a:pt x="5245100" y="1257300"/>
                  <a:pt x="4672012" y="0"/>
                  <a:pt x="2685653" y="0"/>
                </a:cubicBezTo>
                <a:cubicBezTo>
                  <a:pt x="1705173" y="0"/>
                  <a:pt x="902890" y="266700"/>
                  <a:pt x="444500" y="546100"/>
                </a:cubicBezTo>
                <a:lnTo>
                  <a:pt x="749300" y="1562100"/>
                </a:lnTo>
                <a:cubicBezTo>
                  <a:pt x="1168400" y="1295400"/>
                  <a:pt x="1803400" y="1104900"/>
                  <a:pt x="2413000" y="1104900"/>
                </a:cubicBezTo>
                <a:cubicBezTo>
                  <a:pt x="3505200" y="1104900"/>
                  <a:pt x="3670300" y="1809750"/>
                  <a:pt x="3670300" y="2235200"/>
                </a:cubicBezTo>
                <a:lnTo>
                  <a:pt x="3670300" y="2235200"/>
                </a:lnTo>
                <a:cubicBezTo>
                  <a:pt x="1384300" y="2235200"/>
                  <a:pt x="0" y="3042643"/>
                  <a:pt x="0" y="4606132"/>
                </a:cubicBezTo>
                <a:cubicBezTo>
                  <a:pt x="0" y="5554465"/>
                  <a:pt x="698500" y="6464300"/>
                  <a:pt x="1943100" y="6464300"/>
                </a:cubicBezTo>
                <a:cubicBezTo>
                  <a:pt x="2755900" y="6464300"/>
                  <a:pt x="3403600" y="6121400"/>
                  <a:pt x="3771900" y="5638800"/>
                </a:cubicBezTo>
                <a:lnTo>
                  <a:pt x="3810000" y="5638800"/>
                </a:lnTo>
                <a:lnTo>
                  <a:pt x="3924300" y="6324600"/>
                </a:lnTo>
                <a:lnTo>
                  <a:pt x="5334000" y="6324600"/>
                </a:lnTo>
                <a:cubicBezTo>
                  <a:pt x="5245100" y="5943600"/>
                  <a:pt x="5245100" y="5397500"/>
                  <a:pt x="5245100" y="4838700"/>
                </a:cubicBezTo>
                <a:close/>
                <a:moveTo>
                  <a:pt x="3708400" y="4152900"/>
                </a:moveTo>
                <a:cubicBezTo>
                  <a:pt x="3708400" y="4267200"/>
                  <a:pt x="3708400" y="4381500"/>
                  <a:pt x="3670300" y="4495800"/>
                </a:cubicBezTo>
                <a:cubicBezTo>
                  <a:pt x="3517900" y="4940300"/>
                  <a:pt x="3073400" y="5346700"/>
                  <a:pt x="2438400" y="5346700"/>
                </a:cubicBezTo>
                <a:cubicBezTo>
                  <a:pt x="1943100" y="5346700"/>
                  <a:pt x="1549400" y="5069086"/>
                  <a:pt x="1549400" y="4463257"/>
                </a:cubicBezTo>
                <a:cubicBezTo>
                  <a:pt x="1549400" y="3529211"/>
                  <a:pt x="2603500" y="3302000"/>
                  <a:pt x="3708400" y="33020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79" name="Freeform 179"/>
          <p:cNvSpPr/>
          <p:nvPr/>
        </p:nvSpPr>
        <p:spPr>
          <a:xfrm>
            <a:off x="4480013" y="2251527"/>
            <a:ext cx="14878" cy="86006"/>
          </a:xfrm>
          <a:custGeom>
            <a:avLst/>
            <a:gdLst/>
            <a:ahLst/>
            <a:cxnLst/>
            <a:rect l="0" t="0" r="0" b="0"/>
            <a:pathLst>
              <a:path w="1562100" h="9029700">
                <a:moveTo>
                  <a:pt x="0" y="9029700"/>
                </a:moveTo>
                <a:lnTo>
                  <a:pt x="1562100" y="9029700"/>
                </a:lnTo>
                <a:lnTo>
                  <a:pt x="1562100" y="0"/>
                </a:lnTo>
                <a:lnTo>
                  <a:pt x="0" y="0"/>
                </a:ln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80" name="Freeform 180"/>
          <p:cNvSpPr/>
          <p:nvPr/>
        </p:nvSpPr>
        <p:spPr>
          <a:xfrm>
            <a:off x="4504726" y="2278623"/>
            <a:ext cx="59031" cy="58910"/>
          </a:xfrm>
          <a:custGeom>
            <a:avLst/>
            <a:gdLst/>
            <a:ahLst/>
            <a:cxnLst/>
            <a:rect l="0" t="0" r="0" b="0"/>
            <a:pathLst>
              <a:path w="6197600" h="6184900">
                <a:moveTo>
                  <a:pt x="0" y="0"/>
                </a:moveTo>
                <a:lnTo>
                  <a:pt x="2298700" y="6184900"/>
                </a:lnTo>
                <a:lnTo>
                  <a:pt x="3835400" y="6184900"/>
                </a:lnTo>
                <a:lnTo>
                  <a:pt x="6197600" y="0"/>
                </a:lnTo>
                <a:lnTo>
                  <a:pt x="4559300" y="0"/>
                </a:lnTo>
                <a:lnTo>
                  <a:pt x="3568700" y="3136900"/>
                </a:lnTo>
                <a:cubicBezTo>
                  <a:pt x="3403600" y="3695700"/>
                  <a:pt x="3263900" y="4178300"/>
                  <a:pt x="3149600" y="4686300"/>
                </a:cubicBezTo>
                <a:lnTo>
                  <a:pt x="3111500" y="4686300"/>
                </a:lnTo>
                <a:cubicBezTo>
                  <a:pt x="2997200" y="4178300"/>
                  <a:pt x="2870200" y="3683000"/>
                  <a:pt x="2692400" y="3136900"/>
                </a:cubicBezTo>
                <a:lnTo>
                  <a:pt x="1689100" y="0"/>
                </a:ln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81" name="Freeform 181"/>
          <p:cNvSpPr/>
          <p:nvPr/>
        </p:nvSpPr>
        <p:spPr>
          <a:xfrm>
            <a:off x="4567652" y="2277293"/>
            <a:ext cx="54193" cy="61451"/>
          </a:xfrm>
          <a:custGeom>
            <a:avLst/>
            <a:gdLst/>
            <a:ahLst/>
            <a:cxnLst/>
            <a:rect l="0" t="0" r="0" b="0"/>
            <a:pathLst>
              <a:path w="5689600" h="6451600">
                <a:moveTo>
                  <a:pt x="5638800" y="3670300"/>
                </a:moveTo>
                <a:cubicBezTo>
                  <a:pt x="5664200" y="3530600"/>
                  <a:pt x="5689600" y="3302000"/>
                  <a:pt x="5689600" y="3009900"/>
                </a:cubicBezTo>
                <a:cubicBezTo>
                  <a:pt x="5689600" y="1651000"/>
                  <a:pt x="5029200" y="0"/>
                  <a:pt x="3022600" y="0"/>
                </a:cubicBezTo>
                <a:cubicBezTo>
                  <a:pt x="1041400" y="0"/>
                  <a:pt x="0" y="1612900"/>
                  <a:pt x="0" y="3327400"/>
                </a:cubicBezTo>
                <a:cubicBezTo>
                  <a:pt x="0" y="5219700"/>
                  <a:pt x="1181100" y="6451600"/>
                  <a:pt x="3187700" y="6451600"/>
                </a:cubicBezTo>
                <a:cubicBezTo>
                  <a:pt x="4076700" y="6451600"/>
                  <a:pt x="4813300" y="6286500"/>
                  <a:pt x="5346700" y="6057900"/>
                </a:cubicBezTo>
                <a:lnTo>
                  <a:pt x="5118100" y="4991100"/>
                </a:lnTo>
                <a:cubicBezTo>
                  <a:pt x="4632126" y="5156200"/>
                  <a:pt x="4120554" y="5270500"/>
                  <a:pt x="3391495" y="5270500"/>
                </a:cubicBezTo>
                <a:cubicBezTo>
                  <a:pt x="2393751" y="5270500"/>
                  <a:pt x="1511300" y="4787900"/>
                  <a:pt x="1511300" y="3670300"/>
                </a:cubicBezTo>
                <a:close/>
                <a:moveTo>
                  <a:pt x="1498600" y="2578100"/>
                </a:moveTo>
                <a:cubicBezTo>
                  <a:pt x="1561901" y="1943100"/>
                  <a:pt x="1966317" y="1066800"/>
                  <a:pt x="2926953" y="1066800"/>
                </a:cubicBezTo>
                <a:cubicBezTo>
                  <a:pt x="3963590" y="1066800"/>
                  <a:pt x="4216400" y="2006600"/>
                  <a:pt x="4216400" y="25781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82" name="Freeform 182"/>
          <p:cNvSpPr/>
          <p:nvPr/>
        </p:nvSpPr>
        <p:spPr>
          <a:xfrm>
            <a:off x="4634668" y="2251527"/>
            <a:ext cx="14878" cy="86006"/>
          </a:xfrm>
          <a:custGeom>
            <a:avLst/>
            <a:gdLst/>
            <a:ahLst/>
            <a:cxnLst/>
            <a:rect l="0" t="0" r="0" b="0"/>
            <a:pathLst>
              <a:path w="1562100" h="9029700">
                <a:moveTo>
                  <a:pt x="0" y="9029700"/>
                </a:moveTo>
                <a:lnTo>
                  <a:pt x="1562100" y="9029700"/>
                </a:lnTo>
                <a:lnTo>
                  <a:pt x="1562100" y="0"/>
                </a:lnTo>
                <a:lnTo>
                  <a:pt x="0" y="0"/>
                </a:ln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83" name="Freeform 183"/>
          <p:cNvSpPr/>
          <p:nvPr/>
        </p:nvSpPr>
        <p:spPr>
          <a:xfrm>
            <a:off x="4665417" y="2278623"/>
            <a:ext cx="53225" cy="60241"/>
          </a:xfrm>
          <a:custGeom>
            <a:avLst/>
            <a:gdLst/>
            <a:ahLst/>
            <a:cxnLst/>
            <a:rect l="0" t="0" r="0" b="0"/>
            <a:pathLst>
              <a:path w="5588000" h="6324600">
                <a:moveTo>
                  <a:pt x="5588000" y="0"/>
                </a:moveTo>
                <a:lnTo>
                  <a:pt x="4000500" y="0"/>
                </a:lnTo>
                <a:lnTo>
                  <a:pt x="4000500" y="3733800"/>
                </a:lnTo>
                <a:cubicBezTo>
                  <a:pt x="4000500" y="3911600"/>
                  <a:pt x="3975100" y="4089400"/>
                  <a:pt x="3911600" y="4216400"/>
                </a:cubicBezTo>
                <a:cubicBezTo>
                  <a:pt x="3759200" y="4622800"/>
                  <a:pt x="3352800" y="5054600"/>
                  <a:pt x="2717800" y="5054600"/>
                </a:cubicBezTo>
                <a:cubicBezTo>
                  <a:pt x="1892300" y="5054600"/>
                  <a:pt x="1562100" y="4394200"/>
                  <a:pt x="1562100" y="3365500"/>
                </a:cubicBezTo>
                <a:lnTo>
                  <a:pt x="1562100" y="0"/>
                </a:lnTo>
                <a:lnTo>
                  <a:pt x="0" y="0"/>
                </a:lnTo>
                <a:lnTo>
                  <a:pt x="0" y="3632200"/>
                </a:lnTo>
                <a:cubicBezTo>
                  <a:pt x="0" y="5651500"/>
                  <a:pt x="1028700" y="6324600"/>
                  <a:pt x="2146300" y="6324600"/>
                </a:cubicBezTo>
                <a:cubicBezTo>
                  <a:pt x="3263900" y="6324600"/>
                  <a:pt x="3873500" y="5689600"/>
                  <a:pt x="4140200" y="5257800"/>
                </a:cubicBezTo>
                <a:lnTo>
                  <a:pt x="4178300" y="5257800"/>
                </a:lnTo>
                <a:lnTo>
                  <a:pt x="4254500" y="6184900"/>
                </a:lnTo>
                <a:lnTo>
                  <a:pt x="5588000" y="6184900"/>
                </a:lnTo>
                <a:cubicBezTo>
                  <a:pt x="5588000" y="5676900"/>
                  <a:pt x="5588000" y="5067300"/>
                  <a:pt x="5588000" y="43307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84" name="Freeform 184"/>
          <p:cNvSpPr/>
          <p:nvPr/>
        </p:nvSpPr>
        <p:spPr>
          <a:xfrm>
            <a:off x="4728682" y="2263503"/>
            <a:ext cx="37136" cy="75241"/>
          </a:xfrm>
          <a:custGeom>
            <a:avLst/>
            <a:gdLst/>
            <a:ahLst/>
            <a:cxnLst/>
            <a:rect l="0" t="0" r="0" b="0"/>
            <a:pathLst>
              <a:path w="3898900" h="7899400">
                <a:moveTo>
                  <a:pt x="876300" y="431800"/>
                </a:moveTo>
                <a:lnTo>
                  <a:pt x="876300" y="1587500"/>
                </a:lnTo>
                <a:lnTo>
                  <a:pt x="0" y="1587500"/>
                </a:lnTo>
                <a:lnTo>
                  <a:pt x="0" y="2755900"/>
                </a:lnTo>
                <a:lnTo>
                  <a:pt x="876300" y="2755900"/>
                </a:lnTo>
                <a:lnTo>
                  <a:pt x="876300" y="5651500"/>
                </a:lnTo>
                <a:cubicBezTo>
                  <a:pt x="876300" y="6464300"/>
                  <a:pt x="1028104" y="7035800"/>
                  <a:pt x="1369417" y="7391400"/>
                </a:cubicBezTo>
                <a:cubicBezTo>
                  <a:pt x="1660326" y="7708900"/>
                  <a:pt x="2128242" y="7899400"/>
                  <a:pt x="2709862" y="7899400"/>
                </a:cubicBezTo>
                <a:cubicBezTo>
                  <a:pt x="3190478" y="7899400"/>
                  <a:pt x="3607792" y="7823200"/>
                  <a:pt x="3835400" y="7734300"/>
                </a:cubicBezTo>
                <a:lnTo>
                  <a:pt x="3835400" y="6553200"/>
                </a:lnTo>
                <a:cubicBezTo>
                  <a:pt x="3656012" y="6604000"/>
                  <a:pt x="3502223" y="6616700"/>
                  <a:pt x="3220243" y="6616700"/>
                </a:cubicBezTo>
                <a:cubicBezTo>
                  <a:pt x="2617985" y="6616700"/>
                  <a:pt x="2413000" y="6235700"/>
                  <a:pt x="2413000" y="5473700"/>
                </a:cubicBezTo>
                <a:lnTo>
                  <a:pt x="2413000" y="2755900"/>
                </a:lnTo>
                <a:lnTo>
                  <a:pt x="3898900" y="2755900"/>
                </a:lnTo>
                <a:lnTo>
                  <a:pt x="3898900" y="1587500"/>
                </a:lnTo>
                <a:lnTo>
                  <a:pt x="2413000" y="1587500"/>
                </a:lnTo>
                <a:lnTo>
                  <a:pt x="2413000" y="0"/>
                </a:ln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85" name="Rectangle 185"/>
          <p:cNvSpPr/>
          <p:nvPr/>
        </p:nvSpPr>
        <p:spPr>
          <a:xfrm>
            <a:off x="4201344" y="2375155"/>
            <a:ext cx="65" cy="553998"/>
          </a:xfrm>
          <a:prstGeom prst="rect">
            <a:avLst/>
          </a:prstGeom>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86" name="Freeform 186"/>
          <p:cNvSpPr/>
          <p:nvPr/>
        </p:nvSpPr>
        <p:spPr>
          <a:xfrm>
            <a:off x="4323036" y="2399226"/>
            <a:ext cx="30725" cy="109232"/>
          </a:xfrm>
          <a:custGeom>
            <a:avLst/>
            <a:gdLst/>
            <a:ahLst/>
            <a:cxnLst/>
            <a:rect l="0" t="0" r="0" b="0"/>
            <a:pathLst>
              <a:path w="3225800" h="11468100">
                <a:moveTo>
                  <a:pt x="152400" y="11468100"/>
                </a:moveTo>
                <a:cubicBezTo>
                  <a:pt x="927100" y="11468100"/>
                  <a:pt x="1790700" y="11252200"/>
                  <a:pt x="2324100" y="10744200"/>
                </a:cubicBezTo>
                <a:cubicBezTo>
                  <a:pt x="2882900" y="10198100"/>
                  <a:pt x="3136900" y="9398000"/>
                  <a:pt x="3136900" y="8102600"/>
                </a:cubicBezTo>
                <a:lnTo>
                  <a:pt x="3136900" y="2578100"/>
                </a:lnTo>
                <a:lnTo>
                  <a:pt x="1574800" y="2578100"/>
                </a:lnTo>
                <a:lnTo>
                  <a:pt x="1574800" y="7658100"/>
                </a:lnTo>
                <a:cubicBezTo>
                  <a:pt x="1574800" y="9004300"/>
                  <a:pt x="1460500" y="9499600"/>
                  <a:pt x="1168400" y="9804400"/>
                </a:cubicBezTo>
                <a:cubicBezTo>
                  <a:pt x="914400" y="10083800"/>
                  <a:pt x="508000" y="10210800"/>
                  <a:pt x="0" y="10248900"/>
                </a:cubicBezTo>
                <a:close/>
                <a:moveTo>
                  <a:pt x="2355850" y="1689100"/>
                </a:moveTo>
                <a:cubicBezTo>
                  <a:pt x="2897981" y="1689100"/>
                  <a:pt x="3225800" y="1308100"/>
                  <a:pt x="3225800" y="850900"/>
                </a:cubicBezTo>
                <a:cubicBezTo>
                  <a:pt x="3225800" y="368300"/>
                  <a:pt x="2895600" y="0"/>
                  <a:pt x="2374900" y="0"/>
                </a:cubicBezTo>
                <a:cubicBezTo>
                  <a:pt x="1841500" y="0"/>
                  <a:pt x="1485900" y="368300"/>
                  <a:pt x="1485900" y="850900"/>
                </a:cubicBezTo>
                <a:cubicBezTo>
                  <a:pt x="1485900" y="1308100"/>
                  <a:pt x="1813718" y="1689100"/>
                  <a:pt x="2343150" y="16891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87" name="Freeform 187"/>
          <p:cNvSpPr/>
          <p:nvPr/>
        </p:nvSpPr>
        <p:spPr>
          <a:xfrm>
            <a:off x="4364840" y="2422452"/>
            <a:ext cx="50806" cy="61571"/>
          </a:xfrm>
          <a:custGeom>
            <a:avLst/>
            <a:gdLst/>
            <a:ahLst/>
            <a:cxnLst/>
            <a:rect l="0" t="0" r="0" b="0"/>
            <a:pathLst>
              <a:path w="5334000" h="6464300">
                <a:moveTo>
                  <a:pt x="5245100" y="2616200"/>
                </a:moveTo>
                <a:cubicBezTo>
                  <a:pt x="5245100" y="1257300"/>
                  <a:pt x="4672012" y="0"/>
                  <a:pt x="2685653" y="0"/>
                </a:cubicBezTo>
                <a:cubicBezTo>
                  <a:pt x="1705173" y="0"/>
                  <a:pt x="902890" y="266700"/>
                  <a:pt x="444500" y="546100"/>
                </a:cubicBezTo>
                <a:lnTo>
                  <a:pt x="749300" y="1562100"/>
                </a:lnTo>
                <a:cubicBezTo>
                  <a:pt x="1168400" y="1295400"/>
                  <a:pt x="1803400" y="1104900"/>
                  <a:pt x="2413000" y="1104900"/>
                </a:cubicBezTo>
                <a:cubicBezTo>
                  <a:pt x="3505200" y="1104900"/>
                  <a:pt x="3670300" y="1809750"/>
                  <a:pt x="3670300" y="2235200"/>
                </a:cubicBezTo>
                <a:lnTo>
                  <a:pt x="3670300" y="2235200"/>
                </a:lnTo>
                <a:cubicBezTo>
                  <a:pt x="1384300" y="2235200"/>
                  <a:pt x="0" y="3042643"/>
                  <a:pt x="0" y="4606132"/>
                </a:cubicBezTo>
                <a:cubicBezTo>
                  <a:pt x="0" y="5554465"/>
                  <a:pt x="698500" y="6464300"/>
                  <a:pt x="1943100" y="6464300"/>
                </a:cubicBezTo>
                <a:cubicBezTo>
                  <a:pt x="2755900" y="6464300"/>
                  <a:pt x="3403600" y="6121400"/>
                  <a:pt x="3771900" y="5638800"/>
                </a:cubicBezTo>
                <a:lnTo>
                  <a:pt x="3810000" y="5638800"/>
                </a:lnTo>
                <a:lnTo>
                  <a:pt x="3924300" y="6324600"/>
                </a:lnTo>
                <a:lnTo>
                  <a:pt x="5334000" y="6324600"/>
                </a:lnTo>
                <a:cubicBezTo>
                  <a:pt x="5245100" y="5943600"/>
                  <a:pt x="5245100" y="5397500"/>
                  <a:pt x="5245100" y="4838700"/>
                </a:cubicBezTo>
                <a:close/>
                <a:moveTo>
                  <a:pt x="3708400" y="4152900"/>
                </a:moveTo>
                <a:cubicBezTo>
                  <a:pt x="3708400" y="4267200"/>
                  <a:pt x="3708400" y="4381500"/>
                  <a:pt x="3670300" y="4495800"/>
                </a:cubicBezTo>
                <a:cubicBezTo>
                  <a:pt x="3517900" y="4940300"/>
                  <a:pt x="3073400" y="5346700"/>
                  <a:pt x="2438400" y="5346700"/>
                </a:cubicBezTo>
                <a:cubicBezTo>
                  <a:pt x="1943100" y="5346700"/>
                  <a:pt x="1549400" y="5069086"/>
                  <a:pt x="1549400" y="4463257"/>
                </a:cubicBezTo>
                <a:cubicBezTo>
                  <a:pt x="1549400" y="3529211"/>
                  <a:pt x="2603500" y="3302000"/>
                  <a:pt x="3708400" y="33020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88" name="Freeform 188"/>
          <p:cNvSpPr/>
          <p:nvPr/>
        </p:nvSpPr>
        <p:spPr>
          <a:xfrm>
            <a:off x="4455203" y="2422452"/>
            <a:ext cx="53587" cy="60241"/>
          </a:xfrm>
          <a:custGeom>
            <a:avLst/>
            <a:gdLst/>
            <a:ahLst/>
            <a:cxnLst/>
            <a:rect l="0" t="0" r="0" b="0"/>
            <a:pathLst>
              <a:path w="5626100" h="6324600">
                <a:moveTo>
                  <a:pt x="0" y="6324600"/>
                </a:moveTo>
                <a:lnTo>
                  <a:pt x="1587500" y="6324600"/>
                </a:lnTo>
                <a:lnTo>
                  <a:pt x="1587500" y="2679700"/>
                </a:lnTo>
                <a:cubicBezTo>
                  <a:pt x="1587500" y="2501900"/>
                  <a:pt x="1612900" y="2311400"/>
                  <a:pt x="1663700" y="2184400"/>
                </a:cubicBezTo>
                <a:cubicBezTo>
                  <a:pt x="1828800" y="1714500"/>
                  <a:pt x="2260600" y="1270000"/>
                  <a:pt x="2882900" y="1270000"/>
                </a:cubicBezTo>
                <a:cubicBezTo>
                  <a:pt x="3733800" y="1270000"/>
                  <a:pt x="4064000" y="1943100"/>
                  <a:pt x="4064000" y="2832100"/>
                </a:cubicBezTo>
                <a:lnTo>
                  <a:pt x="4064000" y="6324600"/>
                </a:lnTo>
                <a:lnTo>
                  <a:pt x="5626100" y="6324600"/>
                </a:lnTo>
                <a:lnTo>
                  <a:pt x="5626100" y="2654300"/>
                </a:lnTo>
                <a:cubicBezTo>
                  <a:pt x="5626100" y="698500"/>
                  <a:pt x="4508500" y="0"/>
                  <a:pt x="3429000" y="0"/>
                </a:cubicBezTo>
                <a:cubicBezTo>
                  <a:pt x="2400300" y="0"/>
                  <a:pt x="1727200" y="584200"/>
                  <a:pt x="1447800" y="1066800"/>
                </a:cubicBezTo>
                <a:lnTo>
                  <a:pt x="1409700" y="1066800"/>
                </a:lnTo>
                <a:lnTo>
                  <a:pt x="1333500" y="139700"/>
                </a:lnTo>
                <a:lnTo>
                  <a:pt x="0" y="139700"/>
                </a:lnTo>
                <a:cubicBezTo>
                  <a:pt x="0" y="673100"/>
                  <a:pt x="0" y="1270000"/>
                  <a:pt x="0" y="19812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89" name="Freeform 189"/>
          <p:cNvSpPr/>
          <p:nvPr/>
        </p:nvSpPr>
        <p:spPr>
          <a:xfrm>
            <a:off x="4523669" y="2399227"/>
            <a:ext cx="16572" cy="83466"/>
          </a:xfrm>
          <a:custGeom>
            <a:avLst/>
            <a:gdLst/>
            <a:ahLst/>
            <a:cxnLst/>
            <a:rect l="0" t="0" r="0" b="0"/>
            <a:pathLst>
              <a:path w="1739900" h="8763000">
                <a:moveTo>
                  <a:pt x="1651000" y="8763000"/>
                </a:moveTo>
                <a:lnTo>
                  <a:pt x="1651000" y="2578100"/>
                </a:lnTo>
                <a:lnTo>
                  <a:pt x="88900" y="2578100"/>
                </a:lnTo>
                <a:lnTo>
                  <a:pt x="88900" y="8763000"/>
                </a:lnTo>
                <a:close/>
                <a:moveTo>
                  <a:pt x="869950" y="1689100"/>
                </a:moveTo>
                <a:cubicBezTo>
                  <a:pt x="1399579" y="1689100"/>
                  <a:pt x="1739900" y="1308100"/>
                  <a:pt x="1739900" y="850900"/>
                </a:cubicBezTo>
                <a:cubicBezTo>
                  <a:pt x="1739900" y="368300"/>
                  <a:pt x="1409700" y="0"/>
                  <a:pt x="876300" y="0"/>
                </a:cubicBezTo>
                <a:cubicBezTo>
                  <a:pt x="355600" y="0"/>
                  <a:pt x="0" y="368300"/>
                  <a:pt x="0" y="850900"/>
                </a:cubicBezTo>
                <a:cubicBezTo>
                  <a:pt x="0" y="1308100"/>
                  <a:pt x="340320" y="1689100"/>
                  <a:pt x="857250" y="16891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90" name="Freeform 190"/>
          <p:cNvSpPr/>
          <p:nvPr/>
        </p:nvSpPr>
        <p:spPr>
          <a:xfrm>
            <a:off x="4554636" y="2399227"/>
            <a:ext cx="16572" cy="83466"/>
          </a:xfrm>
          <a:custGeom>
            <a:avLst/>
            <a:gdLst/>
            <a:ahLst/>
            <a:cxnLst/>
            <a:rect l="0" t="0" r="0" b="0"/>
            <a:pathLst>
              <a:path w="1739900" h="8763000">
                <a:moveTo>
                  <a:pt x="1651000" y="8763000"/>
                </a:moveTo>
                <a:lnTo>
                  <a:pt x="1651000" y="2578100"/>
                </a:lnTo>
                <a:lnTo>
                  <a:pt x="88900" y="2578100"/>
                </a:lnTo>
                <a:lnTo>
                  <a:pt x="88900" y="8763000"/>
                </a:lnTo>
                <a:close/>
                <a:moveTo>
                  <a:pt x="869950" y="1689100"/>
                </a:moveTo>
                <a:cubicBezTo>
                  <a:pt x="1399579" y="1689100"/>
                  <a:pt x="1739900" y="1308100"/>
                  <a:pt x="1739900" y="850900"/>
                </a:cubicBezTo>
                <a:cubicBezTo>
                  <a:pt x="1739900" y="368300"/>
                  <a:pt x="1409700" y="0"/>
                  <a:pt x="876300" y="0"/>
                </a:cubicBezTo>
                <a:cubicBezTo>
                  <a:pt x="355600" y="0"/>
                  <a:pt x="0" y="368300"/>
                  <a:pt x="0" y="850900"/>
                </a:cubicBezTo>
                <a:cubicBezTo>
                  <a:pt x="0" y="1308100"/>
                  <a:pt x="340320" y="1689100"/>
                  <a:pt x="857250" y="16891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91" name="Freeform 191"/>
          <p:cNvSpPr/>
          <p:nvPr/>
        </p:nvSpPr>
        <p:spPr>
          <a:xfrm>
            <a:off x="4582749" y="2396687"/>
            <a:ext cx="58426" cy="87337"/>
          </a:xfrm>
          <a:custGeom>
            <a:avLst/>
            <a:gdLst/>
            <a:ahLst/>
            <a:cxnLst/>
            <a:rect l="0" t="0" r="0" b="0"/>
            <a:pathLst>
              <a:path w="6134100" h="9169400">
                <a:moveTo>
                  <a:pt x="4546600" y="0"/>
                </a:moveTo>
                <a:lnTo>
                  <a:pt x="4546600" y="3505200"/>
                </a:lnTo>
                <a:lnTo>
                  <a:pt x="4521200" y="3505200"/>
                </a:lnTo>
                <a:cubicBezTo>
                  <a:pt x="4241800" y="3048000"/>
                  <a:pt x="3632200" y="2705100"/>
                  <a:pt x="2781300" y="2705100"/>
                </a:cubicBezTo>
                <a:cubicBezTo>
                  <a:pt x="1295400" y="2705100"/>
                  <a:pt x="0" y="3937000"/>
                  <a:pt x="0" y="6007100"/>
                </a:cubicBezTo>
                <a:cubicBezTo>
                  <a:pt x="0" y="7912100"/>
                  <a:pt x="1171575" y="9169400"/>
                  <a:pt x="2661642" y="9169400"/>
                </a:cubicBezTo>
                <a:cubicBezTo>
                  <a:pt x="3553023" y="9169400"/>
                  <a:pt x="4304307" y="8737600"/>
                  <a:pt x="4673600" y="8051800"/>
                </a:cubicBezTo>
                <a:lnTo>
                  <a:pt x="4699000" y="8051800"/>
                </a:lnTo>
                <a:lnTo>
                  <a:pt x="4775200" y="9029700"/>
                </a:lnTo>
                <a:lnTo>
                  <a:pt x="6134100" y="9029700"/>
                </a:lnTo>
                <a:cubicBezTo>
                  <a:pt x="6134100" y="8610600"/>
                  <a:pt x="6134100" y="7924800"/>
                  <a:pt x="6134100" y="7289800"/>
                </a:cubicBezTo>
                <a:lnTo>
                  <a:pt x="6134100" y="0"/>
                </a:lnTo>
                <a:close/>
                <a:moveTo>
                  <a:pt x="4546600" y="6350000"/>
                </a:moveTo>
                <a:cubicBezTo>
                  <a:pt x="4546600" y="6515100"/>
                  <a:pt x="4533900" y="6667500"/>
                  <a:pt x="4495800" y="6807200"/>
                </a:cubicBezTo>
                <a:cubicBezTo>
                  <a:pt x="4343400" y="7480300"/>
                  <a:pt x="3784600" y="7912100"/>
                  <a:pt x="3149600" y="7912100"/>
                </a:cubicBezTo>
                <a:cubicBezTo>
                  <a:pt x="2159000" y="7912100"/>
                  <a:pt x="1600200" y="7086600"/>
                  <a:pt x="1600200" y="5943600"/>
                </a:cubicBezTo>
                <a:cubicBezTo>
                  <a:pt x="1600200" y="4800600"/>
                  <a:pt x="2159000" y="3911600"/>
                  <a:pt x="3162300" y="3911600"/>
                </a:cubicBezTo>
                <a:cubicBezTo>
                  <a:pt x="3873500" y="3911600"/>
                  <a:pt x="4368800" y="4406900"/>
                  <a:pt x="4508500" y="5003800"/>
                </a:cubicBezTo>
                <a:cubicBezTo>
                  <a:pt x="4533900" y="5130800"/>
                  <a:pt x="4546600" y="5295900"/>
                  <a:pt x="4546600" y="54229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92" name="Freeform 192"/>
          <p:cNvSpPr/>
          <p:nvPr/>
        </p:nvSpPr>
        <p:spPr>
          <a:xfrm>
            <a:off x="4653635" y="2422451"/>
            <a:ext cx="54193" cy="61451"/>
          </a:xfrm>
          <a:custGeom>
            <a:avLst/>
            <a:gdLst/>
            <a:ahLst/>
            <a:cxnLst/>
            <a:rect l="0" t="0" r="0" b="0"/>
            <a:pathLst>
              <a:path w="5689600" h="6451600">
                <a:moveTo>
                  <a:pt x="5638800" y="3670300"/>
                </a:moveTo>
                <a:cubicBezTo>
                  <a:pt x="5664200" y="3530600"/>
                  <a:pt x="5689600" y="3302000"/>
                  <a:pt x="5689600" y="3009900"/>
                </a:cubicBezTo>
                <a:cubicBezTo>
                  <a:pt x="5689600" y="1651000"/>
                  <a:pt x="5029200" y="0"/>
                  <a:pt x="3022600" y="0"/>
                </a:cubicBezTo>
                <a:cubicBezTo>
                  <a:pt x="1041400" y="0"/>
                  <a:pt x="0" y="1612900"/>
                  <a:pt x="0" y="3327400"/>
                </a:cubicBezTo>
                <a:cubicBezTo>
                  <a:pt x="0" y="5219700"/>
                  <a:pt x="1181100" y="6451600"/>
                  <a:pt x="3187700" y="6451600"/>
                </a:cubicBezTo>
                <a:cubicBezTo>
                  <a:pt x="4076700" y="6451600"/>
                  <a:pt x="4813300" y="6286500"/>
                  <a:pt x="5346700" y="6057900"/>
                </a:cubicBezTo>
                <a:lnTo>
                  <a:pt x="5118100" y="4991100"/>
                </a:lnTo>
                <a:cubicBezTo>
                  <a:pt x="4632126" y="5156200"/>
                  <a:pt x="4120554" y="5270500"/>
                  <a:pt x="3391495" y="5270500"/>
                </a:cubicBezTo>
                <a:cubicBezTo>
                  <a:pt x="2393751" y="5270500"/>
                  <a:pt x="1511300" y="4787900"/>
                  <a:pt x="1511300" y="3670300"/>
                </a:cubicBezTo>
                <a:close/>
                <a:moveTo>
                  <a:pt x="1498600" y="2578100"/>
                </a:moveTo>
                <a:cubicBezTo>
                  <a:pt x="1561901" y="1943100"/>
                  <a:pt x="1966317" y="1066800"/>
                  <a:pt x="2926953" y="1066800"/>
                </a:cubicBezTo>
                <a:cubicBezTo>
                  <a:pt x="3963590" y="1066800"/>
                  <a:pt x="4216400" y="2006600"/>
                  <a:pt x="4216400" y="25781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93" name="Freeform 193"/>
          <p:cNvSpPr/>
          <p:nvPr/>
        </p:nvSpPr>
        <p:spPr>
          <a:xfrm>
            <a:off x="4720142" y="2422452"/>
            <a:ext cx="53587" cy="60241"/>
          </a:xfrm>
          <a:custGeom>
            <a:avLst/>
            <a:gdLst/>
            <a:ahLst/>
            <a:cxnLst/>
            <a:rect l="0" t="0" r="0" b="0"/>
            <a:pathLst>
              <a:path w="5626100" h="6324600">
                <a:moveTo>
                  <a:pt x="0" y="6324600"/>
                </a:moveTo>
                <a:lnTo>
                  <a:pt x="1587500" y="6324600"/>
                </a:lnTo>
                <a:lnTo>
                  <a:pt x="1587500" y="2679700"/>
                </a:lnTo>
                <a:cubicBezTo>
                  <a:pt x="1587500" y="2501900"/>
                  <a:pt x="1612900" y="2311400"/>
                  <a:pt x="1663700" y="2184400"/>
                </a:cubicBezTo>
                <a:cubicBezTo>
                  <a:pt x="1828800" y="1714500"/>
                  <a:pt x="2260600" y="1270000"/>
                  <a:pt x="2882900" y="1270000"/>
                </a:cubicBezTo>
                <a:cubicBezTo>
                  <a:pt x="3733800" y="1270000"/>
                  <a:pt x="4064000" y="1943100"/>
                  <a:pt x="4064000" y="2832100"/>
                </a:cubicBezTo>
                <a:lnTo>
                  <a:pt x="4064000" y="6324600"/>
                </a:lnTo>
                <a:lnTo>
                  <a:pt x="5626100" y="6324600"/>
                </a:lnTo>
                <a:lnTo>
                  <a:pt x="5626100" y="2654300"/>
                </a:lnTo>
                <a:cubicBezTo>
                  <a:pt x="5626100" y="698500"/>
                  <a:pt x="4508500" y="0"/>
                  <a:pt x="3429000" y="0"/>
                </a:cubicBezTo>
                <a:cubicBezTo>
                  <a:pt x="2400300" y="0"/>
                  <a:pt x="1727200" y="584200"/>
                  <a:pt x="1447800" y="1066800"/>
                </a:cubicBezTo>
                <a:lnTo>
                  <a:pt x="1409700" y="1066800"/>
                </a:lnTo>
                <a:lnTo>
                  <a:pt x="1333500" y="139700"/>
                </a:lnTo>
                <a:lnTo>
                  <a:pt x="0" y="139700"/>
                </a:lnTo>
                <a:cubicBezTo>
                  <a:pt x="0" y="673100"/>
                  <a:pt x="0" y="1270000"/>
                  <a:pt x="0" y="19812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94" name="Freeform 194"/>
          <p:cNvSpPr/>
          <p:nvPr/>
        </p:nvSpPr>
        <p:spPr>
          <a:xfrm>
            <a:off x="4209328" y="2541846"/>
            <a:ext cx="55039" cy="86006"/>
          </a:xfrm>
          <a:custGeom>
            <a:avLst/>
            <a:gdLst/>
            <a:ahLst/>
            <a:cxnLst/>
            <a:rect l="0" t="0" r="0" b="0"/>
            <a:pathLst>
              <a:path w="5778500" h="9029700">
                <a:moveTo>
                  <a:pt x="1574800" y="0"/>
                </a:moveTo>
                <a:lnTo>
                  <a:pt x="0" y="0"/>
                </a:lnTo>
                <a:lnTo>
                  <a:pt x="0" y="9029700"/>
                </a:lnTo>
                <a:lnTo>
                  <a:pt x="1562100" y="9029700"/>
                </a:lnTo>
                <a:lnTo>
                  <a:pt x="1562100" y="6921500"/>
                </a:lnTo>
                <a:lnTo>
                  <a:pt x="2082800" y="6299200"/>
                </a:lnTo>
                <a:lnTo>
                  <a:pt x="3860800" y="9029700"/>
                </a:lnTo>
                <a:lnTo>
                  <a:pt x="5778500" y="9029700"/>
                </a:lnTo>
                <a:lnTo>
                  <a:pt x="3162300" y="5372100"/>
                </a:lnTo>
                <a:lnTo>
                  <a:pt x="5461000" y="2844800"/>
                </a:lnTo>
                <a:lnTo>
                  <a:pt x="3581400" y="2844800"/>
                </a:lnTo>
                <a:lnTo>
                  <a:pt x="2060376" y="4838700"/>
                </a:lnTo>
                <a:cubicBezTo>
                  <a:pt x="1907182" y="5054600"/>
                  <a:pt x="1728192" y="5321300"/>
                  <a:pt x="1574800" y="5562600"/>
                </a:cubicBezTo>
                <a:lnTo>
                  <a:pt x="1574800" y="5562600"/>
                </a:ln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95" name="Freeform 195"/>
          <p:cNvSpPr/>
          <p:nvPr/>
        </p:nvSpPr>
        <p:spPr>
          <a:xfrm>
            <a:off x="4265637" y="2567610"/>
            <a:ext cx="54193" cy="61451"/>
          </a:xfrm>
          <a:custGeom>
            <a:avLst/>
            <a:gdLst/>
            <a:ahLst/>
            <a:cxnLst/>
            <a:rect l="0" t="0" r="0" b="0"/>
            <a:pathLst>
              <a:path w="5689600" h="6451600">
                <a:moveTo>
                  <a:pt x="5638800" y="3670300"/>
                </a:moveTo>
                <a:cubicBezTo>
                  <a:pt x="5664200" y="3530600"/>
                  <a:pt x="5689600" y="3302000"/>
                  <a:pt x="5689600" y="3009900"/>
                </a:cubicBezTo>
                <a:cubicBezTo>
                  <a:pt x="5689600" y="1651000"/>
                  <a:pt x="5029200" y="0"/>
                  <a:pt x="3022600" y="0"/>
                </a:cubicBezTo>
                <a:cubicBezTo>
                  <a:pt x="1041400" y="0"/>
                  <a:pt x="0" y="1612900"/>
                  <a:pt x="0" y="3327400"/>
                </a:cubicBezTo>
                <a:cubicBezTo>
                  <a:pt x="0" y="5219700"/>
                  <a:pt x="1181100" y="6451600"/>
                  <a:pt x="3187700" y="6451600"/>
                </a:cubicBezTo>
                <a:cubicBezTo>
                  <a:pt x="4076700" y="6451600"/>
                  <a:pt x="4813300" y="6286500"/>
                  <a:pt x="5346700" y="6057900"/>
                </a:cubicBezTo>
                <a:lnTo>
                  <a:pt x="5118100" y="4991100"/>
                </a:lnTo>
                <a:cubicBezTo>
                  <a:pt x="4632126" y="5156200"/>
                  <a:pt x="4120554" y="5270500"/>
                  <a:pt x="3391495" y="5270500"/>
                </a:cubicBezTo>
                <a:cubicBezTo>
                  <a:pt x="2393751" y="5270500"/>
                  <a:pt x="1511300" y="4787900"/>
                  <a:pt x="1511300" y="3670300"/>
                </a:cubicBezTo>
                <a:close/>
                <a:moveTo>
                  <a:pt x="1498600" y="2578100"/>
                </a:moveTo>
                <a:cubicBezTo>
                  <a:pt x="1561901" y="1943100"/>
                  <a:pt x="1966317" y="1066800"/>
                  <a:pt x="2926953" y="1066800"/>
                </a:cubicBezTo>
                <a:cubicBezTo>
                  <a:pt x="3963590" y="1066800"/>
                  <a:pt x="4216400" y="2006600"/>
                  <a:pt x="4216400" y="25781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96" name="Freeform 196"/>
          <p:cNvSpPr/>
          <p:nvPr/>
        </p:nvSpPr>
        <p:spPr>
          <a:xfrm>
            <a:off x="4332543" y="2541846"/>
            <a:ext cx="53346" cy="86006"/>
          </a:xfrm>
          <a:custGeom>
            <a:avLst/>
            <a:gdLst/>
            <a:ahLst/>
            <a:cxnLst/>
            <a:rect l="0" t="0" r="0" b="0"/>
            <a:pathLst>
              <a:path w="5600700" h="9029700">
                <a:moveTo>
                  <a:pt x="0" y="9029700"/>
                </a:moveTo>
                <a:lnTo>
                  <a:pt x="1562100" y="9029700"/>
                </a:lnTo>
                <a:lnTo>
                  <a:pt x="1562100" y="5321300"/>
                </a:lnTo>
                <a:cubicBezTo>
                  <a:pt x="1562100" y="5156200"/>
                  <a:pt x="1574800" y="4991100"/>
                  <a:pt x="1625600" y="4851400"/>
                </a:cubicBezTo>
                <a:cubicBezTo>
                  <a:pt x="1803400" y="4381500"/>
                  <a:pt x="2235200" y="3975100"/>
                  <a:pt x="2844800" y="3975100"/>
                </a:cubicBezTo>
                <a:cubicBezTo>
                  <a:pt x="3708400" y="3975100"/>
                  <a:pt x="4038600" y="4660900"/>
                  <a:pt x="4038600" y="5549900"/>
                </a:cubicBezTo>
                <a:lnTo>
                  <a:pt x="4038600" y="9029700"/>
                </a:lnTo>
                <a:lnTo>
                  <a:pt x="5600700" y="9029700"/>
                </a:lnTo>
                <a:lnTo>
                  <a:pt x="5600700" y="5384800"/>
                </a:lnTo>
                <a:cubicBezTo>
                  <a:pt x="5600700" y="3403600"/>
                  <a:pt x="4492228" y="2705100"/>
                  <a:pt x="3434953" y="2705100"/>
                </a:cubicBezTo>
                <a:cubicBezTo>
                  <a:pt x="3039864" y="2705100"/>
                  <a:pt x="2670373" y="2806700"/>
                  <a:pt x="2351881" y="2984500"/>
                </a:cubicBezTo>
                <a:cubicBezTo>
                  <a:pt x="2033389" y="3149600"/>
                  <a:pt x="1765895" y="3390900"/>
                  <a:pt x="1574800" y="3683000"/>
                </a:cubicBezTo>
                <a:lnTo>
                  <a:pt x="1574800" y="3683000"/>
                </a:lnTo>
                <a:lnTo>
                  <a:pt x="1574800" y="0"/>
                </a:lnTo>
                <a:lnTo>
                  <a:pt x="0" y="0"/>
                </a:ln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97" name="Freeform 197"/>
          <p:cNvSpPr/>
          <p:nvPr/>
        </p:nvSpPr>
        <p:spPr>
          <a:xfrm>
            <a:off x="4400768" y="2544386"/>
            <a:ext cx="16572" cy="83466"/>
          </a:xfrm>
          <a:custGeom>
            <a:avLst/>
            <a:gdLst/>
            <a:ahLst/>
            <a:cxnLst/>
            <a:rect l="0" t="0" r="0" b="0"/>
            <a:pathLst>
              <a:path w="1739900" h="8763000">
                <a:moveTo>
                  <a:pt x="1651000" y="8763000"/>
                </a:moveTo>
                <a:lnTo>
                  <a:pt x="1651000" y="2578100"/>
                </a:lnTo>
                <a:lnTo>
                  <a:pt x="88900" y="2578100"/>
                </a:lnTo>
                <a:lnTo>
                  <a:pt x="88900" y="8763000"/>
                </a:lnTo>
                <a:close/>
                <a:moveTo>
                  <a:pt x="869950" y="1689100"/>
                </a:moveTo>
                <a:cubicBezTo>
                  <a:pt x="1399579" y="1689100"/>
                  <a:pt x="1739900" y="1308100"/>
                  <a:pt x="1739900" y="850900"/>
                </a:cubicBezTo>
                <a:cubicBezTo>
                  <a:pt x="1739900" y="368300"/>
                  <a:pt x="1409700" y="0"/>
                  <a:pt x="876300" y="0"/>
                </a:cubicBezTo>
                <a:cubicBezTo>
                  <a:pt x="355600" y="0"/>
                  <a:pt x="0" y="368300"/>
                  <a:pt x="0" y="850900"/>
                </a:cubicBezTo>
                <a:cubicBezTo>
                  <a:pt x="0" y="1308100"/>
                  <a:pt x="340320" y="1689100"/>
                  <a:pt x="857250" y="16891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98" name="Freeform 198"/>
          <p:cNvSpPr/>
          <p:nvPr/>
        </p:nvSpPr>
        <p:spPr>
          <a:xfrm>
            <a:off x="4426655" y="2553821"/>
            <a:ext cx="37136" cy="75241"/>
          </a:xfrm>
          <a:custGeom>
            <a:avLst/>
            <a:gdLst/>
            <a:ahLst/>
            <a:cxnLst/>
            <a:rect l="0" t="0" r="0" b="0"/>
            <a:pathLst>
              <a:path w="3898900" h="7899400">
                <a:moveTo>
                  <a:pt x="876300" y="431800"/>
                </a:moveTo>
                <a:lnTo>
                  <a:pt x="876300" y="1587500"/>
                </a:lnTo>
                <a:lnTo>
                  <a:pt x="0" y="1587500"/>
                </a:lnTo>
                <a:lnTo>
                  <a:pt x="0" y="2755900"/>
                </a:lnTo>
                <a:lnTo>
                  <a:pt x="876300" y="2755900"/>
                </a:lnTo>
                <a:lnTo>
                  <a:pt x="876300" y="5651500"/>
                </a:lnTo>
                <a:cubicBezTo>
                  <a:pt x="876300" y="6464300"/>
                  <a:pt x="1028104" y="7035800"/>
                  <a:pt x="1369417" y="7391400"/>
                </a:cubicBezTo>
                <a:cubicBezTo>
                  <a:pt x="1660326" y="7708900"/>
                  <a:pt x="2128242" y="7899400"/>
                  <a:pt x="2709862" y="7899400"/>
                </a:cubicBezTo>
                <a:cubicBezTo>
                  <a:pt x="3190478" y="7899400"/>
                  <a:pt x="3607792" y="7823200"/>
                  <a:pt x="3835400" y="7734300"/>
                </a:cubicBezTo>
                <a:lnTo>
                  <a:pt x="3835400" y="6553200"/>
                </a:lnTo>
                <a:cubicBezTo>
                  <a:pt x="3656012" y="6604000"/>
                  <a:pt x="3502223" y="6616700"/>
                  <a:pt x="3220243" y="6616700"/>
                </a:cubicBezTo>
                <a:cubicBezTo>
                  <a:pt x="2617985" y="6616700"/>
                  <a:pt x="2413000" y="6235700"/>
                  <a:pt x="2413000" y="5473700"/>
                </a:cubicBezTo>
                <a:lnTo>
                  <a:pt x="2413000" y="2755900"/>
                </a:lnTo>
                <a:lnTo>
                  <a:pt x="3898900" y="2755900"/>
                </a:lnTo>
                <a:lnTo>
                  <a:pt x="3898900" y="1587500"/>
                </a:lnTo>
                <a:lnTo>
                  <a:pt x="2413000" y="1587500"/>
                </a:lnTo>
                <a:lnTo>
                  <a:pt x="2413000" y="0"/>
                </a:ln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99" name="Freeform 199"/>
          <p:cNvSpPr/>
          <p:nvPr/>
        </p:nvSpPr>
        <p:spPr>
          <a:xfrm>
            <a:off x="4471497" y="2553821"/>
            <a:ext cx="37136" cy="75241"/>
          </a:xfrm>
          <a:custGeom>
            <a:avLst/>
            <a:gdLst/>
            <a:ahLst/>
            <a:cxnLst/>
            <a:rect l="0" t="0" r="0" b="0"/>
            <a:pathLst>
              <a:path w="3898900" h="7899400">
                <a:moveTo>
                  <a:pt x="876300" y="431800"/>
                </a:moveTo>
                <a:lnTo>
                  <a:pt x="876300" y="1587500"/>
                </a:lnTo>
                <a:lnTo>
                  <a:pt x="0" y="1587500"/>
                </a:lnTo>
                <a:lnTo>
                  <a:pt x="0" y="2755900"/>
                </a:lnTo>
                <a:lnTo>
                  <a:pt x="876300" y="2755900"/>
                </a:lnTo>
                <a:lnTo>
                  <a:pt x="876300" y="5651500"/>
                </a:lnTo>
                <a:cubicBezTo>
                  <a:pt x="876300" y="6464300"/>
                  <a:pt x="1028104" y="7035800"/>
                  <a:pt x="1369417" y="7391400"/>
                </a:cubicBezTo>
                <a:cubicBezTo>
                  <a:pt x="1660326" y="7708900"/>
                  <a:pt x="2128242" y="7899400"/>
                  <a:pt x="2709862" y="7899400"/>
                </a:cubicBezTo>
                <a:cubicBezTo>
                  <a:pt x="3190478" y="7899400"/>
                  <a:pt x="3607792" y="7823200"/>
                  <a:pt x="3835400" y="7734300"/>
                </a:cubicBezTo>
                <a:lnTo>
                  <a:pt x="3835400" y="6553200"/>
                </a:lnTo>
                <a:cubicBezTo>
                  <a:pt x="3656012" y="6604000"/>
                  <a:pt x="3502223" y="6616700"/>
                  <a:pt x="3220243" y="6616700"/>
                </a:cubicBezTo>
                <a:cubicBezTo>
                  <a:pt x="2617985" y="6616700"/>
                  <a:pt x="2413000" y="6235700"/>
                  <a:pt x="2413000" y="5473700"/>
                </a:cubicBezTo>
                <a:lnTo>
                  <a:pt x="2413000" y="2755900"/>
                </a:lnTo>
                <a:lnTo>
                  <a:pt x="3898900" y="2755900"/>
                </a:lnTo>
                <a:lnTo>
                  <a:pt x="3898900" y="1587500"/>
                </a:lnTo>
                <a:lnTo>
                  <a:pt x="2413000" y="1587500"/>
                </a:lnTo>
                <a:lnTo>
                  <a:pt x="2413000" y="0"/>
                </a:ln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00" name="Freeform 200"/>
          <p:cNvSpPr/>
          <p:nvPr/>
        </p:nvSpPr>
        <p:spPr>
          <a:xfrm>
            <a:off x="4516810" y="2544869"/>
            <a:ext cx="50806" cy="84313"/>
          </a:xfrm>
          <a:custGeom>
            <a:avLst/>
            <a:gdLst/>
            <a:ahLst/>
            <a:cxnLst/>
            <a:rect l="0" t="0" r="0" b="0"/>
            <a:pathLst>
              <a:path w="5334000" h="8851900">
                <a:moveTo>
                  <a:pt x="5245100" y="5003800"/>
                </a:moveTo>
                <a:cubicBezTo>
                  <a:pt x="5245100" y="3644900"/>
                  <a:pt x="4672012" y="2387600"/>
                  <a:pt x="2685653" y="2387600"/>
                </a:cubicBezTo>
                <a:cubicBezTo>
                  <a:pt x="1705173" y="2387600"/>
                  <a:pt x="902890" y="2654300"/>
                  <a:pt x="444500" y="2933700"/>
                </a:cubicBezTo>
                <a:lnTo>
                  <a:pt x="749300" y="3949700"/>
                </a:lnTo>
                <a:cubicBezTo>
                  <a:pt x="1168400" y="3683000"/>
                  <a:pt x="1803400" y="3492500"/>
                  <a:pt x="2413000" y="3492500"/>
                </a:cubicBezTo>
                <a:cubicBezTo>
                  <a:pt x="3505200" y="3492500"/>
                  <a:pt x="3670300" y="4197350"/>
                  <a:pt x="3670300" y="4622800"/>
                </a:cubicBezTo>
                <a:lnTo>
                  <a:pt x="3670300" y="4622800"/>
                </a:lnTo>
                <a:cubicBezTo>
                  <a:pt x="1384300" y="4622800"/>
                  <a:pt x="0" y="5430243"/>
                  <a:pt x="0" y="6993732"/>
                </a:cubicBezTo>
                <a:cubicBezTo>
                  <a:pt x="0" y="7942065"/>
                  <a:pt x="698500" y="8851900"/>
                  <a:pt x="1943100" y="8851900"/>
                </a:cubicBezTo>
                <a:cubicBezTo>
                  <a:pt x="2755900" y="8851900"/>
                  <a:pt x="3403600" y="8509000"/>
                  <a:pt x="3771900" y="8026400"/>
                </a:cubicBezTo>
                <a:lnTo>
                  <a:pt x="3810000" y="8026400"/>
                </a:lnTo>
                <a:lnTo>
                  <a:pt x="3924300" y="8712200"/>
                </a:lnTo>
                <a:lnTo>
                  <a:pt x="5334000" y="8712200"/>
                </a:lnTo>
                <a:cubicBezTo>
                  <a:pt x="5245100" y="8331200"/>
                  <a:pt x="5245100" y="7785100"/>
                  <a:pt x="5245100" y="7226300"/>
                </a:cubicBezTo>
                <a:close/>
                <a:moveTo>
                  <a:pt x="3708400" y="6540500"/>
                </a:moveTo>
                <a:cubicBezTo>
                  <a:pt x="3708400" y="6654800"/>
                  <a:pt x="3708400" y="6769100"/>
                  <a:pt x="3670300" y="6883400"/>
                </a:cubicBezTo>
                <a:cubicBezTo>
                  <a:pt x="3517900" y="7327900"/>
                  <a:pt x="3073400" y="7734300"/>
                  <a:pt x="2438400" y="7734300"/>
                </a:cubicBezTo>
                <a:cubicBezTo>
                  <a:pt x="1943100" y="7734300"/>
                  <a:pt x="1549400" y="7456686"/>
                  <a:pt x="1549400" y="6850857"/>
                </a:cubicBezTo>
                <a:cubicBezTo>
                  <a:pt x="1549400" y="5916811"/>
                  <a:pt x="2603500" y="5689600"/>
                  <a:pt x="3708400" y="5689600"/>
                </a:cubicBezTo>
                <a:close/>
                <a:moveTo>
                  <a:pt x="1562100" y="1562100"/>
                </a:moveTo>
                <a:cubicBezTo>
                  <a:pt x="2006600" y="1562100"/>
                  <a:pt x="2324100" y="1206500"/>
                  <a:pt x="2324100" y="774700"/>
                </a:cubicBezTo>
                <a:cubicBezTo>
                  <a:pt x="2324100" y="330200"/>
                  <a:pt x="1993900" y="0"/>
                  <a:pt x="1574800" y="0"/>
                </a:cubicBezTo>
                <a:cubicBezTo>
                  <a:pt x="1117600" y="0"/>
                  <a:pt x="774700" y="342900"/>
                  <a:pt x="774700" y="774700"/>
                </a:cubicBezTo>
                <a:cubicBezTo>
                  <a:pt x="774700" y="1206500"/>
                  <a:pt x="1104900" y="1562100"/>
                  <a:pt x="1549400" y="1562100"/>
                </a:cubicBezTo>
                <a:close/>
                <a:moveTo>
                  <a:pt x="4089400" y="1562100"/>
                </a:moveTo>
                <a:cubicBezTo>
                  <a:pt x="4533900" y="1562100"/>
                  <a:pt x="4851400" y="1206500"/>
                  <a:pt x="4851400" y="774700"/>
                </a:cubicBezTo>
                <a:cubicBezTo>
                  <a:pt x="4851400" y="330200"/>
                  <a:pt x="4521200" y="0"/>
                  <a:pt x="4089400" y="0"/>
                </a:cubicBezTo>
                <a:cubicBezTo>
                  <a:pt x="3644900" y="0"/>
                  <a:pt x="3302000" y="342900"/>
                  <a:pt x="3302000" y="774700"/>
                </a:cubicBezTo>
                <a:cubicBezTo>
                  <a:pt x="3302000" y="1206500"/>
                  <a:pt x="3632200" y="1562100"/>
                  <a:pt x="4064000" y="15621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01" name="Freeform 201"/>
          <p:cNvSpPr/>
          <p:nvPr/>
        </p:nvSpPr>
        <p:spPr>
          <a:xfrm>
            <a:off x="4582132" y="2567611"/>
            <a:ext cx="87095" cy="60241"/>
          </a:xfrm>
          <a:custGeom>
            <a:avLst/>
            <a:gdLst/>
            <a:ahLst/>
            <a:cxnLst/>
            <a:rect l="0" t="0" r="0" b="0"/>
            <a:pathLst>
              <a:path w="9144000" h="6324600">
                <a:moveTo>
                  <a:pt x="0" y="6324600"/>
                </a:moveTo>
                <a:lnTo>
                  <a:pt x="1549400" y="6324600"/>
                </a:lnTo>
                <a:lnTo>
                  <a:pt x="1549400" y="2667000"/>
                </a:lnTo>
                <a:cubicBezTo>
                  <a:pt x="1549400" y="2489200"/>
                  <a:pt x="1574800" y="2311400"/>
                  <a:pt x="1625600" y="2146300"/>
                </a:cubicBezTo>
                <a:cubicBezTo>
                  <a:pt x="1778000" y="1727200"/>
                  <a:pt x="2171700" y="1270000"/>
                  <a:pt x="2755900" y="1270000"/>
                </a:cubicBezTo>
                <a:cubicBezTo>
                  <a:pt x="3479800" y="1270000"/>
                  <a:pt x="3822700" y="1879600"/>
                  <a:pt x="3822700" y="2743200"/>
                </a:cubicBezTo>
                <a:lnTo>
                  <a:pt x="3822700" y="6324600"/>
                </a:lnTo>
                <a:lnTo>
                  <a:pt x="5346700" y="6324600"/>
                </a:lnTo>
                <a:lnTo>
                  <a:pt x="5346700" y="2616200"/>
                </a:lnTo>
                <a:cubicBezTo>
                  <a:pt x="5346700" y="2438400"/>
                  <a:pt x="5372100" y="2235200"/>
                  <a:pt x="5422900" y="2095500"/>
                </a:cubicBezTo>
                <a:cubicBezTo>
                  <a:pt x="5588000" y="1651000"/>
                  <a:pt x="5981700" y="1270000"/>
                  <a:pt x="6515100" y="1270000"/>
                </a:cubicBezTo>
                <a:cubicBezTo>
                  <a:pt x="7264400" y="1270000"/>
                  <a:pt x="7620000" y="1879600"/>
                  <a:pt x="7620000" y="2908300"/>
                </a:cubicBezTo>
                <a:lnTo>
                  <a:pt x="7620000" y="6324600"/>
                </a:lnTo>
                <a:lnTo>
                  <a:pt x="9144000" y="6324600"/>
                </a:lnTo>
                <a:lnTo>
                  <a:pt x="9144000" y="2679700"/>
                </a:lnTo>
                <a:cubicBezTo>
                  <a:pt x="9144000" y="698500"/>
                  <a:pt x="8102600" y="0"/>
                  <a:pt x="7086600" y="0"/>
                </a:cubicBezTo>
                <a:cubicBezTo>
                  <a:pt x="6565900" y="0"/>
                  <a:pt x="6172200" y="127000"/>
                  <a:pt x="5816600" y="368300"/>
                </a:cubicBezTo>
                <a:cubicBezTo>
                  <a:pt x="5537200" y="546100"/>
                  <a:pt x="5283200" y="800100"/>
                  <a:pt x="5067300" y="1143000"/>
                </a:cubicBezTo>
                <a:lnTo>
                  <a:pt x="5041900" y="1143000"/>
                </a:lnTo>
                <a:cubicBezTo>
                  <a:pt x="4775200" y="457200"/>
                  <a:pt x="4140200" y="0"/>
                  <a:pt x="3327400" y="0"/>
                </a:cubicBezTo>
                <a:cubicBezTo>
                  <a:pt x="2273300" y="0"/>
                  <a:pt x="1714500" y="571500"/>
                  <a:pt x="1422400" y="1054100"/>
                </a:cubicBezTo>
                <a:lnTo>
                  <a:pt x="1384300" y="1054100"/>
                </a:lnTo>
                <a:lnTo>
                  <a:pt x="1308100" y="139700"/>
                </a:lnTo>
                <a:lnTo>
                  <a:pt x="0" y="139700"/>
                </a:lnTo>
                <a:cubicBezTo>
                  <a:pt x="0" y="673100"/>
                  <a:pt x="0" y="1270000"/>
                  <a:pt x="0" y="19812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02" name="Freeform 202"/>
          <p:cNvSpPr/>
          <p:nvPr/>
        </p:nvSpPr>
        <p:spPr>
          <a:xfrm>
            <a:off x="4684106" y="2544386"/>
            <a:ext cx="16572" cy="83466"/>
          </a:xfrm>
          <a:custGeom>
            <a:avLst/>
            <a:gdLst/>
            <a:ahLst/>
            <a:cxnLst/>
            <a:rect l="0" t="0" r="0" b="0"/>
            <a:pathLst>
              <a:path w="1739900" h="8763000">
                <a:moveTo>
                  <a:pt x="1651000" y="8763000"/>
                </a:moveTo>
                <a:lnTo>
                  <a:pt x="1651000" y="2578100"/>
                </a:lnTo>
                <a:lnTo>
                  <a:pt x="88900" y="2578100"/>
                </a:lnTo>
                <a:lnTo>
                  <a:pt x="88900" y="8763000"/>
                </a:lnTo>
                <a:close/>
                <a:moveTo>
                  <a:pt x="869950" y="1689100"/>
                </a:moveTo>
                <a:cubicBezTo>
                  <a:pt x="1399579" y="1689100"/>
                  <a:pt x="1739900" y="1308100"/>
                  <a:pt x="1739900" y="850900"/>
                </a:cubicBezTo>
                <a:cubicBezTo>
                  <a:pt x="1739900" y="368300"/>
                  <a:pt x="1409700" y="0"/>
                  <a:pt x="876300" y="0"/>
                </a:cubicBezTo>
                <a:cubicBezTo>
                  <a:pt x="355600" y="0"/>
                  <a:pt x="0" y="368300"/>
                  <a:pt x="0" y="850900"/>
                </a:cubicBezTo>
                <a:cubicBezTo>
                  <a:pt x="0" y="1308100"/>
                  <a:pt x="340320" y="1689100"/>
                  <a:pt x="857250" y="16891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03" name="Freeform 203"/>
          <p:cNvSpPr/>
          <p:nvPr/>
        </p:nvSpPr>
        <p:spPr>
          <a:xfrm>
            <a:off x="4715752" y="2567611"/>
            <a:ext cx="53587" cy="60241"/>
          </a:xfrm>
          <a:custGeom>
            <a:avLst/>
            <a:gdLst/>
            <a:ahLst/>
            <a:cxnLst/>
            <a:rect l="0" t="0" r="0" b="0"/>
            <a:pathLst>
              <a:path w="5626100" h="6324600">
                <a:moveTo>
                  <a:pt x="0" y="6324600"/>
                </a:moveTo>
                <a:lnTo>
                  <a:pt x="1587500" y="6324600"/>
                </a:lnTo>
                <a:lnTo>
                  <a:pt x="1587500" y="2679700"/>
                </a:lnTo>
                <a:cubicBezTo>
                  <a:pt x="1587500" y="2501900"/>
                  <a:pt x="1612900" y="2311400"/>
                  <a:pt x="1663700" y="2184400"/>
                </a:cubicBezTo>
                <a:cubicBezTo>
                  <a:pt x="1828800" y="1714500"/>
                  <a:pt x="2260600" y="1270000"/>
                  <a:pt x="2882900" y="1270000"/>
                </a:cubicBezTo>
                <a:cubicBezTo>
                  <a:pt x="3733800" y="1270000"/>
                  <a:pt x="4064000" y="1943100"/>
                  <a:pt x="4064000" y="2832100"/>
                </a:cubicBezTo>
                <a:lnTo>
                  <a:pt x="4064000" y="6324600"/>
                </a:lnTo>
                <a:lnTo>
                  <a:pt x="5626100" y="6324600"/>
                </a:lnTo>
                <a:lnTo>
                  <a:pt x="5626100" y="2654300"/>
                </a:lnTo>
                <a:cubicBezTo>
                  <a:pt x="5626100" y="698500"/>
                  <a:pt x="4508500" y="0"/>
                  <a:pt x="3429000" y="0"/>
                </a:cubicBezTo>
                <a:cubicBezTo>
                  <a:pt x="2400300" y="0"/>
                  <a:pt x="1727200" y="584200"/>
                  <a:pt x="1447800" y="1066800"/>
                </a:cubicBezTo>
                <a:lnTo>
                  <a:pt x="1409700" y="1066800"/>
                </a:lnTo>
                <a:lnTo>
                  <a:pt x="1333500" y="139700"/>
                </a:lnTo>
                <a:lnTo>
                  <a:pt x="0" y="139700"/>
                </a:lnTo>
                <a:cubicBezTo>
                  <a:pt x="0" y="673100"/>
                  <a:pt x="0" y="1270000"/>
                  <a:pt x="0" y="19812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04" name="Freeform 204"/>
          <p:cNvSpPr/>
          <p:nvPr/>
        </p:nvSpPr>
        <p:spPr>
          <a:xfrm>
            <a:off x="4781737" y="2567610"/>
            <a:ext cx="54193" cy="61451"/>
          </a:xfrm>
          <a:custGeom>
            <a:avLst/>
            <a:gdLst/>
            <a:ahLst/>
            <a:cxnLst/>
            <a:rect l="0" t="0" r="0" b="0"/>
            <a:pathLst>
              <a:path w="5689600" h="6451600">
                <a:moveTo>
                  <a:pt x="5638800" y="3670300"/>
                </a:moveTo>
                <a:cubicBezTo>
                  <a:pt x="5664200" y="3530600"/>
                  <a:pt x="5689600" y="3302000"/>
                  <a:pt x="5689600" y="3009900"/>
                </a:cubicBezTo>
                <a:cubicBezTo>
                  <a:pt x="5689600" y="1651000"/>
                  <a:pt x="5029200" y="0"/>
                  <a:pt x="3022600" y="0"/>
                </a:cubicBezTo>
                <a:cubicBezTo>
                  <a:pt x="1041400" y="0"/>
                  <a:pt x="0" y="1612900"/>
                  <a:pt x="0" y="3327400"/>
                </a:cubicBezTo>
                <a:cubicBezTo>
                  <a:pt x="0" y="5219700"/>
                  <a:pt x="1181100" y="6451600"/>
                  <a:pt x="3187700" y="6451600"/>
                </a:cubicBezTo>
                <a:cubicBezTo>
                  <a:pt x="4076700" y="6451600"/>
                  <a:pt x="4813300" y="6286500"/>
                  <a:pt x="5346700" y="6057900"/>
                </a:cubicBezTo>
                <a:lnTo>
                  <a:pt x="5118100" y="4991100"/>
                </a:lnTo>
                <a:cubicBezTo>
                  <a:pt x="4632126" y="5156200"/>
                  <a:pt x="4120554" y="5270500"/>
                  <a:pt x="3391495" y="5270500"/>
                </a:cubicBezTo>
                <a:cubicBezTo>
                  <a:pt x="2393751" y="5270500"/>
                  <a:pt x="1511300" y="4787900"/>
                  <a:pt x="1511300" y="3670300"/>
                </a:cubicBezTo>
                <a:close/>
                <a:moveTo>
                  <a:pt x="1498600" y="2578100"/>
                </a:moveTo>
                <a:cubicBezTo>
                  <a:pt x="1561901" y="1943100"/>
                  <a:pt x="1966317" y="1066800"/>
                  <a:pt x="2926953" y="1066800"/>
                </a:cubicBezTo>
                <a:cubicBezTo>
                  <a:pt x="3963590" y="1066800"/>
                  <a:pt x="4216400" y="2006600"/>
                  <a:pt x="4216400" y="25781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05" name="Freeform 205"/>
          <p:cNvSpPr/>
          <p:nvPr/>
        </p:nvSpPr>
        <p:spPr>
          <a:xfrm>
            <a:off x="4848257" y="2567611"/>
            <a:ext cx="53587" cy="60241"/>
          </a:xfrm>
          <a:custGeom>
            <a:avLst/>
            <a:gdLst/>
            <a:ahLst/>
            <a:cxnLst/>
            <a:rect l="0" t="0" r="0" b="0"/>
            <a:pathLst>
              <a:path w="5626100" h="6324600">
                <a:moveTo>
                  <a:pt x="0" y="6324600"/>
                </a:moveTo>
                <a:lnTo>
                  <a:pt x="1587500" y="6324600"/>
                </a:lnTo>
                <a:lnTo>
                  <a:pt x="1587500" y="2679700"/>
                </a:lnTo>
                <a:cubicBezTo>
                  <a:pt x="1587500" y="2501900"/>
                  <a:pt x="1612900" y="2311400"/>
                  <a:pt x="1663700" y="2184400"/>
                </a:cubicBezTo>
                <a:cubicBezTo>
                  <a:pt x="1828800" y="1714500"/>
                  <a:pt x="2260600" y="1270000"/>
                  <a:pt x="2882900" y="1270000"/>
                </a:cubicBezTo>
                <a:cubicBezTo>
                  <a:pt x="3733800" y="1270000"/>
                  <a:pt x="4064000" y="1943100"/>
                  <a:pt x="4064000" y="2832100"/>
                </a:cubicBezTo>
                <a:lnTo>
                  <a:pt x="4064000" y="6324600"/>
                </a:lnTo>
                <a:lnTo>
                  <a:pt x="5626100" y="6324600"/>
                </a:lnTo>
                <a:lnTo>
                  <a:pt x="5626100" y="2654300"/>
                </a:lnTo>
                <a:cubicBezTo>
                  <a:pt x="5626100" y="698500"/>
                  <a:pt x="4508500" y="0"/>
                  <a:pt x="3429000" y="0"/>
                </a:cubicBezTo>
                <a:cubicBezTo>
                  <a:pt x="2400300" y="0"/>
                  <a:pt x="1727200" y="584200"/>
                  <a:pt x="1447800" y="1066800"/>
                </a:cubicBezTo>
                <a:lnTo>
                  <a:pt x="1409700" y="1066800"/>
                </a:lnTo>
                <a:lnTo>
                  <a:pt x="1333500" y="139700"/>
                </a:lnTo>
                <a:lnTo>
                  <a:pt x="0" y="139700"/>
                </a:lnTo>
                <a:cubicBezTo>
                  <a:pt x="0" y="673100"/>
                  <a:pt x="0" y="1270000"/>
                  <a:pt x="0" y="19812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06" name="Rectangle 206"/>
          <p:cNvSpPr/>
          <p:nvPr/>
        </p:nvSpPr>
        <p:spPr>
          <a:xfrm>
            <a:off x="5656441" y="3045184"/>
            <a:ext cx="65" cy="553998"/>
          </a:xfrm>
          <a:prstGeom prst="rect">
            <a:avLst/>
          </a:prstGeom>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07" name="Freeform 207"/>
          <p:cNvSpPr/>
          <p:nvPr/>
        </p:nvSpPr>
        <p:spPr>
          <a:xfrm>
            <a:off x="5665029" y="3071191"/>
            <a:ext cx="62539" cy="81531"/>
          </a:xfrm>
          <a:custGeom>
            <a:avLst/>
            <a:gdLst/>
            <a:ahLst/>
            <a:cxnLst/>
            <a:rect l="0" t="0" r="0" b="0"/>
            <a:pathLst>
              <a:path w="6565900" h="8559800">
                <a:moveTo>
                  <a:pt x="0" y="8559800"/>
                </a:moveTo>
                <a:lnTo>
                  <a:pt x="1549400" y="8559800"/>
                </a:lnTo>
                <a:lnTo>
                  <a:pt x="1549400" y="5549900"/>
                </a:lnTo>
                <a:lnTo>
                  <a:pt x="2324100" y="4635500"/>
                </a:lnTo>
                <a:lnTo>
                  <a:pt x="4737100" y="8559800"/>
                </a:lnTo>
                <a:lnTo>
                  <a:pt x="6565900" y="8559800"/>
                </a:lnTo>
                <a:lnTo>
                  <a:pt x="3429000" y="3644900"/>
                </a:lnTo>
                <a:lnTo>
                  <a:pt x="6375400" y="0"/>
                </a:lnTo>
                <a:lnTo>
                  <a:pt x="4457700" y="0"/>
                </a:lnTo>
                <a:lnTo>
                  <a:pt x="2189956" y="3009900"/>
                </a:lnTo>
                <a:cubicBezTo>
                  <a:pt x="1984970" y="3302000"/>
                  <a:pt x="1767085" y="3606800"/>
                  <a:pt x="1562100" y="3937000"/>
                </a:cubicBezTo>
                <a:lnTo>
                  <a:pt x="1562100" y="3937000"/>
                </a:lnTo>
                <a:lnTo>
                  <a:pt x="1562100" y="0"/>
                </a:lnTo>
                <a:lnTo>
                  <a:pt x="0" y="0"/>
                </a:ln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08" name="Freeform 208"/>
          <p:cNvSpPr/>
          <p:nvPr/>
        </p:nvSpPr>
        <p:spPr>
          <a:xfrm>
            <a:off x="5732818" y="3093812"/>
            <a:ext cx="53225" cy="60241"/>
          </a:xfrm>
          <a:custGeom>
            <a:avLst/>
            <a:gdLst/>
            <a:ahLst/>
            <a:cxnLst/>
            <a:rect l="0" t="0" r="0" b="0"/>
            <a:pathLst>
              <a:path w="5588000" h="6324600">
                <a:moveTo>
                  <a:pt x="5588000" y="0"/>
                </a:moveTo>
                <a:lnTo>
                  <a:pt x="4000500" y="0"/>
                </a:lnTo>
                <a:lnTo>
                  <a:pt x="4000500" y="3733800"/>
                </a:lnTo>
                <a:cubicBezTo>
                  <a:pt x="4000500" y="3911600"/>
                  <a:pt x="3975100" y="4089400"/>
                  <a:pt x="3911600" y="4216400"/>
                </a:cubicBezTo>
                <a:cubicBezTo>
                  <a:pt x="3759200" y="4622800"/>
                  <a:pt x="3352800" y="5054600"/>
                  <a:pt x="2717800" y="5054600"/>
                </a:cubicBezTo>
                <a:cubicBezTo>
                  <a:pt x="1892300" y="5054600"/>
                  <a:pt x="1562100" y="4394200"/>
                  <a:pt x="1562100" y="3365500"/>
                </a:cubicBezTo>
                <a:lnTo>
                  <a:pt x="1562100" y="0"/>
                </a:lnTo>
                <a:lnTo>
                  <a:pt x="0" y="0"/>
                </a:lnTo>
                <a:lnTo>
                  <a:pt x="0" y="3632200"/>
                </a:lnTo>
                <a:cubicBezTo>
                  <a:pt x="0" y="5651500"/>
                  <a:pt x="1028700" y="6324600"/>
                  <a:pt x="2146300" y="6324600"/>
                </a:cubicBezTo>
                <a:cubicBezTo>
                  <a:pt x="3263900" y="6324600"/>
                  <a:pt x="3873500" y="5689600"/>
                  <a:pt x="4140200" y="5257800"/>
                </a:cubicBezTo>
                <a:lnTo>
                  <a:pt x="4178300" y="5257800"/>
                </a:lnTo>
                <a:lnTo>
                  <a:pt x="4254500" y="6184900"/>
                </a:lnTo>
                <a:lnTo>
                  <a:pt x="5588000" y="6184900"/>
                </a:lnTo>
                <a:cubicBezTo>
                  <a:pt x="5588000" y="5676900"/>
                  <a:pt x="5588000" y="5067300"/>
                  <a:pt x="5588000" y="43307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09" name="Freeform 209"/>
          <p:cNvSpPr/>
          <p:nvPr/>
        </p:nvSpPr>
        <p:spPr>
          <a:xfrm>
            <a:off x="5798418" y="3092480"/>
            <a:ext cx="41733" cy="61451"/>
          </a:xfrm>
          <a:custGeom>
            <a:avLst/>
            <a:gdLst/>
            <a:ahLst/>
            <a:cxnLst/>
            <a:rect l="0" t="0" r="0" b="0"/>
            <a:pathLst>
              <a:path w="4381500" h="6451600">
                <a:moveTo>
                  <a:pt x="0" y="6019800"/>
                </a:moveTo>
                <a:cubicBezTo>
                  <a:pt x="456803" y="6273800"/>
                  <a:pt x="1127720" y="6451600"/>
                  <a:pt x="1874639" y="6451600"/>
                </a:cubicBezTo>
                <a:cubicBezTo>
                  <a:pt x="3507978" y="6451600"/>
                  <a:pt x="4381500" y="5638800"/>
                  <a:pt x="4381500" y="4508500"/>
                </a:cubicBezTo>
                <a:cubicBezTo>
                  <a:pt x="4381500" y="3594100"/>
                  <a:pt x="3873500" y="3022600"/>
                  <a:pt x="2743200" y="2628900"/>
                </a:cubicBezTo>
                <a:cubicBezTo>
                  <a:pt x="1955800" y="2336800"/>
                  <a:pt x="1663700" y="2159000"/>
                  <a:pt x="1663700" y="1765300"/>
                </a:cubicBezTo>
                <a:cubicBezTo>
                  <a:pt x="1663700" y="1384300"/>
                  <a:pt x="1968500" y="1104900"/>
                  <a:pt x="2527300" y="1104900"/>
                </a:cubicBezTo>
                <a:cubicBezTo>
                  <a:pt x="3073400" y="1104900"/>
                  <a:pt x="3581400" y="1308100"/>
                  <a:pt x="3835400" y="1460500"/>
                </a:cubicBezTo>
                <a:lnTo>
                  <a:pt x="4152900" y="368300"/>
                </a:lnTo>
                <a:cubicBezTo>
                  <a:pt x="3784600" y="165100"/>
                  <a:pt x="3187700" y="0"/>
                  <a:pt x="2501900" y="0"/>
                </a:cubicBezTo>
                <a:cubicBezTo>
                  <a:pt x="1066800" y="0"/>
                  <a:pt x="165100" y="838200"/>
                  <a:pt x="165100" y="1930400"/>
                </a:cubicBezTo>
                <a:cubicBezTo>
                  <a:pt x="165100" y="2667000"/>
                  <a:pt x="660400" y="3327400"/>
                  <a:pt x="1866900" y="3733800"/>
                </a:cubicBezTo>
                <a:cubicBezTo>
                  <a:pt x="2628900" y="4013200"/>
                  <a:pt x="2882900" y="4216400"/>
                  <a:pt x="2882900" y="4635500"/>
                </a:cubicBezTo>
                <a:cubicBezTo>
                  <a:pt x="2882900" y="5041900"/>
                  <a:pt x="2578100" y="5334000"/>
                  <a:pt x="1892300" y="5334000"/>
                </a:cubicBezTo>
                <a:cubicBezTo>
                  <a:pt x="1333500" y="5334000"/>
                  <a:pt x="660400" y="5092700"/>
                  <a:pt x="317500" y="48768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10" name="Freeform 210"/>
          <p:cNvSpPr/>
          <p:nvPr/>
        </p:nvSpPr>
        <p:spPr>
          <a:xfrm>
            <a:off x="5847361" y="3078690"/>
            <a:ext cx="37136" cy="75241"/>
          </a:xfrm>
          <a:custGeom>
            <a:avLst/>
            <a:gdLst/>
            <a:ahLst/>
            <a:cxnLst/>
            <a:rect l="0" t="0" r="0" b="0"/>
            <a:pathLst>
              <a:path w="3898900" h="7899400">
                <a:moveTo>
                  <a:pt x="876300" y="431800"/>
                </a:moveTo>
                <a:lnTo>
                  <a:pt x="876300" y="1587500"/>
                </a:lnTo>
                <a:lnTo>
                  <a:pt x="0" y="1587500"/>
                </a:lnTo>
                <a:lnTo>
                  <a:pt x="0" y="2755900"/>
                </a:lnTo>
                <a:lnTo>
                  <a:pt x="876300" y="2755900"/>
                </a:lnTo>
                <a:lnTo>
                  <a:pt x="876300" y="5651500"/>
                </a:lnTo>
                <a:cubicBezTo>
                  <a:pt x="876300" y="6464300"/>
                  <a:pt x="1028104" y="7035800"/>
                  <a:pt x="1369417" y="7391400"/>
                </a:cubicBezTo>
                <a:cubicBezTo>
                  <a:pt x="1660326" y="7708900"/>
                  <a:pt x="2128242" y="7899400"/>
                  <a:pt x="2709862" y="7899400"/>
                </a:cubicBezTo>
                <a:cubicBezTo>
                  <a:pt x="3190478" y="7899400"/>
                  <a:pt x="3607792" y="7823200"/>
                  <a:pt x="3835400" y="7734300"/>
                </a:cubicBezTo>
                <a:lnTo>
                  <a:pt x="3835400" y="6553200"/>
                </a:lnTo>
                <a:cubicBezTo>
                  <a:pt x="3656012" y="6604000"/>
                  <a:pt x="3502223" y="6616700"/>
                  <a:pt x="3220243" y="6616700"/>
                </a:cubicBezTo>
                <a:cubicBezTo>
                  <a:pt x="2617985" y="6616700"/>
                  <a:pt x="2413000" y="6235700"/>
                  <a:pt x="2413000" y="5473700"/>
                </a:cubicBezTo>
                <a:lnTo>
                  <a:pt x="2413000" y="2755900"/>
                </a:lnTo>
                <a:lnTo>
                  <a:pt x="3898900" y="2755900"/>
                </a:lnTo>
                <a:lnTo>
                  <a:pt x="3898900" y="1587500"/>
                </a:lnTo>
                <a:lnTo>
                  <a:pt x="2413000" y="1587500"/>
                </a:lnTo>
                <a:lnTo>
                  <a:pt x="2413000" y="0"/>
                </a:ln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11" name="Freeform 211"/>
          <p:cNvSpPr/>
          <p:nvPr/>
        </p:nvSpPr>
        <p:spPr>
          <a:xfrm>
            <a:off x="5892674" y="3092480"/>
            <a:ext cx="50806" cy="61571"/>
          </a:xfrm>
          <a:custGeom>
            <a:avLst/>
            <a:gdLst/>
            <a:ahLst/>
            <a:cxnLst/>
            <a:rect l="0" t="0" r="0" b="0"/>
            <a:pathLst>
              <a:path w="5334000" h="6464300">
                <a:moveTo>
                  <a:pt x="5245100" y="2616200"/>
                </a:moveTo>
                <a:cubicBezTo>
                  <a:pt x="5245100" y="1257300"/>
                  <a:pt x="4672012" y="0"/>
                  <a:pt x="2685653" y="0"/>
                </a:cubicBezTo>
                <a:cubicBezTo>
                  <a:pt x="1705173" y="0"/>
                  <a:pt x="902890" y="266700"/>
                  <a:pt x="444500" y="546100"/>
                </a:cubicBezTo>
                <a:lnTo>
                  <a:pt x="749300" y="1562100"/>
                </a:lnTo>
                <a:cubicBezTo>
                  <a:pt x="1168400" y="1295400"/>
                  <a:pt x="1803400" y="1104900"/>
                  <a:pt x="2413000" y="1104900"/>
                </a:cubicBezTo>
                <a:cubicBezTo>
                  <a:pt x="3505200" y="1104900"/>
                  <a:pt x="3670300" y="1809750"/>
                  <a:pt x="3670300" y="2235200"/>
                </a:cubicBezTo>
                <a:lnTo>
                  <a:pt x="3670300" y="2235200"/>
                </a:lnTo>
                <a:cubicBezTo>
                  <a:pt x="1384300" y="2235200"/>
                  <a:pt x="0" y="3042643"/>
                  <a:pt x="0" y="4606132"/>
                </a:cubicBezTo>
                <a:cubicBezTo>
                  <a:pt x="0" y="5554465"/>
                  <a:pt x="698500" y="6464300"/>
                  <a:pt x="1943100" y="6464300"/>
                </a:cubicBezTo>
                <a:cubicBezTo>
                  <a:pt x="2755900" y="6464300"/>
                  <a:pt x="3403600" y="6121400"/>
                  <a:pt x="3771900" y="5638800"/>
                </a:cubicBezTo>
                <a:lnTo>
                  <a:pt x="3810000" y="5638800"/>
                </a:lnTo>
                <a:lnTo>
                  <a:pt x="3924300" y="6324600"/>
                </a:lnTo>
                <a:lnTo>
                  <a:pt x="5334000" y="6324600"/>
                </a:lnTo>
                <a:cubicBezTo>
                  <a:pt x="5245100" y="5943600"/>
                  <a:pt x="5245100" y="5397500"/>
                  <a:pt x="5245100" y="4838700"/>
                </a:cubicBezTo>
                <a:close/>
                <a:moveTo>
                  <a:pt x="3708400" y="4152900"/>
                </a:moveTo>
                <a:cubicBezTo>
                  <a:pt x="3708400" y="4267200"/>
                  <a:pt x="3708400" y="4381500"/>
                  <a:pt x="3670300" y="4495800"/>
                </a:cubicBezTo>
                <a:cubicBezTo>
                  <a:pt x="3517900" y="4940300"/>
                  <a:pt x="3073400" y="5346700"/>
                  <a:pt x="2438400" y="5346700"/>
                </a:cubicBezTo>
                <a:cubicBezTo>
                  <a:pt x="1943100" y="5346700"/>
                  <a:pt x="1549400" y="5069086"/>
                  <a:pt x="1549400" y="4463257"/>
                </a:cubicBezTo>
                <a:cubicBezTo>
                  <a:pt x="1549400" y="3529211"/>
                  <a:pt x="2603500" y="3302000"/>
                  <a:pt x="3708400" y="33020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12" name="Freeform 212"/>
          <p:cNvSpPr/>
          <p:nvPr/>
        </p:nvSpPr>
        <p:spPr>
          <a:xfrm>
            <a:off x="5957997" y="3092481"/>
            <a:ext cx="53587" cy="60241"/>
          </a:xfrm>
          <a:custGeom>
            <a:avLst/>
            <a:gdLst/>
            <a:ahLst/>
            <a:cxnLst/>
            <a:rect l="0" t="0" r="0" b="0"/>
            <a:pathLst>
              <a:path w="5626100" h="6324600">
                <a:moveTo>
                  <a:pt x="0" y="6324600"/>
                </a:moveTo>
                <a:lnTo>
                  <a:pt x="1587500" y="6324600"/>
                </a:lnTo>
                <a:lnTo>
                  <a:pt x="1587500" y="2679700"/>
                </a:lnTo>
                <a:cubicBezTo>
                  <a:pt x="1587500" y="2501900"/>
                  <a:pt x="1612900" y="2311400"/>
                  <a:pt x="1663700" y="2184400"/>
                </a:cubicBezTo>
                <a:cubicBezTo>
                  <a:pt x="1828800" y="1714500"/>
                  <a:pt x="2260600" y="1270000"/>
                  <a:pt x="2882900" y="1270000"/>
                </a:cubicBezTo>
                <a:cubicBezTo>
                  <a:pt x="3733800" y="1270000"/>
                  <a:pt x="4064000" y="1943100"/>
                  <a:pt x="4064000" y="2832100"/>
                </a:cubicBezTo>
                <a:lnTo>
                  <a:pt x="4064000" y="6324600"/>
                </a:lnTo>
                <a:lnTo>
                  <a:pt x="5626100" y="6324600"/>
                </a:lnTo>
                <a:lnTo>
                  <a:pt x="5626100" y="2654300"/>
                </a:lnTo>
                <a:cubicBezTo>
                  <a:pt x="5626100" y="698500"/>
                  <a:pt x="4508500" y="0"/>
                  <a:pt x="3429000" y="0"/>
                </a:cubicBezTo>
                <a:cubicBezTo>
                  <a:pt x="2400300" y="0"/>
                  <a:pt x="1727200" y="584200"/>
                  <a:pt x="1447800" y="1066800"/>
                </a:cubicBezTo>
                <a:lnTo>
                  <a:pt x="1409700" y="1066800"/>
                </a:lnTo>
                <a:lnTo>
                  <a:pt x="1333500" y="139700"/>
                </a:lnTo>
                <a:lnTo>
                  <a:pt x="0" y="139700"/>
                </a:lnTo>
                <a:cubicBezTo>
                  <a:pt x="0" y="673100"/>
                  <a:pt x="0" y="1270000"/>
                  <a:pt x="0" y="19812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13" name="Freeform 213"/>
          <p:cNvSpPr/>
          <p:nvPr/>
        </p:nvSpPr>
        <p:spPr>
          <a:xfrm>
            <a:off x="6027129" y="3092481"/>
            <a:ext cx="53587" cy="60241"/>
          </a:xfrm>
          <a:custGeom>
            <a:avLst/>
            <a:gdLst/>
            <a:ahLst/>
            <a:cxnLst/>
            <a:rect l="0" t="0" r="0" b="0"/>
            <a:pathLst>
              <a:path w="5626100" h="6324600">
                <a:moveTo>
                  <a:pt x="0" y="6324600"/>
                </a:moveTo>
                <a:lnTo>
                  <a:pt x="1587500" y="6324600"/>
                </a:lnTo>
                <a:lnTo>
                  <a:pt x="1587500" y="2679700"/>
                </a:lnTo>
                <a:cubicBezTo>
                  <a:pt x="1587500" y="2501900"/>
                  <a:pt x="1612900" y="2311400"/>
                  <a:pt x="1663700" y="2184400"/>
                </a:cubicBezTo>
                <a:cubicBezTo>
                  <a:pt x="1828800" y="1714500"/>
                  <a:pt x="2260600" y="1270000"/>
                  <a:pt x="2882900" y="1270000"/>
                </a:cubicBezTo>
                <a:cubicBezTo>
                  <a:pt x="3733800" y="1270000"/>
                  <a:pt x="4064000" y="1943100"/>
                  <a:pt x="4064000" y="2832100"/>
                </a:cubicBezTo>
                <a:lnTo>
                  <a:pt x="4064000" y="6324600"/>
                </a:lnTo>
                <a:lnTo>
                  <a:pt x="5626100" y="6324600"/>
                </a:lnTo>
                <a:lnTo>
                  <a:pt x="5626100" y="2654300"/>
                </a:lnTo>
                <a:cubicBezTo>
                  <a:pt x="5626100" y="698500"/>
                  <a:pt x="4508500" y="0"/>
                  <a:pt x="3429000" y="0"/>
                </a:cubicBezTo>
                <a:cubicBezTo>
                  <a:pt x="2400300" y="0"/>
                  <a:pt x="1727200" y="584200"/>
                  <a:pt x="1447800" y="1066800"/>
                </a:cubicBezTo>
                <a:lnTo>
                  <a:pt x="1409700" y="1066800"/>
                </a:lnTo>
                <a:lnTo>
                  <a:pt x="1333500" y="139700"/>
                </a:lnTo>
                <a:lnTo>
                  <a:pt x="0" y="139700"/>
                </a:lnTo>
                <a:cubicBezTo>
                  <a:pt x="0" y="673100"/>
                  <a:pt x="0" y="1270000"/>
                  <a:pt x="0" y="19812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14" name="Freeform 214"/>
          <p:cNvSpPr/>
          <p:nvPr/>
        </p:nvSpPr>
        <p:spPr>
          <a:xfrm>
            <a:off x="6096042" y="3093812"/>
            <a:ext cx="53225" cy="60241"/>
          </a:xfrm>
          <a:custGeom>
            <a:avLst/>
            <a:gdLst/>
            <a:ahLst/>
            <a:cxnLst/>
            <a:rect l="0" t="0" r="0" b="0"/>
            <a:pathLst>
              <a:path w="5588000" h="6324600">
                <a:moveTo>
                  <a:pt x="5588000" y="0"/>
                </a:moveTo>
                <a:lnTo>
                  <a:pt x="4000500" y="0"/>
                </a:lnTo>
                <a:lnTo>
                  <a:pt x="4000500" y="3733800"/>
                </a:lnTo>
                <a:cubicBezTo>
                  <a:pt x="4000500" y="3911600"/>
                  <a:pt x="3975100" y="4089400"/>
                  <a:pt x="3911600" y="4216400"/>
                </a:cubicBezTo>
                <a:cubicBezTo>
                  <a:pt x="3759200" y="4622800"/>
                  <a:pt x="3352800" y="5054600"/>
                  <a:pt x="2717800" y="5054600"/>
                </a:cubicBezTo>
                <a:cubicBezTo>
                  <a:pt x="1892300" y="5054600"/>
                  <a:pt x="1562100" y="4394200"/>
                  <a:pt x="1562100" y="3365500"/>
                </a:cubicBezTo>
                <a:lnTo>
                  <a:pt x="1562100" y="0"/>
                </a:lnTo>
                <a:lnTo>
                  <a:pt x="0" y="0"/>
                </a:lnTo>
                <a:lnTo>
                  <a:pt x="0" y="3632200"/>
                </a:lnTo>
                <a:cubicBezTo>
                  <a:pt x="0" y="5651500"/>
                  <a:pt x="1028700" y="6324600"/>
                  <a:pt x="2146300" y="6324600"/>
                </a:cubicBezTo>
                <a:cubicBezTo>
                  <a:pt x="3263900" y="6324600"/>
                  <a:pt x="3873500" y="5689600"/>
                  <a:pt x="4140200" y="5257800"/>
                </a:cubicBezTo>
                <a:lnTo>
                  <a:pt x="4178300" y="5257800"/>
                </a:lnTo>
                <a:lnTo>
                  <a:pt x="4254500" y="6184900"/>
                </a:lnTo>
                <a:lnTo>
                  <a:pt x="5588000" y="6184900"/>
                </a:lnTo>
                <a:cubicBezTo>
                  <a:pt x="5588000" y="5676900"/>
                  <a:pt x="5588000" y="5067300"/>
                  <a:pt x="5588000" y="43307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15" name="Freeform 215"/>
          <p:cNvSpPr/>
          <p:nvPr/>
        </p:nvSpPr>
        <p:spPr>
          <a:xfrm>
            <a:off x="6161642" y="3092480"/>
            <a:ext cx="41733" cy="61451"/>
          </a:xfrm>
          <a:custGeom>
            <a:avLst/>
            <a:gdLst/>
            <a:ahLst/>
            <a:cxnLst/>
            <a:rect l="0" t="0" r="0" b="0"/>
            <a:pathLst>
              <a:path w="4381500" h="6451600">
                <a:moveTo>
                  <a:pt x="0" y="6019800"/>
                </a:moveTo>
                <a:cubicBezTo>
                  <a:pt x="456803" y="6273800"/>
                  <a:pt x="1127720" y="6451600"/>
                  <a:pt x="1874639" y="6451600"/>
                </a:cubicBezTo>
                <a:cubicBezTo>
                  <a:pt x="3507978" y="6451600"/>
                  <a:pt x="4381500" y="5638800"/>
                  <a:pt x="4381500" y="4508500"/>
                </a:cubicBezTo>
                <a:cubicBezTo>
                  <a:pt x="4381500" y="3594100"/>
                  <a:pt x="3873500" y="3022600"/>
                  <a:pt x="2743200" y="2628900"/>
                </a:cubicBezTo>
                <a:cubicBezTo>
                  <a:pt x="1955800" y="2336800"/>
                  <a:pt x="1663700" y="2159000"/>
                  <a:pt x="1663700" y="1765300"/>
                </a:cubicBezTo>
                <a:cubicBezTo>
                  <a:pt x="1663700" y="1384300"/>
                  <a:pt x="1968500" y="1104900"/>
                  <a:pt x="2527300" y="1104900"/>
                </a:cubicBezTo>
                <a:cubicBezTo>
                  <a:pt x="3073400" y="1104900"/>
                  <a:pt x="3581400" y="1308100"/>
                  <a:pt x="3835400" y="1460500"/>
                </a:cubicBezTo>
                <a:lnTo>
                  <a:pt x="4152900" y="368300"/>
                </a:lnTo>
                <a:cubicBezTo>
                  <a:pt x="3784600" y="165100"/>
                  <a:pt x="3187700" y="0"/>
                  <a:pt x="2501900" y="0"/>
                </a:cubicBezTo>
                <a:cubicBezTo>
                  <a:pt x="1066800" y="0"/>
                  <a:pt x="165100" y="838200"/>
                  <a:pt x="165100" y="1930400"/>
                </a:cubicBezTo>
                <a:cubicBezTo>
                  <a:pt x="165100" y="2667000"/>
                  <a:pt x="660400" y="3327400"/>
                  <a:pt x="1866900" y="3733800"/>
                </a:cubicBezTo>
                <a:cubicBezTo>
                  <a:pt x="2628900" y="4013200"/>
                  <a:pt x="2882900" y="4216400"/>
                  <a:pt x="2882900" y="4635500"/>
                </a:cubicBezTo>
                <a:cubicBezTo>
                  <a:pt x="2882900" y="5041900"/>
                  <a:pt x="2578100" y="5334000"/>
                  <a:pt x="1892300" y="5334000"/>
                </a:cubicBezTo>
                <a:cubicBezTo>
                  <a:pt x="1333500" y="5334000"/>
                  <a:pt x="660400" y="5092700"/>
                  <a:pt x="317500" y="48768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16" name="Freeform 216"/>
          <p:cNvSpPr/>
          <p:nvPr/>
        </p:nvSpPr>
        <p:spPr>
          <a:xfrm>
            <a:off x="6211638" y="3115343"/>
            <a:ext cx="30846" cy="10282"/>
          </a:xfrm>
          <a:custGeom>
            <a:avLst/>
            <a:gdLst/>
            <a:ahLst/>
            <a:cxnLst/>
            <a:rect l="0" t="0" r="0" b="0"/>
            <a:pathLst>
              <a:path w="3238500" h="1079500">
                <a:moveTo>
                  <a:pt x="0" y="0"/>
                </a:moveTo>
                <a:lnTo>
                  <a:pt x="0" y="1079500"/>
                </a:lnTo>
                <a:lnTo>
                  <a:pt x="3238500" y="1079500"/>
                </a:lnTo>
                <a:lnTo>
                  <a:pt x="3238500" y="0"/>
                </a:ln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17" name="Freeform 217"/>
          <p:cNvSpPr/>
          <p:nvPr/>
        </p:nvSpPr>
        <p:spPr>
          <a:xfrm>
            <a:off x="5758294" y="3211874"/>
            <a:ext cx="53346" cy="86006"/>
          </a:xfrm>
          <a:custGeom>
            <a:avLst/>
            <a:gdLst/>
            <a:ahLst/>
            <a:cxnLst/>
            <a:rect l="0" t="0" r="0" b="0"/>
            <a:pathLst>
              <a:path w="5600700" h="9029700">
                <a:moveTo>
                  <a:pt x="0" y="9029700"/>
                </a:moveTo>
                <a:lnTo>
                  <a:pt x="1562100" y="9029700"/>
                </a:lnTo>
                <a:lnTo>
                  <a:pt x="1562100" y="5321300"/>
                </a:lnTo>
                <a:cubicBezTo>
                  <a:pt x="1562100" y="5156200"/>
                  <a:pt x="1574800" y="4991100"/>
                  <a:pt x="1625600" y="4851400"/>
                </a:cubicBezTo>
                <a:cubicBezTo>
                  <a:pt x="1803400" y="4381500"/>
                  <a:pt x="2235200" y="3975100"/>
                  <a:pt x="2844800" y="3975100"/>
                </a:cubicBezTo>
                <a:cubicBezTo>
                  <a:pt x="3708400" y="3975100"/>
                  <a:pt x="4038600" y="4660900"/>
                  <a:pt x="4038600" y="5549900"/>
                </a:cubicBezTo>
                <a:lnTo>
                  <a:pt x="4038600" y="9029700"/>
                </a:lnTo>
                <a:lnTo>
                  <a:pt x="5600700" y="9029700"/>
                </a:lnTo>
                <a:lnTo>
                  <a:pt x="5600700" y="5384800"/>
                </a:lnTo>
                <a:cubicBezTo>
                  <a:pt x="5600700" y="3403600"/>
                  <a:pt x="4492228" y="2705100"/>
                  <a:pt x="3434953" y="2705100"/>
                </a:cubicBezTo>
                <a:cubicBezTo>
                  <a:pt x="3039864" y="2705100"/>
                  <a:pt x="2670373" y="2806700"/>
                  <a:pt x="2351881" y="2984500"/>
                </a:cubicBezTo>
                <a:cubicBezTo>
                  <a:pt x="2033389" y="3149600"/>
                  <a:pt x="1765895" y="3390900"/>
                  <a:pt x="1574800" y="3683000"/>
                </a:cubicBezTo>
                <a:lnTo>
                  <a:pt x="1574800" y="3683000"/>
                </a:lnTo>
                <a:lnTo>
                  <a:pt x="1574800" y="0"/>
                </a:lnTo>
                <a:lnTo>
                  <a:pt x="0" y="0"/>
                </a:ln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18" name="Freeform 218"/>
          <p:cNvSpPr/>
          <p:nvPr/>
        </p:nvSpPr>
        <p:spPr>
          <a:xfrm>
            <a:off x="5818475" y="3238971"/>
            <a:ext cx="58910" cy="85522"/>
          </a:xfrm>
          <a:custGeom>
            <a:avLst/>
            <a:gdLst/>
            <a:ahLst/>
            <a:cxnLst/>
            <a:rect l="0" t="0" r="0" b="0"/>
            <a:pathLst>
              <a:path w="6184900" h="8978900">
                <a:moveTo>
                  <a:pt x="0" y="0"/>
                </a:moveTo>
                <a:lnTo>
                  <a:pt x="2273300" y="5676900"/>
                </a:lnTo>
                <a:cubicBezTo>
                  <a:pt x="2336800" y="5829300"/>
                  <a:pt x="2349500" y="5918200"/>
                  <a:pt x="2349500" y="5981700"/>
                </a:cubicBezTo>
                <a:cubicBezTo>
                  <a:pt x="2349500" y="6057900"/>
                  <a:pt x="2311400" y="6146800"/>
                  <a:pt x="2260600" y="6261100"/>
                </a:cubicBezTo>
                <a:cubicBezTo>
                  <a:pt x="2044700" y="6680200"/>
                  <a:pt x="1689100" y="7048500"/>
                  <a:pt x="1397000" y="7239000"/>
                </a:cubicBezTo>
                <a:cubicBezTo>
                  <a:pt x="1079500" y="7467600"/>
                  <a:pt x="762000" y="7607300"/>
                  <a:pt x="495300" y="7670800"/>
                </a:cubicBezTo>
                <a:lnTo>
                  <a:pt x="850900" y="8978900"/>
                </a:lnTo>
                <a:cubicBezTo>
                  <a:pt x="1231900" y="8928100"/>
                  <a:pt x="1866900" y="8724900"/>
                  <a:pt x="2489200" y="8191500"/>
                </a:cubicBezTo>
                <a:cubicBezTo>
                  <a:pt x="3213100" y="7556500"/>
                  <a:pt x="3784600" y="6527800"/>
                  <a:pt x="4635500" y="4216400"/>
                </a:cubicBezTo>
                <a:lnTo>
                  <a:pt x="6184900" y="0"/>
                </a:lnTo>
                <a:lnTo>
                  <a:pt x="4521200" y="0"/>
                </a:lnTo>
                <a:lnTo>
                  <a:pt x="3556000" y="3302000"/>
                </a:lnTo>
                <a:cubicBezTo>
                  <a:pt x="3429000" y="3695700"/>
                  <a:pt x="3314700" y="4165600"/>
                  <a:pt x="3225800" y="4508500"/>
                </a:cubicBezTo>
                <a:lnTo>
                  <a:pt x="3187700" y="4508500"/>
                </a:lnTo>
                <a:cubicBezTo>
                  <a:pt x="3098800" y="4165600"/>
                  <a:pt x="2959100" y="3695700"/>
                  <a:pt x="2832100" y="3314700"/>
                </a:cubicBezTo>
                <a:lnTo>
                  <a:pt x="1727200" y="0"/>
                </a:ln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19" name="Freeform 219"/>
          <p:cNvSpPr/>
          <p:nvPr/>
        </p:nvSpPr>
        <p:spPr>
          <a:xfrm>
            <a:off x="5881268" y="3214898"/>
            <a:ext cx="59757" cy="84313"/>
          </a:xfrm>
          <a:custGeom>
            <a:avLst/>
            <a:gdLst/>
            <a:ahLst/>
            <a:cxnLst/>
            <a:rect l="0" t="0" r="0" b="0"/>
            <a:pathLst>
              <a:path w="6273800" h="8851900">
                <a:moveTo>
                  <a:pt x="3111500" y="8851900"/>
                </a:moveTo>
                <a:cubicBezTo>
                  <a:pt x="4673600" y="8851900"/>
                  <a:pt x="6273800" y="7835900"/>
                  <a:pt x="6273800" y="5562600"/>
                </a:cubicBezTo>
                <a:cubicBezTo>
                  <a:pt x="6273800" y="3683000"/>
                  <a:pt x="5041900" y="2387600"/>
                  <a:pt x="3200400" y="2387600"/>
                </a:cubicBezTo>
                <a:cubicBezTo>
                  <a:pt x="1333500" y="2387600"/>
                  <a:pt x="0" y="3632200"/>
                  <a:pt x="0" y="5664200"/>
                </a:cubicBezTo>
                <a:cubicBezTo>
                  <a:pt x="0" y="7658100"/>
                  <a:pt x="1358900" y="8851900"/>
                  <a:pt x="3098800" y="8851900"/>
                </a:cubicBezTo>
                <a:close/>
                <a:moveTo>
                  <a:pt x="3136900" y="7721600"/>
                </a:moveTo>
                <a:cubicBezTo>
                  <a:pt x="2209800" y="7721600"/>
                  <a:pt x="1612900" y="6819900"/>
                  <a:pt x="1612900" y="5626100"/>
                </a:cubicBezTo>
                <a:cubicBezTo>
                  <a:pt x="1612900" y="4597400"/>
                  <a:pt x="2057400" y="3517900"/>
                  <a:pt x="3162300" y="3517900"/>
                </a:cubicBezTo>
                <a:cubicBezTo>
                  <a:pt x="4229100" y="3517900"/>
                  <a:pt x="4660900" y="4635500"/>
                  <a:pt x="4660900" y="5600700"/>
                </a:cubicBezTo>
                <a:cubicBezTo>
                  <a:pt x="4660900" y="6858000"/>
                  <a:pt x="4038600" y="7721600"/>
                  <a:pt x="3149600" y="7721600"/>
                </a:cubicBezTo>
                <a:close/>
                <a:moveTo>
                  <a:pt x="1879600" y="1562100"/>
                </a:moveTo>
                <a:cubicBezTo>
                  <a:pt x="2324100" y="1562100"/>
                  <a:pt x="2641600" y="1206500"/>
                  <a:pt x="2641600" y="774700"/>
                </a:cubicBezTo>
                <a:cubicBezTo>
                  <a:pt x="2641600" y="330200"/>
                  <a:pt x="2311400" y="0"/>
                  <a:pt x="1892300" y="0"/>
                </a:cubicBezTo>
                <a:cubicBezTo>
                  <a:pt x="1435100" y="0"/>
                  <a:pt x="1092200" y="342900"/>
                  <a:pt x="1092200" y="774700"/>
                </a:cubicBezTo>
                <a:cubicBezTo>
                  <a:pt x="1092200" y="1206500"/>
                  <a:pt x="1422400" y="1562100"/>
                  <a:pt x="1866900" y="1562100"/>
                </a:cubicBezTo>
                <a:close/>
                <a:moveTo>
                  <a:pt x="4406900" y="1562100"/>
                </a:moveTo>
                <a:cubicBezTo>
                  <a:pt x="4851400" y="1562100"/>
                  <a:pt x="5168900" y="1206500"/>
                  <a:pt x="5168900" y="774700"/>
                </a:cubicBezTo>
                <a:cubicBezTo>
                  <a:pt x="5168900" y="330200"/>
                  <a:pt x="4838700" y="0"/>
                  <a:pt x="4406900" y="0"/>
                </a:cubicBezTo>
                <a:cubicBezTo>
                  <a:pt x="3962400" y="0"/>
                  <a:pt x="3619500" y="342900"/>
                  <a:pt x="3619500" y="774700"/>
                </a:cubicBezTo>
                <a:cubicBezTo>
                  <a:pt x="3619500" y="1206500"/>
                  <a:pt x="3949700" y="1562100"/>
                  <a:pt x="4381500" y="15621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20" name="Freeform 220"/>
          <p:cNvSpPr/>
          <p:nvPr/>
        </p:nvSpPr>
        <p:spPr>
          <a:xfrm>
            <a:off x="5950351" y="3211874"/>
            <a:ext cx="58426" cy="87337"/>
          </a:xfrm>
          <a:custGeom>
            <a:avLst/>
            <a:gdLst/>
            <a:ahLst/>
            <a:cxnLst/>
            <a:rect l="0" t="0" r="0" b="0"/>
            <a:pathLst>
              <a:path w="6134100" h="9169400">
                <a:moveTo>
                  <a:pt x="4546600" y="0"/>
                </a:moveTo>
                <a:lnTo>
                  <a:pt x="4546600" y="3505200"/>
                </a:lnTo>
                <a:lnTo>
                  <a:pt x="4521200" y="3505200"/>
                </a:lnTo>
                <a:cubicBezTo>
                  <a:pt x="4241800" y="3048000"/>
                  <a:pt x="3632200" y="2705100"/>
                  <a:pt x="2781300" y="2705100"/>
                </a:cubicBezTo>
                <a:cubicBezTo>
                  <a:pt x="1295400" y="2705100"/>
                  <a:pt x="0" y="3937000"/>
                  <a:pt x="0" y="6007100"/>
                </a:cubicBezTo>
                <a:cubicBezTo>
                  <a:pt x="0" y="7912100"/>
                  <a:pt x="1171575" y="9169400"/>
                  <a:pt x="2661642" y="9169400"/>
                </a:cubicBezTo>
                <a:cubicBezTo>
                  <a:pt x="3553023" y="9169400"/>
                  <a:pt x="4304307" y="8737600"/>
                  <a:pt x="4673600" y="8051800"/>
                </a:cubicBezTo>
                <a:lnTo>
                  <a:pt x="4699000" y="8051800"/>
                </a:lnTo>
                <a:lnTo>
                  <a:pt x="4775200" y="9029700"/>
                </a:lnTo>
                <a:lnTo>
                  <a:pt x="6134100" y="9029700"/>
                </a:lnTo>
                <a:cubicBezTo>
                  <a:pt x="6134100" y="8610600"/>
                  <a:pt x="6134100" y="7924800"/>
                  <a:pt x="6134100" y="7289800"/>
                </a:cubicBezTo>
                <a:lnTo>
                  <a:pt x="6134100" y="0"/>
                </a:lnTo>
                <a:close/>
                <a:moveTo>
                  <a:pt x="4546600" y="6350000"/>
                </a:moveTo>
                <a:cubicBezTo>
                  <a:pt x="4546600" y="6515100"/>
                  <a:pt x="4533900" y="6667500"/>
                  <a:pt x="4495800" y="6807200"/>
                </a:cubicBezTo>
                <a:cubicBezTo>
                  <a:pt x="4343400" y="7480300"/>
                  <a:pt x="3784600" y="7912100"/>
                  <a:pt x="3149600" y="7912100"/>
                </a:cubicBezTo>
                <a:cubicBezTo>
                  <a:pt x="2159000" y="7912100"/>
                  <a:pt x="1600200" y="7086600"/>
                  <a:pt x="1600200" y="5943600"/>
                </a:cubicBezTo>
                <a:cubicBezTo>
                  <a:pt x="1600200" y="4800600"/>
                  <a:pt x="2159000" y="3911600"/>
                  <a:pt x="3162300" y="3911600"/>
                </a:cubicBezTo>
                <a:cubicBezTo>
                  <a:pt x="3873500" y="3911600"/>
                  <a:pt x="4368800" y="4406900"/>
                  <a:pt x="4508500" y="5003800"/>
                </a:cubicBezTo>
                <a:cubicBezTo>
                  <a:pt x="4533900" y="5130800"/>
                  <a:pt x="4546600" y="5295900"/>
                  <a:pt x="4546600" y="54229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21" name="Freeform 221"/>
          <p:cNvSpPr/>
          <p:nvPr/>
        </p:nvSpPr>
        <p:spPr>
          <a:xfrm>
            <a:off x="6018177" y="3238971"/>
            <a:ext cx="58910" cy="85522"/>
          </a:xfrm>
          <a:custGeom>
            <a:avLst/>
            <a:gdLst/>
            <a:ahLst/>
            <a:cxnLst/>
            <a:rect l="0" t="0" r="0" b="0"/>
            <a:pathLst>
              <a:path w="6184900" h="8978900">
                <a:moveTo>
                  <a:pt x="0" y="0"/>
                </a:moveTo>
                <a:lnTo>
                  <a:pt x="2273300" y="5676900"/>
                </a:lnTo>
                <a:cubicBezTo>
                  <a:pt x="2336800" y="5829300"/>
                  <a:pt x="2349500" y="5918200"/>
                  <a:pt x="2349500" y="5981700"/>
                </a:cubicBezTo>
                <a:cubicBezTo>
                  <a:pt x="2349500" y="6057900"/>
                  <a:pt x="2311400" y="6146800"/>
                  <a:pt x="2260600" y="6261100"/>
                </a:cubicBezTo>
                <a:cubicBezTo>
                  <a:pt x="2044700" y="6680200"/>
                  <a:pt x="1689100" y="7048500"/>
                  <a:pt x="1397000" y="7239000"/>
                </a:cubicBezTo>
                <a:cubicBezTo>
                  <a:pt x="1079500" y="7467600"/>
                  <a:pt x="762000" y="7607300"/>
                  <a:pt x="495300" y="7670800"/>
                </a:cubicBezTo>
                <a:lnTo>
                  <a:pt x="850900" y="8978900"/>
                </a:lnTo>
                <a:cubicBezTo>
                  <a:pt x="1231900" y="8928100"/>
                  <a:pt x="1866900" y="8724900"/>
                  <a:pt x="2489200" y="8191500"/>
                </a:cubicBezTo>
                <a:cubicBezTo>
                  <a:pt x="3213100" y="7556500"/>
                  <a:pt x="3784600" y="6527800"/>
                  <a:pt x="4635500" y="4216400"/>
                </a:cubicBezTo>
                <a:lnTo>
                  <a:pt x="6184900" y="0"/>
                </a:lnTo>
                <a:lnTo>
                  <a:pt x="4521200" y="0"/>
                </a:lnTo>
                <a:lnTo>
                  <a:pt x="3556000" y="3302000"/>
                </a:lnTo>
                <a:cubicBezTo>
                  <a:pt x="3429000" y="3695700"/>
                  <a:pt x="3314700" y="4165600"/>
                  <a:pt x="3225800" y="4508500"/>
                </a:cubicBezTo>
                <a:lnTo>
                  <a:pt x="3187700" y="4508500"/>
                </a:lnTo>
                <a:cubicBezTo>
                  <a:pt x="3098800" y="4165600"/>
                  <a:pt x="2959100" y="3695700"/>
                  <a:pt x="2832100" y="3314700"/>
                </a:cubicBezTo>
                <a:lnTo>
                  <a:pt x="1727200" y="0"/>
                </a:ln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22" name="Freeform 222"/>
          <p:cNvSpPr/>
          <p:nvPr/>
        </p:nvSpPr>
        <p:spPr>
          <a:xfrm>
            <a:off x="6083474" y="3223849"/>
            <a:ext cx="37136" cy="75241"/>
          </a:xfrm>
          <a:custGeom>
            <a:avLst/>
            <a:gdLst/>
            <a:ahLst/>
            <a:cxnLst/>
            <a:rect l="0" t="0" r="0" b="0"/>
            <a:pathLst>
              <a:path w="3898900" h="7899400">
                <a:moveTo>
                  <a:pt x="876300" y="431800"/>
                </a:moveTo>
                <a:lnTo>
                  <a:pt x="876300" y="1587500"/>
                </a:lnTo>
                <a:lnTo>
                  <a:pt x="0" y="1587500"/>
                </a:lnTo>
                <a:lnTo>
                  <a:pt x="0" y="2755900"/>
                </a:lnTo>
                <a:lnTo>
                  <a:pt x="876300" y="2755900"/>
                </a:lnTo>
                <a:lnTo>
                  <a:pt x="876300" y="5651500"/>
                </a:lnTo>
                <a:cubicBezTo>
                  <a:pt x="876300" y="6464300"/>
                  <a:pt x="1028104" y="7035800"/>
                  <a:pt x="1369417" y="7391400"/>
                </a:cubicBezTo>
                <a:cubicBezTo>
                  <a:pt x="1660326" y="7708900"/>
                  <a:pt x="2128242" y="7899400"/>
                  <a:pt x="2709862" y="7899400"/>
                </a:cubicBezTo>
                <a:cubicBezTo>
                  <a:pt x="3190478" y="7899400"/>
                  <a:pt x="3607792" y="7823200"/>
                  <a:pt x="3835400" y="7734300"/>
                </a:cubicBezTo>
                <a:lnTo>
                  <a:pt x="3835400" y="6553200"/>
                </a:lnTo>
                <a:cubicBezTo>
                  <a:pt x="3656012" y="6604000"/>
                  <a:pt x="3502223" y="6616700"/>
                  <a:pt x="3220243" y="6616700"/>
                </a:cubicBezTo>
                <a:cubicBezTo>
                  <a:pt x="2617985" y="6616700"/>
                  <a:pt x="2413000" y="6235700"/>
                  <a:pt x="2413000" y="5473700"/>
                </a:cubicBezTo>
                <a:lnTo>
                  <a:pt x="2413000" y="2755900"/>
                </a:lnTo>
                <a:lnTo>
                  <a:pt x="3898900" y="2755900"/>
                </a:lnTo>
                <a:lnTo>
                  <a:pt x="3898900" y="1587500"/>
                </a:lnTo>
                <a:lnTo>
                  <a:pt x="2413000" y="1587500"/>
                </a:lnTo>
                <a:lnTo>
                  <a:pt x="2413000" y="0"/>
                </a:ln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23" name="Rectangle 223"/>
          <p:cNvSpPr/>
          <p:nvPr/>
        </p:nvSpPr>
        <p:spPr>
          <a:xfrm>
            <a:off x="5547088" y="3335501"/>
            <a:ext cx="65" cy="276999"/>
          </a:xfrm>
          <a:prstGeom prst="rect">
            <a:avLst/>
          </a:prstGeom>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24" name="Freeform 224"/>
          <p:cNvSpPr/>
          <p:nvPr/>
        </p:nvSpPr>
        <p:spPr>
          <a:xfrm>
            <a:off x="5548056" y="3384130"/>
            <a:ext cx="58910" cy="85522"/>
          </a:xfrm>
          <a:custGeom>
            <a:avLst/>
            <a:gdLst/>
            <a:ahLst/>
            <a:cxnLst/>
            <a:rect l="0" t="0" r="0" b="0"/>
            <a:pathLst>
              <a:path w="6184900" h="8978900">
                <a:moveTo>
                  <a:pt x="0" y="0"/>
                </a:moveTo>
                <a:lnTo>
                  <a:pt x="2273300" y="5676900"/>
                </a:lnTo>
                <a:cubicBezTo>
                  <a:pt x="2336800" y="5829300"/>
                  <a:pt x="2349500" y="5918200"/>
                  <a:pt x="2349500" y="5981700"/>
                </a:cubicBezTo>
                <a:cubicBezTo>
                  <a:pt x="2349500" y="6057900"/>
                  <a:pt x="2311400" y="6146800"/>
                  <a:pt x="2260600" y="6261100"/>
                </a:cubicBezTo>
                <a:cubicBezTo>
                  <a:pt x="2044700" y="6680200"/>
                  <a:pt x="1689100" y="7048500"/>
                  <a:pt x="1397000" y="7239000"/>
                </a:cubicBezTo>
                <a:cubicBezTo>
                  <a:pt x="1079500" y="7467600"/>
                  <a:pt x="762000" y="7607300"/>
                  <a:pt x="495300" y="7670800"/>
                </a:cubicBezTo>
                <a:lnTo>
                  <a:pt x="850900" y="8978900"/>
                </a:lnTo>
                <a:cubicBezTo>
                  <a:pt x="1231900" y="8928100"/>
                  <a:pt x="1866900" y="8724900"/>
                  <a:pt x="2489200" y="8191500"/>
                </a:cubicBezTo>
                <a:cubicBezTo>
                  <a:pt x="3213100" y="7556500"/>
                  <a:pt x="3784600" y="6527800"/>
                  <a:pt x="4635500" y="4216400"/>
                </a:cubicBezTo>
                <a:lnTo>
                  <a:pt x="6184900" y="0"/>
                </a:lnTo>
                <a:lnTo>
                  <a:pt x="4521200" y="0"/>
                </a:lnTo>
                <a:lnTo>
                  <a:pt x="3556000" y="3302000"/>
                </a:lnTo>
                <a:cubicBezTo>
                  <a:pt x="3429000" y="3695700"/>
                  <a:pt x="3314700" y="4165600"/>
                  <a:pt x="3225800" y="4508500"/>
                </a:cubicBezTo>
                <a:lnTo>
                  <a:pt x="3187700" y="4508500"/>
                </a:lnTo>
                <a:cubicBezTo>
                  <a:pt x="3098800" y="4165600"/>
                  <a:pt x="2959100" y="3695700"/>
                  <a:pt x="2832100" y="3314700"/>
                </a:cubicBezTo>
                <a:lnTo>
                  <a:pt x="1727200" y="0"/>
                </a:ln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25" name="Freeform 225"/>
          <p:cNvSpPr/>
          <p:nvPr/>
        </p:nvSpPr>
        <p:spPr>
          <a:xfrm>
            <a:off x="5616413" y="3357033"/>
            <a:ext cx="53346" cy="86006"/>
          </a:xfrm>
          <a:custGeom>
            <a:avLst/>
            <a:gdLst/>
            <a:ahLst/>
            <a:cxnLst/>
            <a:rect l="0" t="0" r="0" b="0"/>
            <a:pathLst>
              <a:path w="5600700" h="9029700">
                <a:moveTo>
                  <a:pt x="0" y="9029700"/>
                </a:moveTo>
                <a:lnTo>
                  <a:pt x="1562100" y="9029700"/>
                </a:lnTo>
                <a:lnTo>
                  <a:pt x="1562100" y="5321300"/>
                </a:lnTo>
                <a:cubicBezTo>
                  <a:pt x="1562100" y="5156200"/>
                  <a:pt x="1574800" y="4991100"/>
                  <a:pt x="1625600" y="4851400"/>
                </a:cubicBezTo>
                <a:cubicBezTo>
                  <a:pt x="1803400" y="4381500"/>
                  <a:pt x="2235200" y="3975100"/>
                  <a:pt x="2844800" y="3975100"/>
                </a:cubicBezTo>
                <a:cubicBezTo>
                  <a:pt x="3708400" y="3975100"/>
                  <a:pt x="4038600" y="4660900"/>
                  <a:pt x="4038600" y="5549900"/>
                </a:cubicBezTo>
                <a:lnTo>
                  <a:pt x="4038600" y="9029700"/>
                </a:lnTo>
                <a:lnTo>
                  <a:pt x="5600700" y="9029700"/>
                </a:lnTo>
                <a:lnTo>
                  <a:pt x="5600700" y="5384800"/>
                </a:lnTo>
                <a:cubicBezTo>
                  <a:pt x="5600700" y="3403600"/>
                  <a:pt x="4492228" y="2705100"/>
                  <a:pt x="3434953" y="2705100"/>
                </a:cubicBezTo>
                <a:cubicBezTo>
                  <a:pt x="3039864" y="2705100"/>
                  <a:pt x="2670373" y="2806700"/>
                  <a:pt x="2351881" y="2984500"/>
                </a:cubicBezTo>
                <a:cubicBezTo>
                  <a:pt x="2033389" y="3149600"/>
                  <a:pt x="1765895" y="3390900"/>
                  <a:pt x="1574800" y="3683000"/>
                </a:cubicBezTo>
                <a:lnTo>
                  <a:pt x="1574800" y="3683000"/>
                </a:lnTo>
                <a:lnTo>
                  <a:pt x="1574800" y="0"/>
                </a:lnTo>
                <a:lnTo>
                  <a:pt x="0" y="0"/>
                </a:ln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26" name="Freeform 226"/>
          <p:cNvSpPr/>
          <p:nvPr/>
        </p:nvSpPr>
        <p:spPr>
          <a:xfrm>
            <a:off x="5679195" y="3369008"/>
            <a:ext cx="37136" cy="75241"/>
          </a:xfrm>
          <a:custGeom>
            <a:avLst/>
            <a:gdLst/>
            <a:ahLst/>
            <a:cxnLst/>
            <a:rect l="0" t="0" r="0" b="0"/>
            <a:pathLst>
              <a:path w="3898900" h="7899400">
                <a:moveTo>
                  <a:pt x="876300" y="431800"/>
                </a:moveTo>
                <a:lnTo>
                  <a:pt x="876300" y="1587500"/>
                </a:lnTo>
                <a:lnTo>
                  <a:pt x="0" y="1587500"/>
                </a:lnTo>
                <a:lnTo>
                  <a:pt x="0" y="2755900"/>
                </a:lnTo>
                <a:lnTo>
                  <a:pt x="876300" y="2755900"/>
                </a:lnTo>
                <a:lnTo>
                  <a:pt x="876300" y="5651500"/>
                </a:lnTo>
                <a:cubicBezTo>
                  <a:pt x="876300" y="6464300"/>
                  <a:pt x="1028104" y="7035800"/>
                  <a:pt x="1369417" y="7391400"/>
                </a:cubicBezTo>
                <a:cubicBezTo>
                  <a:pt x="1660326" y="7708900"/>
                  <a:pt x="2128242" y="7899400"/>
                  <a:pt x="2709862" y="7899400"/>
                </a:cubicBezTo>
                <a:cubicBezTo>
                  <a:pt x="3190478" y="7899400"/>
                  <a:pt x="3607792" y="7823200"/>
                  <a:pt x="3835400" y="7734300"/>
                </a:cubicBezTo>
                <a:lnTo>
                  <a:pt x="3835400" y="6553200"/>
                </a:lnTo>
                <a:cubicBezTo>
                  <a:pt x="3656012" y="6604000"/>
                  <a:pt x="3502223" y="6616700"/>
                  <a:pt x="3220243" y="6616700"/>
                </a:cubicBezTo>
                <a:cubicBezTo>
                  <a:pt x="2617985" y="6616700"/>
                  <a:pt x="2413000" y="6235700"/>
                  <a:pt x="2413000" y="5473700"/>
                </a:cubicBezTo>
                <a:lnTo>
                  <a:pt x="2413000" y="2755900"/>
                </a:lnTo>
                <a:lnTo>
                  <a:pt x="3898900" y="2755900"/>
                </a:lnTo>
                <a:lnTo>
                  <a:pt x="3898900" y="1587500"/>
                </a:lnTo>
                <a:lnTo>
                  <a:pt x="2413000" y="1587500"/>
                </a:lnTo>
                <a:lnTo>
                  <a:pt x="2413000" y="0"/>
                </a:ln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27" name="Freeform 227"/>
          <p:cNvSpPr/>
          <p:nvPr/>
        </p:nvSpPr>
        <p:spPr>
          <a:xfrm>
            <a:off x="5723177" y="3382798"/>
            <a:ext cx="54193" cy="61451"/>
          </a:xfrm>
          <a:custGeom>
            <a:avLst/>
            <a:gdLst/>
            <a:ahLst/>
            <a:cxnLst/>
            <a:rect l="0" t="0" r="0" b="0"/>
            <a:pathLst>
              <a:path w="5689600" h="6451600">
                <a:moveTo>
                  <a:pt x="5638800" y="3670300"/>
                </a:moveTo>
                <a:cubicBezTo>
                  <a:pt x="5664200" y="3530600"/>
                  <a:pt x="5689600" y="3302000"/>
                  <a:pt x="5689600" y="3009900"/>
                </a:cubicBezTo>
                <a:cubicBezTo>
                  <a:pt x="5689600" y="1651000"/>
                  <a:pt x="5029200" y="0"/>
                  <a:pt x="3022600" y="0"/>
                </a:cubicBezTo>
                <a:cubicBezTo>
                  <a:pt x="1041400" y="0"/>
                  <a:pt x="0" y="1612900"/>
                  <a:pt x="0" y="3327400"/>
                </a:cubicBezTo>
                <a:cubicBezTo>
                  <a:pt x="0" y="5219700"/>
                  <a:pt x="1181100" y="6451600"/>
                  <a:pt x="3187700" y="6451600"/>
                </a:cubicBezTo>
                <a:cubicBezTo>
                  <a:pt x="4076700" y="6451600"/>
                  <a:pt x="4813300" y="6286500"/>
                  <a:pt x="5346700" y="6057900"/>
                </a:cubicBezTo>
                <a:lnTo>
                  <a:pt x="5118100" y="4991100"/>
                </a:lnTo>
                <a:cubicBezTo>
                  <a:pt x="4632126" y="5156200"/>
                  <a:pt x="4120554" y="5270500"/>
                  <a:pt x="3391495" y="5270500"/>
                </a:cubicBezTo>
                <a:cubicBezTo>
                  <a:pt x="2393751" y="5270500"/>
                  <a:pt x="1511300" y="4787900"/>
                  <a:pt x="1511300" y="3670300"/>
                </a:cubicBezTo>
                <a:close/>
                <a:moveTo>
                  <a:pt x="1498600" y="2578100"/>
                </a:moveTo>
                <a:cubicBezTo>
                  <a:pt x="1561901" y="1943100"/>
                  <a:pt x="1966317" y="1066800"/>
                  <a:pt x="2926953" y="1066800"/>
                </a:cubicBezTo>
                <a:cubicBezTo>
                  <a:pt x="3963590" y="1066800"/>
                  <a:pt x="4216400" y="2006600"/>
                  <a:pt x="4216400" y="25781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28" name="Freeform 228"/>
          <p:cNvSpPr/>
          <p:nvPr/>
        </p:nvSpPr>
        <p:spPr>
          <a:xfrm>
            <a:off x="5789067" y="3359573"/>
            <a:ext cx="16572" cy="83466"/>
          </a:xfrm>
          <a:custGeom>
            <a:avLst/>
            <a:gdLst/>
            <a:ahLst/>
            <a:cxnLst/>
            <a:rect l="0" t="0" r="0" b="0"/>
            <a:pathLst>
              <a:path w="1739900" h="8763000">
                <a:moveTo>
                  <a:pt x="1651000" y="8763000"/>
                </a:moveTo>
                <a:lnTo>
                  <a:pt x="1651000" y="2578100"/>
                </a:lnTo>
                <a:lnTo>
                  <a:pt x="88900" y="2578100"/>
                </a:lnTo>
                <a:lnTo>
                  <a:pt x="88900" y="8763000"/>
                </a:lnTo>
                <a:close/>
                <a:moveTo>
                  <a:pt x="869950" y="1689100"/>
                </a:moveTo>
                <a:cubicBezTo>
                  <a:pt x="1399579" y="1689100"/>
                  <a:pt x="1739900" y="1308100"/>
                  <a:pt x="1739900" y="850900"/>
                </a:cubicBezTo>
                <a:cubicBezTo>
                  <a:pt x="1739900" y="368300"/>
                  <a:pt x="1409700" y="0"/>
                  <a:pt x="876300" y="0"/>
                </a:cubicBezTo>
                <a:cubicBezTo>
                  <a:pt x="355600" y="0"/>
                  <a:pt x="0" y="368300"/>
                  <a:pt x="0" y="850900"/>
                </a:cubicBezTo>
                <a:cubicBezTo>
                  <a:pt x="0" y="1308100"/>
                  <a:pt x="340320" y="1689100"/>
                  <a:pt x="857250" y="16891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29" name="Freeform 229"/>
          <p:cNvSpPr/>
          <p:nvPr/>
        </p:nvSpPr>
        <p:spPr>
          <a:xfrm>
            <a:off x="5817083" y="3382798"/>
            <a:ext cx="41733" cy="61451"/>
          </a:xfrm>
          <a:custGeom>
            <a:avLst/>
            <a:gdLst/>
            <a:ahLst/>
            <a:cxnLst/>
            <a:rect l="0" t="0" r="0" b="0"/>
            <a:pathLst>
              <a:path w="4381500" h="6451600">
                <a:moveTo>
                  <a:pt x="0" y="6019800"/>
                </a:moveTo>
                <a:cubicBezTo>
                  <a:pt x="456803" y="6273800"/>
                  <a:pt x="1127720" y="6451600"/>
                  <a:pt x="1874639" y="6451600"/>
                </a:cubicBezTo>
                <a:cubicBezTo>
                  <a:pt x="3507978" y="6451600"/>
                  <a:pt x="4381500" y="5638800"/>
                  <a:pt x="4381500" y="4508500"/>
                </a:cubicBezTo>
                <a:cubicBezTo>
                  <a:pt x="4381500" y="3594100"/>
                  <a:pt x="3873500" y="3022600"/>
                  <a:pt x="2743200" y="2628900"/>
                </a:cubicBezTo>
                <a:cubicBezTo>
                  <a:pt x="1955800" y="2336800"/>
                  <a:pt x="1663700" y="2159000"/>
                  <a:pt x="1663700" y="1765300"/>
                </a:cubicBezTo>
                <a:cubicBezTo>
                  <a:pt x="1663700" y="1384300"/>
                  <a:pt x="1968500" y="1104900"/>
                  <a:pt x="2527300" y="1104900"/>
                </a:cubicBezTo>
                <a:cubicBezTo>
                  <a:pt x="3073400" y="1104900"/>
                  <a:pt x="3581400" y="1308100"/>
                  <a:pt x="3835400" y="1460500"/>
                </a:cubicBezTo>
                <a:lnTo>
                  <a:pt x="4152900" y="368300"/>
                </a:lnTo>
                <a:cubicBezTo>
                  <a:pt x="3784600" y="165100"/>
                  <a:pt x="3187700" y="0"/>
                  <a:pt x="2501900" y="0"/>
                </a:cubicBezTo>
                <a:cubicBezTo>
                  <a:pt x="1066800" y="0"/>
                  <a:pt x="165100" y="838200"/>
                  <a:pt x="165100" y="1930400"/>
                </a:cubicBezTo>
                <a:cubicBezTo>
                  <a:pt x="165100" y="2667000"/>
                  <a:pt x="660400" y="3327400"/>
                  <a:pt x="1866900" y="3733800"/>
                </a:cubicBezTo>
                <a:cubicBezTo>
                  <a:pt x="2628900" y="4013200"/>
                  <a:pt x="2882900" y="4216400"/>
                  <a:pt x="2882900" y="4635500"/>
                </a:cubicBezTo>
                <a:cubicBezTo>
                  <a:pt x="2882900" y="5041900"/>
                  <a:pt x="2578100" y="5334000"/>
                  <a:pt x="1892300" y="5334000"/>
                </a:cubicBezTo>
                <a:cubicBezTo>
                  <a:pt x="1333500" y="5334000"/>
                  <a:pt x="660400" y="5092700"/>
                  <a:pt x="317500" y="48768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30" name="Freeform 230"/>
          <p:cNvSpPr/>
          <p:nvPr/>
        </p:nvSpPr>
        <p:spPr>
          <a:xfrm>
            <a:off x="5871349" y="3357033"/>
            <a:ext cx="55039" cy="86006"/>
          </a:xfrm>
          <a:custGeom>
            <a:avLst/>
            <a:gdLst/>
            <a:ahLst/>
            <a:cxnLst/>
            <a:rect l="0" t="0" r="0" b="0"/>
            <a:pathLst>
              <a:path w="5778500" h="9029700">
                <a:moveTo>
                  <a:pt x="1574800" y="0"/>
                </a:moveTo>
                <a:lnTo>
                  <a:pt x="0" y="0"/>
                </a:lnTo>
                <a:lnTo>
                  <a:pt x="0" y="9029700"/>
                </a:lnTo>
                <a:lnTo>
                  <a:pt x="1562100" y="9029700"/>
                </a:lnTo>
                <a:lnTo>
                  <a:pt x="1562100" y="6921500"/>
                </a:lnTo>
                <a:lnTo>
                  <a:pt x="2082800" y="6299200"/>
                </a:lnTo>
                <a:lnTo>
                  <a:pt x="3860800" y="9029700"/>
                </a:lnTo>
                <a:lnTo>
                  <a:pt x="5778500" y="9029700"/>
                </a:lnTo>
                <a:lnTo>
                  <a:pt x="3162300" y="5372100"/>
                </a:lnTo>
                <a:lnTo>
                  <a:pt x="5461000" y="2844800"/>
                </a:lnTo>
                <a:lnTo>
                  <a:pt x="3581400" y="2844800"/>
                </a:lnTo>
                <a:lnTo>
                  <a:pt x="2060376" y="4838700"/>
                </a:lnTo>
                <a:cubicBezTo>
                  <a:pt x="1907182" y="5054600"/>
                  <a:pt x="1728192" y="5321300"/>
                  <a:pt x="1574800" y="5562600"/>
                </a:cubicBezTo>
                <a:lnTo>
                  <a:pt x="1574800" y="5562600"/>
                </a:ln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31" name="Freeform 231"/>
          <p:cNvSpPr/>
          <p:nvPr/>
        </p:nvSpPr>
        <p:spPr>
          <a:xfrm>
            <a:off x="5933186" y="3384129"/>
            <a:ext cx="53225" cy="60241"/>
          </a:xfrm>
          <a:custGeom>
            <a:avLst/>
            <a:gdLst/>
            <a:ahLst/>
            <a:cxnLst/>
            <a:rect l="0" t="0" r="0" b="0"/>
            <a:pathLst>
              <a:path w="5588000" h="6324600">
                <a:moveTo>
                  <a:pt x="5588000" y="0"/>
                </a:moveTo>
                <a:lnTo>
                  <a:pt x="4000500" y="0"/>
                </a:lnTo>
                <a:lnTo>
                  <a:pt x="4000500" y="3733800"/>
                </a:lnTo>
                <a:cubicBezTo>
                  <a:pt x="4000500" y="3911600"/>
                  <a:pt x="3975100" y="4089400"/>
                  <a:pt x="3911600" y="4216400"/>
                </a:cubicBezTo>
                <a:cubicBezTo>
                  <a:pt x="3759200" y="4622800"/>
                  <a:pt x="3352800" y="5054600"/>
                  <a:pt x="2717800" y="5054600"/>
                </a:cubicBezTo>
                <a:cubicBezTo>
                  <a:pt x="1892300" y="5054600"/>
                  <a:pt x="1562100" y="4394200"/>
                  <a:pt x="1562100" y="3365500"/>
                </a:cubicBezTo>
                <a:lnTo>
                  <a:pt x="1562100" y="0"/>
                </a:lnTo>
                <a:lnTo>
                  <a:pt x="0" y="0"/>
                </a:lnTo>
                <a:lnTo>
                  <a:pt x="0" y="3632200"/>
                </a:lnTo>
                <a:cubicBezTo>
                  <a:pt x="0" y="5651500"/>
                  <a:pt x="1028700" y="6324600"/>
                  <a:pt x="2146300" y="6324600"/>
                </a:cubicBezTo>
                <a:cubicBezTo>
                  <a:pt x="3263900" y="6324600"/>
                  <a:pt x="3873500" y="5689600"/>
                  <a:pt x="4140200" y="5257800"/>
                </a:cubicBezTo>
                <a:lnTo>
                  <a:pt x="4178300" y="5257800"/>
                </a:lnTo>
                <a:lnTo>
                  <a:pt x="4254500" y="6184900"/>
                </a:lnTo>
                <a:lnTo>
                  <a:pt x="5588000" y="6184900"/>
                </a:lnTo>
                <a:cubicBezTo>
                  <a:pt x="5588000" y="5676900"/>
                  <a:pt x="5588000" y="5067300"/>
                  <a:pt x="5588000" y="43307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32" name="Freeform 232"/>
          <p:cNvSpPr/>
          <p:nvPr/>
        </p:nvSpPr>
        <p:spPr>
          <a:xfrm>
            <a:off x="6002137" y="3382798"/>
            <a:ext cx="53587" cy="60241"/>
          </a:xfrm>
          <a:custGeom>
            <a:avLst/>
            <a:gdLst/>
            <a:ahLst/>
            <a:cxnLst/>
            <a:rect l="0" t="0" r="0" b="0"/>
            <a:pathLst>
              <a:path w="5626100" h="6324600">
                <a:moveTo>
                  <a:pt x="0" y="6324600"/>
                </a:moveTo>
                <a:lnTo>
                  <a:pt x="1587500" y="6324600"/>
                </a:lnTo>
                <a:lnTo>
                  <a:pt x="1587500" y="2679700"/>
                </a:lnTo>
                <a:cubicBezTo>
                  <a:pt x="1587500" y="2501900"/>
                  <a:pt x="1612900" y="2311400"/>
                  <a:pt x="1663700" y="2184400"/>
                </a:cubicBezTo>
                <a:cubicBezTo>
                  <a:pt x="1828800" y="1714500"/>
                  <a:pt x="2260600" y="1270000"/>
                  <a:pt x="2882900" y="1270000"/>
                </a:cubicBezTo>
                <a:cubicBezTo>
                  <a:pt x="3733800" y="1270000"/>
                  <a:pt x="4064000" y="1943100"/>
                  <a:pt x="4064000" y="2832100"/>
                </a:cubicBezTo>
                <a:lnTo>
                  <a:pt x="4064000" y="6324600"/>
                </a:lnTo>
                <a:lnTo>
                  <a:pt x="5626100" y="6324600"/>
                </a:lnTo>
                <a:lnTo>
                  <a:pt x="5626100" y="2654300"/>
                </a:lnTo>
                <a:cubicBezTo>
                  <a:pt x="5626100" y="698500"/>
                  <a:pt x="4508500" y="0"/>
                  <a:pt x="3429000" y="0"/>
                </a:cubicBezTo>
                <a:cubicBezTo>
                  <a:pt x="2400300" y="0"/>
                  <a:pt x="1727200" y="584200"/>
                  <a:pt x="1447800" y="1066800"/>
                </a:cubicBezTo>
                <a:lnTo>
                  <a:pt x="1409700" y="1066800"/>
                </a:lnTo>
                <a:lnTo>
                  <a:pt x="1333500" y="139700"/>
                </a:lnTo>
                <a:lnTo>
                  <a:pt x="0" y="139700"/>
                </a:lnTo>
                <a:cubicBezTo>
                  <a:pt x="0" y="673100"/>
                  <a:pt x="0" y="1270000"/>
                  <a:pt x="0" y="19812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33" name="Freeform 233"/>
          <p:cNvSpPr/>
          <p:nvPr/>
        </p:nvSpPr>
        <p:spPr>
          <a:xfrm>
            <a:off x="6071281" y="3382798"/>
            <a:ext cx="53587" cy="60241"/>
          </a:xfrm>
          <a:custGeom>
            <a:avLst/>
            <a:gdLst/>
            <a:ahLst/>
            <a:cxnLst/>
            <a:rect l="0" t="0" r="0" b="0"/>
            <a:pathLst>
              <a:path w="5626100" h="6324600">
                <a:moveTo>
                  <a:pt x="0" y="6324600"/>
                </a:moveTo>
                <a:lnTo>
                  <a:pt x="1587500" y="6324600"/>
                </a:lnTo>
                <a:lnTo>
                  <a:pt x="1587500" y="2679700"/>
                </a:lnTo>
                <a:cubicBezTo>
                  <a:pt x="1587500" y="2501900"/>
                  <a:pt x="1612900" y="2311400"/>
                  <a:pt x="1663700" y="2184400"/>
                </a:cubicBezTo>
                <a:cubicBezTo>
                  <a:pt x="1828800" y="1714500"/>
                  <a:pt x="2260600" y="1270000"/>
                  <a:pt x="2882900" y="1270000"/>
                </a:cubicBezTo>
                <a:cubicBezTo>
                  <a:pt x="3733800" y="1270000"/>
                  <a:pt x="4064000" y="1943100"/>
                  <a:pt x="4064000" y="2832100"/>
                </a:cubicBezTo>
                <a:lnTo>
                  <a:pt x="4064000" y="6324600"/>
                </a:lnTo>
                <a:lnTo>
                  <a:pt x="5626100" y="6324600"/>
                </a:lnTo>
                <a:lnTo>
                  <a:pt x="5626100" y="2654300"/>
                </a:lnTo>
                <a:cubicBezTo>
                  <a:pt x="5626100" y="698500"/>
                  <a:pt x="4508500" y="0"/>
                  <a:pt x="3429000" y="0"/>
                </a:cubicBezTo>
                <a:cubicBezTo>
                  <a:pt x="2400300" y="0"/>
                  <a:pt x="1727200" y="584200"/>
                  <a:pt x="1447800" y="1066800"/>
                </a:cubicBezTo>
                <a:lnTo>
                  <a:pt x="1409700" y="1066800"/>
                </a:lnTo>
                <a:lnTo>
                  <a:pt x="1333500" y="139700"/>
                </a:lnTo>
                <a:lnTo>
                  <a:pt x="0" y="139700"/>
                </a:lnTo>
                <a:cubicBezTo>
                  <a:pt x="0" y="673100"/>
                  <a:pt x="0" y="1270000"/>
                  <a:pt x="0" y="19812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34" name="Freeform 234"/>
          <p:cNvSpPr/>
          <p:nvPr/>
        </p:nvSpPr>
        <p:spPr>
          <a:xfrm>
            <a:off x="6136662" y="3382798"/>
            <a:ext cx="50806" cy="61571"/>
          </a:xfrm>
          <a:custGeom>
            <a:avLst/>
            <a:gdLst/>
            <a:ahLst/>
            <a:cxnLst/>
            <a:rect l="0" t="0" r="0" b="0"/>
            <a:pathLst>
              <a:path w="5334000" h="6464300">
                <a:moveTo>
                  <a:pt x="5245100" y="2616200"/>
                </a:moveTo>
                <a:cubicBezTo>
                  <a:pt x="5245100" y="1257300"/>
                  <a:pt x="4672012" y="0"/>
                  <a:pt x="2685653" y="0"/>
                </a:cubicBezTo>
                <a:cubicBezTo>
                  <a:pt x="1705173" y="0"/>
                  <a:pt x="902890" y="266700"/>
                  <a:pt x="444500" y="546100"/>
                </a:cubicBezTo>
                <a:lnTo>
                  <a:pt x="749300" y="1562100"/>
                </a:lnTo>
                <a:cubicBezTo>
                  <a:pt x="1168400" y="1295400"/>
                  <a:pt x="1803400" y="1104900"/>
                  <a:pt x="2413000" y="1104900"/>
                </a:cubicBezTo>
                <a:cubicBezTo>
                  <a:pt x="3505200" y="1104900"/>
                  <a:pt x="3670300" y="1809750"/>
                  <a:pt x="3670300" y="2235200"/>
                </a:cubicBezTo>
                <a:lnTo>
                  <a:pt x="3670300" y="2235200"/>
                </a:lnTo>
                <a:cubicBezTo>
                  <a:pt x="1384300" y="2235200"/>
                  <a:pt x="0" y="3042643"/>
                  <a:pt x="0" y="4606132"/>
                </a:cubicBezTo>
                <a:cubicBezTo>
                  <a:pt x="0" y="5554465"/>
                  <a:pt x="698500" y="6464300"/>
                  <a:pt x="1943100" y="6464300"/>
                </a:cubicBezTo>
                <a:cubicBezTo>
                  <a:pt x="2755900" y="6464300"/>
                  <a:pt x="3403600" y="6121400"/>
                  <a:pt x="3771900" y="5638800"/>
                </a:cubicBezTo>
                <a:lnTo>
                  <a:pt x="3810000" y="5638800"/>
                </a:lnTo>
                <a:lnTo>
                  <a:pt x="3924300" y="6324600"/>
                </a:lnTo>
                <a:lnTo>
                  <a:pt x="5334000" y="6324600"/>
                </a:lnTo>
                <a:cubicBezTo>
                  <a:pt x="5245100" y="5943600"/>
                  <a:pt x="5245100" y="5397500"/>
                  <a:pt x="5245100" y="4838700"/>
                </a:cubicBezTo>
                <a:close/>
                <a:moveTo>
                  <a:pt x="3708400" y="4152900"/>
                </a:moveTo>
                <a:cubicBezTo>
                  <a:pt x="3708400" y="4267200"/>
                  <a:pt x="3708400" y="4381500"/>
                  <a:pt x="3670300" y="4495800"/>
                </a:cubicBezTo>
                <a:cubicBezTo>
                  <a:pt x="3517900" y="4940300"/>
                  <a:pt x="3073400" y="5346700"/>
                  <a:pt x="2438400" y="5346700"/>
                </a:cubicBezTo>
                <a:cubicBezTo>
                  <a:pt x="1943100" y="5346700"/>
                  <a:pt x="1549400" y="5069086"/>
                  <a:pt x="1549400" y="4463257"/>
                </a:cubicBezTo>
                <a:cubicBezTo>
                  <a:pt x="1549400" y="3529211"/>
                  <a:pt x="2603500" y="3302000"/>
                  <a:pt x="3708400" y="33020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35" name="Freeform 235"/>
          <p:cNvSpPr/>
          <p:nvPr/>
        </p:nvSpPr>
        <p:spPr>
          <a:xfrm>
            <a:off x="6202287" y="3357033"/>
            <a:ext cx="14878" cy="86006"/>
          </a:xfrm>
          <a:custGeom>
            <a:avLst/>
            <a:gdLst/>
            <a:ahLst/>
            <a:cxnLst/>
            <a:rect l="0" t="0" r="0" b="0"/>
            <a:pathLst>
              <a:path w="1562100" h="9029700">
                <a:moveTo>
                  <a:pt x="0" y="9029700"/>
                </a:moveTo>
                <a:lnTo>
                  <a:pt x="1562100" y="9029700"/>
                </a:lnTo>
                <a:lnTo>
                  <a:pt x="1562100" y="0"/>
                </a:lnTo>
                <a:lnTo>
                  <a:pt x="0" y="0"/>
                </a:ln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36" name="Freeform 236"/>
          <p:cNvSpPr/>
          <p:nvPr/>
        </p:nvSpPr>
        <p:spPr>
          <a:xfrm>
            <a:off x="6233254" y="3357033"/>
            <a:ext cx="14878" cy="86006"/>
          </a:xfrm>
          <a:custGeom>
            <a:avLst/>
            <a:gdLst/>
            <a:ahLst/>
            <a:cxnLst/>
            <a:rect l="0" t="0" r="0" b="0"/>
            <a:pathLst>
              <a:path w="1562100" h="9029700">
                <a:moveTo>
                  <a:pt x="0" y="9029700"/>
                </a:moveTo>
                <a:lnTo>
                  <a:pt x="1562100" y="9029700"/>
                </a:lnTo>
                <a:lnTo>
                  <a:pt x="1562100" y="0"/>
                </a:lnTo>
                <a:lnTo>
                  <a:pt x="0" y="0"/>
                </a:ln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37" name="Freeform 237"/>
          <p:cNvSpPr/>
          <p:nvPr/>
        </p:nvSpPr>
        <p:spPr>
          <a:xfrm>
            <a:off x="6260918" y="3382798"/>
            <a:ext cx="54193" cy="61451"/>
          </a:xfrm>
          <a:custGeom>
            <a:avLst/>
            <a:gdLst/>
            <a:ahLst/>
            <a:cxnLst/>
            <a:rect l="0" t="0" r="0" b="0"/>
            <a:pathLst>
              <a:path w="5689600" h="6451600">
                <a:moveTo>
                  <a:pt x="5638800" y="3670300"/>
                </a:moveTo>
                <a:cubicBezTo>
                  <a:pt x="5664200" y="3530600"/>
                  <a:pt x="5689600" y="3302000"/>
                  <a:pt x="5689600" y="3009900"/>
                </a:cubicBezTo>
                <a:cubicBezTo>
                  <a:pt x="5689600" y="1651000"/>
                  <a:pt x="5029200" y="0"/>
                  <a:pt x="3022600" y="0"/>
                </a:cubicBezTo>
                <a:cubicBezTo>
                  <a:pt x="1041400" y="0"/>
                  <a:pt x="0" y="1612900"/>
                  <a:pt x="0" y="3327400"/>
                </a:cubicBezTo>
                <a:cubicBezTo>
                  <a:pt x="0" y="5219700"/>
                  <a:pt x="1181100" y="6451600"/>
                  <a:pt x="3187700" y="6451600"/>
                </a:cubicBezTo>
                <a:cubicBezTo>
                  <a:pt x="4076700" y="6451600"/>
                  <a:pt x="4813300" y="6286500"/>
                  <a:pt x="5346700" y="6057900"/>
                </a:cubicBezTo>
                <a:lnTo>
                  <a:pt x="5118100" y="4991100"/>
                </a:lnTo>
                <a:cubicBezTo>
                  <a:pt x="4632126" y="5156200"/>
                  <a:pt x="4120554" y="5270500"/>
                  <a:pt x="3391495" y="5270500"/>
                </a:cubicBezTo>
                <a:cubicBezTo>
                  <a:pt x="2393751" y="5270500"/>
                  <a:pt x="1511300" y="4787900"/>
                  <a:pt x="1511300" y="3670300"/>
                </a:cubicBezTo>
                <a:close/>
                <a:moveTo>
                  <a:pt x="1498600" y="2578100"/>
                </a:moveTo>
                <a:cubicBezTo>
                  <a:pt x="1561901" y="1943100"/>
                  <a:pt x="1966317" y="1066800"/>
                  <a:pt x="2926953" y="1066800"/>
                </a:cubicBezTo>
                <a:cubicBezTo>
                  <a:pt x="3963590" y="1066800"/>
                  <a:pt x="4216400" y="2006600"/>
                  <a:pt x="4216400" y="25781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38" name="Rectangle 238"/>
          <p:cNvSpPr/>
          <p:nvPr/>
        </p:nvSpPr>
        <p:spPr>
          <a:xfrm>
            <a:off x="5085120" y="4541771"/>
            <a:ext cx="65" cy="553998"/>
          </a:xfrm>
          <a:prstGeom prst="rect">
            <a:avLst/>
          </a:prstGeom>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39" name="Freeform 239"/>
          <p:cNvSpPr/>
          <p:nvPr/>
        </p:nvSpPr>
        <p:spPr>
          <a:xfrm>
            <a:off x="5093708" y="4567778"/>
            <a:ext cx="62539" cy="81531"/>
          </a:xfrm>
          <a:custGeom>
            <a:avLst/>
            <a:gdLst/>
            <a:ahLst/>
            <a:cxnLst/>
            <a:rect l="0" t="0" r="0" b="0"/>
            <a:pathLst>
              <a:path w="6565900" h="8559800">
                <a:moveTo>
                  <a:pt x="0" y="8559800"/>
                </a:moveTo>
                <a:lnTo>
                  <a:pt x="1549400" y="8559800"/>
                </a:lnTo>
                <a:lnTo>
                  <a:pt x="1549400" y="5549900"/>
                </a:lnTo>
                <a:lnTo>
                  <a:pt x="2324100" y="4635500"/>
                </a:lnTo>
                <a:lnTo>
                  <a:pt x="4737100" y="8559800"/>
                </a:lnTo>
                <a:lnTo>
                  <a:pt x="6565900" y="8559800"/>
                </a:lnTo>
                <a:lnTo>
                  <a:pt x="3429000" y="3644900"/>
                </a:lnTo>
                <a:lnTo>
                  <a:pt x="6375400" y="0"/>
                </a:lnTo>
                <a:lnTo>
                  <a:pt x="4457700" y="0"/>
                </a:lnTo>
                <a:lnTo>
                  <a:pt x="2189956" y="3009900"/>
                </a:lnTo>
                <a:cubicBezTo>
                  <a:pt x="1984970" y="3302000"/>
                  <a:pt x="1767085" y="3606800"/>
                  <a:pt x="1562100" y="3937000"/>
                </a:cubicBezTo>
                <a:lnTo>
                  <a:pt x="1562100" y="3937000"/>
                </a:lnTo>
                <a:lnTo>
                  <a:pt x="1562100" y="0"/>
                </a:lnTo>
                <a:lnTo>
                  <a:pt x="0" y="0"/>
                </a:ln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40" name="Freeform 240"/>
          <p:cNvSpPr/>
          <p:nvPr/>
        </p:nvSpPr>
        <p:spPr>
          <a:xfrm>
            <a:off x="5161497" y="4590399"/>
            <a:ext cx="53225" cy="60241"/>
          </a:xfrm>
          <a:custGeom>
            <a:avLst/>
            <a:gdLst/>
            <a:ahLst/>
            <a:cxnLst/>
            <a:rect l="0" t="0" r="0" b="0"/>
            <a:pathLst>
              <a:path w="5588000" h="6324600">
                <a:moveTo>
                  <a:pt x="5588000" y="0"/>
                </a:moveTo>
                <a:lnTo>
                  <a:pt x="4000500" y="0"/>
                </a:lnTo>
                <a:lnTo>
                  <a:pt x="4000500" y="3733800"/>
                </a:lnTo>
                <a:cubicBezTo>
                  <a:pt x="4000500" y="3911600"/>
                  <a:pt x="3975100" y="4089400"/>
                  <a:pt x="3911600" y="4216400"/>
                </a:cubicBezTo>
                <a:cubicBezTo>
                  <a:pt x="3759200" y="4622800"/>
                  <a:pt x="3352800" y="5054600"/>
                  <a:pt x="2717800" y="5054600"/>
                </a:cubicBezTo>
                <a:cubicBezTo>
                  <a:pt x="1892300" y="5054600"/>
                  <a:pt x="1562100" y="4394200"/>
                  <a:pt x="1562100" y="3365500"/>
                </a:cubicBezTo>
                <a:lnTo>
                  <a:pt x="1562100" y="0"/>
                </a:lnTo>
                <a:lnTo>
                  <a:pt x="0" y="0"/>
                </a:lnTo>
                <a:lnTo>
                  <a:pt x="0" y="3632200"/>
                </a:lnTo>
                <a:cubicBezTo>
                  <a:pt x="0" y="5651500"/>
                  <a:pt x="1028700" y="6324600"/>
                  <a:pt x="2146300" y="6324600"/>
                </a:cubicBezTo>
                <a:cubicBezTo>
                  <a:pt x="3263900" y="6324600"/>
                  <a:pt x="3873500" y="5689600"/>
                  <a:pt x="4140200" y="5257800"/>
                </a:cubicBezTo>
                <a:lnTo>
                  <a:pt x="4178300" y="5257800"/>
                </a:lnTo>
                <a:lnTo>
                  <a:pt x="4254500" y="6184900"/>
                </a:lnTo>
                <a:lnTo>
                  <a:pt x="5588000" y="6184900"/>
                </a:lnTo>
                <a:cubicBezTo>
                  <a:pt x="5588000" y="5676900"/>
                  <a:pt x="5588000" y="5067300"/>
                  <a:pt x="5588000" y="43307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41" name="Freeform 241"/>
          <p:cNvSpPr/>
          <p:nvPr/>
        </p:nvSpPr>
        <p:spPr>
          <a:xfrm>
            <a:off x="5227097" y="4589068"/>
            <a:ext cx="41733" cy="61451"/>
          </a:xfrm>
          <a:custGeom>
            <a:avLst/>
            <a:gdLst/>
            <a:ahLst/>
            <a:cxnLst/>
            <a:rect l="0" t="0" r="0" b="0"/>
            <a:pathLst>
              <a:path w="4381500" h="6451600">
                <a:moveTo>
                  <a:pt x="0" y="6019800"/>
                </a:moveTo>
                <a:cubicBezTo>
                  <a:pt x="456803" y="6273800"/>
                  <a:pt x="1127720" y="6451600"/>
                  <a:pt x="1874639" y="6451600"/>
                </a:cubicBezTo>
                <a:cubicBezTo>
                  <a:pt x="3507978" y="6451600"/>
                  <a:pt x="4381500" y="5638800"/>
                  <a:pt x="4381500" y="4508500"/>
                </a:cubicBezTo>
                <a:cubicBezTo>
                  <a:pt x="4381500" y="3594100"/>
                  <a:pt x="3873500" y="3022600"/>
                  <a:pt x="2743200" y="2628900"/>
                </a:cubicBezTo>
                <a:cubicBezTo>
                  <a:pt x="1955800" y="2336800"/>
                  <a:pt x="1663700" y="2159000"/>
                  <a:pt x="1663700" y="1765300"/>
                </a:cubicBezTo>
                <a:cubicBezTo>
                  <a:pt x="1663700" y="1384300"/>
                  <a:pt x="1968500" y="1104900"/>
                  <a:pt x="2527300" y="1104900"/>
                </a:cubicBezTo>
                <a:cubicBezTo>
                  <a:pt x="3073400" y="1104900"/>
                  <a:pt x="3581400" y="1308100"/>
                  <a:pt x="3835400" y="1460500"/>
                </a:cubicBezTo>
                <a:lnTo>
                  <a:pt x="4152900" y="368300"/>
                </a:lnTo>
                <a:cubicBezTo>
                  <a:pt x="3784600" y="165100"/>
                  <a:pt x="3187700" y="0"/>
                  <a:pt x="2501900" y="0"/>
                </a:cubicBezTo>
                <a:cubicBezTo>
                  <a:pt x="1066800" y="0"/>
                  <a:pt x="165100" y="838200"/>
                  <a:pt x="165100" y="1930400"/>
                </a:cubicBezTo>
                <a:cubicBezTo>
                  <a:pt x="165100" y="2667000"/>
                  <a:pt x="660400" y="3327400"/>
                  <a:pt x="1866900" y="3733800"/>
                </a:cubicBezTo>
                <a:cubicBezTo>
                  <a:pt x="2628900" y="4013200"/>
                  <a:pt x="2882900" y="4216400"/>
                  <a:pt x="2882900" y="4635500"/>
                </a:cubicBezTo>
                <a:cubicBezTo>
                  <a:pt x="2882900" y="5041900"/>
                  <a:pt x="2578100" y="5334000"/>
                  <a:pt x="1892300" y="5334000"/>
                </a:cubicBezTo>
                <a:cubicBezTo>
                  <a:pt x="1333500" y="5334000"/>
                  <a:pt x="660400" y="5092700"/>
                  <a:pt x="317500" y="48768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42" name="Freeform 242"/>
          <p:cNvSpPr/>
          <p:nvPr/>
        </p:nvSpPr>
        <p:spPr>
          <a:xfrm>
            <a:off x="5276041" y="4575278"/>
            <a:ext cx="37136" cy="75241"/>
          </a:xfrm>
          <a:custGeom>
            <a:avLst/>
            <a:gdLst/>
            <a:ahLst/>
            <a:cxnLst/>
            <a:rect l="0" t="0" r="0" b="0"/>
            <a:pathLst>
              <a:path w="3898900" h="7899400">
                <a:moveTo>
                  <a:pt x="876300" y="431800"/>
                </a:moveTo>
                <a:lnTo>
                  <a:pt x="876300" y="1587500"/>
                </a:lnTo>
                <a:lnTo>
                  <a:pt x="0" y="1587500"/>
                </a:lnTo>
                <a:lnTo>
                  <a:pt x="0" y="2755900"/>
                </a:lnTo>
                <a:lnTo>
                  <a:pt x="876300" y="2755900"/>
                </a:lnTo>
                <a:lnTo>
                  <a:pt x="876300" y="5651500"/>
                </a:lnTo>
                <a:cubicBezTo>
                  <a:pt x="876300" y="6464300"/>
                  <a:pt x="1028104" y="7035800"/>
                  <a:pt x="1369417" y="7391400"/>
                </a:cubicBezTo>
                <a:cubicBezTo>
                  <a:pt x="1660326" y="7708900"/>
                  <a:pt x="2128242" y="7899400"/>
                  <a:pt x="2709862" y="7899400"/>
                </a:cubicBezTo>
                <a:cubicBezTo>
                  <a:pt x="3190478" y="7899400"/>
                  <a:pt x="3607792" y="7823200"/>
                  <a:pt x="3835400" y="7734300"/>
                </a:cubicBezTo>
                <a:lnTo>
                  <a:pt x="3835400" y="6553200"/>
                </a:lnTo>
                <a:cubicBezTo>
                  <a:pt x="3656012" y="6604000"/>
                  <a:pt x="3502223" y="6616700"/>
                  <a:pt x="3220243" y="6616700"/>
                </a:cubicBezTo>
                <a:cubicBezTo>
                  <a:pt x="2617985" y="6616700"/>
                  <a:pt x="2413000" y="6235700"/>
                  <a:pt x="2413000" y="5473700"/>
                </a:cubicBezTo>
                <a:lnTo>
                  <a:pt x="2413000" y="2755900"/>
                </a:lnTo>
                <a:lnTo>
                  <a:pt x="3898900" y="2755900"/>
                </a:lnTo>
                <a:lnTo>
                  <a:pt x="3898900" y="1587500"/>
                </a:lnTo>
                <a:lnTo>
                  <a:pt x="2413000" y="1587500"/>
                </a:lnTo>
                <a:lnTo>
                  <a:pt x="2413000" y="0"/>
                </a:ln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43" name="Freeform 243"/>
          <p:cNvSpPr/>
          <p:nvPr/>
        </p:nvSpPr>
        <p:spPr>
          <a:xfrm>
            <a:off x="5321354" y="4589068"/>
            <a:ext cx="50806" cy="61571"/>
          </a:xfrm>
          <a:custGeom>
            <a:avLst/>
            <a:gdLst/>
            <a:ahLst/>
            <a:cxnLst/>
            <a:rect l="0" t="0" r="0" b="0"/>
            <a:pathLst>
              <a:path w="5334000" h="6464300">
                <a:moveTo>
                  <a:pt x="5245100" y="2616200"/>
                </a:moveTo>
                <a:cubicBezTo>
                  <a:pt x="5245100" y="1257300"/>
                  <a:pt x="4672012" y="0"/>
                  <a:pt x="2685653" y="0"/>
                </a:cubicBezTo>
                <a:cubicBezTo>
                  <a:pt x="1705173" y="0"/>
                  <a:pt x="902890" y="266700"/>
                  <a:pt x="444500" y="546100"/>
                </a:cubicBezTo>
                <a:lnTo>
                  <a:pt x="749300" y="1562100"/>
                </a:lnTo>
                <a:cubicBezTo>
                  <a:pt x="1168400" y="1295400"/>
                  <a:pt x="1803400" y="1104900"/>
                  <a:pt x="2413000" y="1104900"/>
                </a:cubicBezTo>
                <a:cubicBezTo>
                  <a:pt x="3505200" y="1104900"/>
                  <a:pt x="3670300" y="1809750"/>
                  <a:pt x="3670300" y="2235200"/>
                </a:cubicBezTo>
                <a:lnTo>
                  <a:pt x="3670300" y="2235200"/>
                </a:lnTo>
                <a:cubicBezTo>
                  <a:pt x="1384300" y="2235200"/>
                  <a:pt x="0" y="3042643"/>
                  <a:pt x="0" y="4606132"/>
                </a:cubicBezTo>
                <a:cubicBezTo>
                  <a:pt x="0" y="5554465"/>
                  <a:pt x="698500" y="6464300"/>
                  <a:pt x="1943100" y="6464300"/>
                </a:cubicBezTo>
                <a:cubicBezTo>
                  <a:pt x="2755900" y="6464300"/>
                  <a:pt x="3403600" y="6121400"/>
                  <a:pt x="3771900" y="5638800"/>
                </a:cubicBezTo>
                <a:lnTo>
                  <a:pt x="3810000" y="5638800"/>
                </a:lnTo>
                <a:lnTo>
                  <a:pt x="3924300" y="6324600"/>
                </a:lnTo>
                <a:lnTo>
                  <a:pt x="5334000" y="6324600"/>
                </a:lnTo>
                <a:cubicBezTo>
                  <a:pt x="5245100" y="5943600"/>
                  <a:pt x="5245100" y="5397500"/>
                  <a:pt x="5245100" y="4838700"/>
                </a:cubicBezTo>
                <a:close/>
                <a:moveTo>
                  <a:pt x="3708400" y="4152900"/>
                </a:moveTo>
                <a:cubicBezTo>
                  <a:pt x="3708400" y="4267200"/>
                  <a:pt x="3708400" y="4381500"/>
                  <a:pt x="3670300" y="4495800"/>
                </a:cubicBezTo>
                <a:cubicBezTo>
                  <a:pt x="3517900" y="4940300"/>
                  <a:pt x="3073400" y="5346700"/>
                  <a:pt x="2438400" y="5346700"/>
                </a:cubicBezTo>
                <a:cubicBezTo>
                  <a:pt x="1943100" y="5346700"/>
                  <a:pt x="1549400" y="5069086"/>
                  <a:pt x="1549400" y="4463257"/>
                </a:cubicBezTo>
                <a:cubicBezTo>
                  <a:pt x="1549400" y="3529211"/>
                  <a:pt x="2603500" y="3302000"/>
                  <a:pt x="3708400" y="33020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44" name="Freeform 244"/>
          <p:cNvSpPr/>
          <p:nvPr/>
        </p:nvSpPr>
        <p:spPr>
          <a:xfrm>
            <a:off x="5386676" y="4589068"/>
            <a:ext cx="53587" cy="60241"/>
          </a:xfrm>
          <a:custGeom>
            <a:avLst/>
            <a:gdLst/>
            <a:ahLst/>
            <a:cxnLst/>
            <a:rect l="0" t="0" r="0" b="0"/>
            <a:pathLst>
              <a:path w="5626100" h="6324600">
                <a:moveTo>
                  <a:pt x="0" y="6324600"/>
                </a:moveTo>
                <a:lnTo>
                  <a:pt x="1587500" y="6324600"/>
                </a:lnTo>
                <a:lnTo>
                  <a:pt x="1587500" y="2679700"/>
                </a:lnTo>
                <a:cubicBezTo>
                  <a:pt x="1587500" y="2501900"/>
                  <a:pt x="1612900" y="2311400"/>
                  <a:pt x="1663700" y="2184400"/>
                </a:cubicBezTo>
                <a:cubicBezTo>
                  <a:pt x="1828800" y="1714500"/>
                  <a:pt x="2260600" y="1270000"/>
                  <a:pt x="2882900" y="1270000"/>
                </a:cubicBezTo>
                <a:cubicBezTo>
                  <a:pt x="3733800" y="1270000"/>
                  <a:pt x="4064000" y="1943100"/>
                  <a:pt x="4064000" y="2832100"/>
                </a:cubicBezTo>
                <a:lnTo>
                  <a:pt x="4064000" y="6324600"/>
                </a:lnTo>
                <a:lnTo>
                  <a:pt x="5626100" y="6324600"/>
                </a:lnTo>
                <a:lnTo>
                  <a:pt x="5626100" y="2654300"/>
                </a:lnTo>
                <a:cubicBezTo>
                  <a:pt x="5626100" y="698500"/>
                  <a:pt x="4508500" y="0"/>
                  <a:pt x="3429000" y="0"/>
                </a:cubicBezTo>
                <a:cubicBezTo>
                  <a:pt x="2400300" y="0"/>
                  <a:pt x="1727200" y="584200"/>
                  <a:pt x="1447800" y="1066800"/>
                </a:cubicBezTo>
                <a:lnTo>
                  <a:pt x="1409700" y="1066800"/>
                </a:lnTo>
                <a:lnTo>
                  <a:pt x="1333500" y="139700"/>
                </a:lnTo>
                <a:lnTo>
                  <a:pt x="0" y="139700"/>
                </a:lnTo>
                <a:cubicBezTo>
                  <a:pt x="0" y="673100"/>
                  <a:pt x="0" y="1270000"/>
                  <a:pt x="0" y="19812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45" name="Freeform 245"/>
          <p:cNvSpPr/>
          <p:nvPr/>
        </p:nvSpPr>
        <p:spPr>
          <a:xfrm>
            <a:off x="5455807" y="4589068"/>
            <a:ext cx="53587" cy="60241"/>
          </a:xfrm>
          <a:custGeom>
            <a:avLst/>
            <a:gdLst/>
            <a:ahLst/>
            <a:cxnLst/>
            <a:rect l="0" t="0" r="0" b="0"/>
            <a:pathLst>
              <a:path w="5626100" h="6324600">
                <a:moveTo>
                  <a:pt x="0" y="6324600"/>
                </a:moveTo>
                <a:lnTo>
                  <a:pt x="1587500" y="6324600"/>
                </a:lnTo>
                <a:lnTo>
                  <a:pt x="1587500" y="2679700"/>
                </a:lnTo>
                <a:cubicBezTo>
                  <a:pt x="1587500" y="2501900"/>
                  <a:pt x="1612900" y="2311400"/>
                  <a:pt x="1663700" y="2184400"/>
                </a:cubicBezTo>
                <a:cubicBezTo>
                  <a:pt x="1828800" y="1714500"/>
                  <a:pt x="2260600" y="1270000"/>
                  <a:pt x="2882900" y="1270000"/>
                </a:cubicBezTo>
                <a:cubicBezTo>
                  <a:pt x="3733800" y="1270000"/>
                  <a:pt x="4064000" y="1943100"/>
                  <a:pt x="4064000" y="2832100"/>
                </a:cubicBezTo>
                <a:lnTo>
                  <a:pt x="4064000" y="6324600"/>
                </a:lnTo>
                <a:lnTo>
                  <a:pt x="5626100" y="6324600"/>
                </a:lnTo>
                <a:lnTo>
                  <a:pt x="5626100" y="2654300"/>
                </a:lnTo>
                <a:cubicBezTo>
                  <a:pt x="5626100" y="698500"/>
                  <a:pt x="4508500" y="0"/>
                  <a:pt x="3429000" y="0"/>
                </a:cubicBezTo>
                <a:cubicBezTo>
                  <a:pt x="2400300" y="0"/>
                  <a:pt x="1727200" y="584200"/>
                  <a:pt x="1447800" y="1066800"/>
                </a:cubicBezTo>
                <a:lnTo>
                  <a:pt x="1409700" y="1066800"/>
                </a:lnTo>
                <a:lnTo>
                  <a:pt x="1333500" y="139700"/>
                </a:lnTo>
                <a:lnTo>
                  <a:pt x="0" y="139700"/>
                </a:lnTo>
                <a:cubicBezTo>
                  <a:pt x="0" y="673100"/>
                  <a:pt x="0" y="1270000"/>
                  <a:pt x="0" y="19812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46" name="Freeform 246"/>
          <p:cNvSpPr/>
          <p:nvPr/>
        </p:nvSpPr>
        <p:spPr>
          <a:xfrm>
            <a:off x="5524721" y="4590399"/>
            <a:ext cx="53225" cy="60241"/>
          </a:xfrm>
          <a:custGeom>
            <a:avLst/>
            <a:gdLst/>
            <a:ahLst/>
            <a:cxnLst/>
            <a:rect l="0" t="0" r="0" b="0"/>
            <a:pathLst>
              <a:path w="5588000" h="6324600">
                <a:moveTo>
                  <a:pt x="5588000" y="0"/>
                </a:moveTo>
                <a:lnTo>
                  <a:pt x="4000500" y="0"/>
                </a:lnTo>
                <a:lnTo>
                  <a:pt x="4000500" y="3733800"/>
                </a:lnTo>
                <a:cubicBezTo>
                  <a:pt x="4000500" y="3911600"/>
                  <a:pt x="3975100" y="4089400"/>
                  <a:pt x="3911600" y="4216400"/>
                </a:cubicBezTo>
                <a:cubicBezTo>
                  <a:pt x="3759200" y="4622800"/>
                  <a:pt x="3352800" y="5054600"/>
                  <a:pt x="2717800" y="5054600"/>
                </a:cubicBezTo>
                <a:cubicBezTo>
                  <a:pt x="1892300" y="5054600"/>
                  <a:pt x="1562100" y="4394200"/>
                  <a:pt x="1562100" y="3365500"/>
                </a:cubicBezTo>
                <a:lnTo>
                  <a:pt x="1562100" y="0"/>
                </a:lnTo>
                <a:lnTo>
                  <a:pt x="0" y="0"/>
                </a:lnTo>
                <a:lnTo>
                  <a:pt x="0" y="3632200"/>
                </a:lnTo>
                <a:cubicBezTo>
                  <a:pt x="0" y="5651500"/>
                  <a:pt x="1028700" y="6324600"/>
                  <a:pt x="2146300" y="6324600"/>
                </a:cubicBezTo>
                <a:cubicBezTo>
                  <a:pt x="3263900" y="6324600"/>
                  <a:pt x="3873500" y="5689600"/>
                  <a:pt x="4140200" y="5257800"/>
                </a:cubicBezTo>
                <a:lnTo>
                  <a:pt x="4178300" y="5257800"/>
                </a:lnTo>
                <a:lnTo>
                  <a:pt x="4254500" y="6184900"/>
                </a:lnTo>
                <a:lnTo>
                  <a:pt x="5588000" y="6184900"/>
                </a:lnTo>
                <a:cubicBezTo>
                  <a:pt x="5588000" y="5676900"/>
                  <a:pt x="5588000" y="5067300"/>
                  <a:pt x="5588000" y="43307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47" name="Freeform 247"/>
          <p:cNvSpPr/>
          <p:nvPr/>
        </p:nvSpPr>
        <p:spPr>
          <a:xfrm>
            <a:off x="5590321" y="4589068"/>
            <a:ext cx="41733" cy="61451"/>
          </a:xfrm>
          <a:custGeom>
            <a:avLst/>
            <a:gdLst/>
            <a:ahLst/>
            <a:cxnLst/>
            <a:rect l="0" t="0" r="0" b="0"/>
            <a:pathLst>
              <a:path w="4381500" h="6451600">
                <a:moveTo>
                  <a:pt x="0" y="6019800"/>
                </a:moveTo>
                <a:cubicBezTo>
                  <a:pt x="456803" y="6273800"/>
                  <a:pt x="1127720" y="6451600"/>
                  <a:pt x="1874639" y="6451600"/>
                </a:cubicBezTo>
                <a:cubicBezTo>
                  <a:pt x="3507978" y="6451600"/>
                  <a:pt x="4381500" y="5638800"/>
                  <a:pt x="4381500" y="4508500"/>
                </a:cubicBezTo>
                <a:cubicBezTo>
                  <a:pt x="4381500" y="3594100"/>
                  <a:pt x="3873500" y="3022600"/>
                  <a:pt x="2743200" y="2628900"/>
                </a:cubicBezTo>
                <a:cubicBezTo>
                  <a:pt x="1955800" y="2336800"/>
                  <a:pt x="1663700" y="2159000"/>
                  <a:pt x="1663700" y="1765300"/>
                </a:cubicBezTo>
                <a:cubicBezTo>
                  <a:pt x="1663700" y="1384300"/>
                  <a:pt x="1968500" y="1104900"/>
                  <a:pt x="2527300" y="1104900"/>
                </a:cubicBezTo>
                <a:cubicBezTo>
                  <a:pt x="3073400" y="1104900"/>
                  <a:pt x="3581400" y="1308100"/>
                  <a:pt x="3835400" y="1460500"/>
                </a:cubicBezTo>
                <a:lnTo>
                  <a:pt x="4152900" y="368300"/>
                </a:lnTo>
                <a:cubicBezTo>
                  <a:pt x="3784600" y="165100"/>
                  <a:pt x="3187700" y="0"/>
                  <a:pt x="2501900" y="0"/>
                </a:cubicBezTo>
                <a:cubicBezTo>
                  <a:pt x="1066800" y="0"/>
                  <a:pt x="165100" y="838200"/>
                  <a:pt x="165100" y="1930400"/>
                </a:cubicBezTo>
                <a:cubicBezTo>
                  <a:pt x="165100" y="2667000"/>
                  <a:pt x="660400" y="3327400"/>
                  <a:pt x="1866900" y="3733800"/>
                </a:cubicBezTo>
                <a:cubicBezTo>
                  <a:pt x="2628900" y="4013200"/>
                  <a:pt x="2882900" y="4216400"/>
                  <a:pt x="2882900" y="4635500"/>
                </a:cubicBezTo>
                <a:cubicBezTo>
                  <a:pt x="2882900" y="5041900"/>
                  <a:pt x="2578100" y="5334000"/>
                  <a:pt x="1892300" y="5334000"/>
                </a:cubicBezTo>
                <a:cubicBezTo>
                  <a:pt x="1333500" y="5334000"/>
                  <a:pt x="660400" y="5092700"/>
                  <a:pt x="317500" y="48768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48" name="Freeform 248"/>
          <p:cNvSpPr/>
          <p:nvPr/>
        </p:nvSpPr>
        <p:spPr>
          <a:xfrm>
            <a:off x="5640316" y="4611931"/>
            <a:ext cx="30846" cy="10282"/>
          </a:xfrm>
          <a:custGeom>
            <a:avLst/>
            <a:gdLst/>
            <a:ahLst/>
            <a:cxnLst/>
            <a:rect l="0" t="0" r="0" b="0"/>
            <a:pathLst>
              <a:path w="3238500" h="1079500">
                <a:moveTo>
                  <a:pt x="0" y="0"/>
                </a:moveTo>
                <a:lnTo>
                  <a:pt x="0" y="1079500"/>
                </a:lnTo>
                <a:lnTo>
                  <a:pt x="3238500" y="1079500"/>
                </a:lnTo>
                <a:lnTo>
                  <a:pt x="3238500" y="0"/>
                </a:ln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49" name="Freeform 249"/>
          <p:cNvSpPr/>
          <p:nvPr/>
        </p:nvSpPr>
        <p:spPr>
          <a:xfrm>
            <a:off x="5186972" y="4708462"/>
            <a:ext cx="53346" cy="86006"/>
          </a:xfrm>
          <a:custGeom>
            <a:avLst/>
            <a:gdLst/>
            <a:ahLst/>
            <a:cxnLst/>
            <a:rect l="0" t="0" r="0" b="0"/>
            <a:pathLst>
              <a:path w="5600700" h="9029700">
                <a:moveTo>
                  <a:pt x="0" y="9029700"/>
                </a:moveTo>
                <a:lnTo>
                  <a:pt x="1562100" y="9029700"/>
                </a:lnTo>
                <a:lnTo>
                  <a:pt x="1562100" y="5321300"/>
                </a:lnTo>
                <a:cubicBezTo>
                  <a:pt x="1562100" y="5156200"/>
                  <a:pt x="1574800" y="4991100"/>
                  <a:pt x="1625600" y="4851400"/>
                </a:cubicBezTo>
                <a:cubicBezTo>
                  <a:pt x="1803400" y="4381500"/>
                  <a:pt x="2235200" y="3975100"/>
                  <a:pt x="2844800" y="3975100"/>
                </a:cubicBezTo>
                <a:cubicBezTo>
                  <a:pt x="3708400" y="3975100"/>
                  <a:pt x="4038600" y="4660900"/>
                  <a:pt x="4038600" y="5549900"/>
                </a:cubicBezTo>
                <a:lnTo>
                  <a:pt x="4038600" y="9029700"/>
                </a:lnTo>
                <a:lnTo>
                  <a:pt x="5600700" y="9029700"/>
                </a:lnTo>
                <a:lnTo>
                  <a:pt x="5600700" y="5384800"/>
                </a:lnTo>
                <a:cubicBezTo>
                  <a:pt x="5600700" y="3403600"/>
                  <a:pt x="4492228" y="2705100"/>
                  <a:pt x="3434953" y="2705100"/>
                </a:cubicBezTo>
                <a:cubicBezTo>
                  <a:pt x="3039864" y="2705100"/>
                  <a:pt x="2670373" y="2806700"/>
                  <a:pt x="2351881" y="2984500"/>
                </a:cubicBezTo>
                <a:cubicBezTo>
                  <a:pt x="2033389" y="3149600"/>
                  <a:pt x="1765895" y="3390900"/>
                  <a:pt x="1574800" y="3683000"/>
                </a:cubicBezTo>
                <a:lnTo>
                  <a:pt x="1574800" y="3683000"/>
                </a:lnTo>
                <a:lnTo>
                  <a:pt x="1574800" y="0"/>
                </a:lnTo>
                <a:lnTo>
                  <a:pt x="0" y="0"/>
                </a:ln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50" name="Freeform 250"/>
          <p:cNvSpPr/>
          <p:nvPr/>
        </p:nvSpPr>
        <p:spPr>
          <a:xfrm>
            <a:off x="5247153" y="4735559"/>
            <a:ext cx="58910" cy="85522"/>
          </a:xfrm>
          <a:custGeom>
            <a:avLst/>
            <a:gdLst/>
            <a:ahLst/>
            <a:cxnLst/>
            <a:rect l="0" t="0" r="0" b="0"/>
            <a:pathLst>
              <a:path w="6184900" h="8978900">
                <a:moveTo>
                  <a:pt x="0" y="0"/>
                </a:moveTo>
                <a:lnTo>
                  <a:pt x="2273300" y="5676900"/>
                </a:lnTo>
                <a:cubicBezTo>
                  <a:pt x="2336800" y="5829300"/>
                  <a:pt x="2349500" y="5918200"/>
                  <a:pt x="2349500" y="5981700"/>
                </a:cubicBezTo>
                <a:cubicBezTo>
                  <a:pt x="2349500" y="6057900"/>
                  <a:pt x="2311400" y="6146800"/>
                  <a:pt x="2260600" y="6261100"/>
                </a:cubicBezTo>
                <a:cubicBezTo>
                  <a:pt x="2044700" y="6680200"/>
                  <a:pt x="1689100" y="7048500"/>
                  <a:pt x="1397000" y="7239000"/>
                </a:cubicBezTo>
                <a:cubicBezTo>
                  <a:pt x="1079500" y="7467600"/>
                  <a:pt x="762000" y="7607300"/>
                  <a:pt x="495300" y="7670800"/>
                </a:cubicBezTo>
                <a:lnTo>
                  <a:pt x="850900" y="8978900"/>
                </a:lnTo>
                <a:cubicBezTo>
                  <a:pt x="1231900" y="8928100"/>
                  <a:pt x="1866900" y="8724900"/>
                  <a:pt x="2489200" y="8191500"/>
                </a:cubicBezTo>
                <a:cubicBezTo>
                  <a:pt x="3213100" y="7556500"/>
                  <a:pt x="3784600" y="6527800"/>
                  <a:pt x="4635500" y="4216400"/>
                </a:cubicBezTo>
                <a:lnTo>
                  <a:pt x="6184900" y="0"/>
                </a:lnTo>
                <a:lnTo>
                  <a:pt x="4521200" y="0"/>
                </a:lnTo>
                <a:lnTo>
                  <a:pt x="3556000" y="3302000"/>
                </a:lnTo>
                <a:cubicBezTo>
                  <a:pt x="3429000" y="3695700"/>
                  <a:pt x="3314700" y="4165600"/>
                  <a:pt x="3225800" y="4508500"/>
                </a:cubicBezTo>
                <a:lnTo>
                  <a:pt x="3187700" y="4508500"/>
                </a:lnTo>
                <a:cubicBezTo>
                  <a:pt x="3098800" y="4165600"/>
                  <a:pt x="2959100" y="3695700"/>
                  <a:pt x="2832100" y="3314700"/>
                </a:cubicBezTo>
                <a:lnTo>
                  <a:pt x="1727200" y="0"/>
                </a:ln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51" name="Freeform 251"/>
          <p:cNvSpPr/>
          <p:nvPr/>
        </p:nvSpPr>
        <p:spPr>
          <a:xfrm>
            <a:off x="5309946" y="4711485"/>
            <a:ext cx="59757" cy="84313"/>
          </a:xfrm>
          <a:custGeom>
            <a:avLst/>
            <a:gdLst/>
            <a:ahLst/>
            <a:cxnLst/>
            <a:rect l="0" t="0" r="0" b="0"/>
            <a:pathLst>
              <a:path w="6273800" h="8851900">
                <a:moveTo>
                  <a:pt x="3111500" y="8851900"/>
                </a:moveTo>
                <a:cubicBezTo>
                  <a:pt x="4673600" y="8851900"/>
                  <a:pt x="6273800" y="7835900"/>
                  <a:pt x="6273800" y="5562600"/>
                </a:cubicBezTo>
                <a:cubicBezTo>
                  <a:pt x="6273800" y="3683000"/>
                  <a:pt x="5041900" y="2387600"/>
                  <a:pt x="3200400" y="2387600"/>
                </a:cubicBezTo>
                <a:cubicBezTo>
                  <a:pt x="1333500" y="2387600"/>
                  <a:pt x="0" y="3632200"/>
                  <a:pt x="0" y="5664200"/>
                </a:cubicBezTo>
                <a:cubicBezTo>
                  <a:pt x="0" y="7658100"/>
                  <a:pt x="1358900" y="8851900"/>
                  <a:pt x="3098800" y="8851900"/>
                </a:cubicBezTo>
                <a:close/>
                <a:moveTo>
                  <a:pt x="3136900" y="7721600"/>
                </a:moveTo>
                <a:cubicBezTo>
                  <a:pt x="2209800" y="7721600"/>
                  <a:pt x="1612900" y="6819900"/>
                  <a:pt x="1612900" y="5626100"/>
                </a:cubicBezTo>
                <a:cubicBezTo>
                  <a:pt x="1612900" y="4597400"/>
                  <a:pt x="2057400" y="3517900"/>
                  <a:pt x="3162300" y="3517900"/>
                </a:cubicBezTo>
                <a:cubicBezTo>
                  <a:pt x="4229100" y="3517900"/>
                  <a:pt x="4660900" y="4635500"/>
                  <a:pt x="4660900" y="5600700"/>
                </a:cubicBezTo>
                <a:cubicBezTo>
                  <a:pt x="4660900" y="6858000"/>
                  <a:pt x="4038600" y="7721600"/>
                  <a:pt x="3149600" y="7721600"/>
                </a:cubicBezTo>
                <a:close/>
                <a:moveTo>
                  <a:pt x="1879600" y="1562100"/>
                </a:moveTo>
                <a:cubicBezTo>
                  <a:pt x="2324100" y="1562100"/>
                  <a:pt x="2641600" y="1206500"/>
                  <a:pt x="2641600" y="774700"/>
                </a:cubicBezTo>
                <a:cubicBezTo>
                  <a:pt x="2641600" y="330200"/>
                  <a:pt x="2311400" y="0"/>
                  <a:pt x="1892300" y="0"/>
                </a:cubicBezTo>
                <a:cubicBezTo>
                  <a:pt x="1435100" y="0"/>
                  <a:pt x="1092200" y="342900"/>
                  <a:pt x="1092200" y="774700"/>
                </a:cubicBezTo>
                <a:cubicBezTo>
                  <a:pt x="1092200" y="1206500"/>
                  <a:pt x="1422400" y="1562100"/>
                  <a:pt x="1866900" y="1562100"/>
                </a:cubicBezTo>
                <a:close/>
                <a:moveTo>
                  <a:pt x="4406900" y="1562100"/>
                </a:moveTo>
                <a:cubicBezTo>
                  <a:pt x="4851400" y="1562100"/>
                  <a:pt x="5168900" y="1206500"/>
                  <a:pt x="5168900" y="774700"/>
                </a:cubicBezTo>
                <a:cubicBezTo>
                  <a:pt x="5168900" y="330200"/>
                  <a:pt x="4838700" y="0"/>
                  <a:pt x="4406900" y="0"/>
                </a:cubicBezTo>
                <a:cubicBezTo>
                  <a:pt x="3962400" y="0"/>
                  <a:pt x="3619500" y="342900"/>
                  <a:pt x="3619500" y="774700"/>
                </a:cubicBezTo>
                <a:cubicBezTo>
                  <a:pt x="3619500" y="1206500"/>
                  <a:pt x="3949700" y="1562100"/>
                  <a:pt x="4381500" y="15621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52" name="Freeform 252"/>
          <p:cNvSpPr/>
          <p:nvPr/>
        </p:nvSpPr>
        <p:spPr>
          <a:xfrm>
            <a:off x="5379030" y="4708462"/>
            <a:ext cx="58426" cy="87337"/>
          </a:xfrm>
          <a:custGeom>
            <a:avLst/>
            <a:gdLst/>
            <a:ahLst/>
            <a:cxnLst/>
            <a:rect l="0" t="0" r="0" b="0"/>
            <a:pathLst>
              <a:path w="6134100" h="9169400">
                <a:moveTo>
                  <a:pt x="4546600" y="0"/>
                </a:moveTo>
                <a:lnTo>
                  <a:pt x="4546600" y="3505200"/>
                </a:lnTo>
                <a:lnTo>
                  <a:pt x="4521200" y="3505200"/>
                </a:lnTo>
                <a:cubicBezTo>
                  <a:pt x="4241800" y="3048000"/>
                  <a:pt x="3632200" y="2705100"/>
                  <a:pt x="2781300" y="2705100"/>
                </a:cubicBezTo>
                <a:cubicBezTo>
                  <a:pt x="1295400" y="2705100"/>
                  <a:pt x="0" y="3937000"/>
                  <a:pt x="0" y="6007100"/>
                </a:cubicBezTo>
                <a:cubicBezTo>
                  <a:pt x="0" y="7912100"/>
                  <a:pt x="1171575" y="9169400"/>
                  <a:pt x="2661642" y="9169400"/>
                </a:cubicBezTo>
                <a:cubicBezTo>
                  <a:pt x="3553023" y="9169400"/>
                  <a:pt x="4304307" y="8737600"/>
                  <a:pt x="4673600" y="8051800"/>
                </a:cubicBezTo>
                <a:lnTo>
                  <a:pt x="4699000" y="8051800"/>
                </a:lnTo>
                <a:lnTo>
                  <a:pt x="4775200" y="9029700"/>
                </a:lnTo>
                <a:lnTo>
                  <a:pt x="6134100" y="9029700"/>
                </a:lnTo>
                <a:cubicBezTo>
                  <a:pt x="6134100" y="8610600"/>
                  <a:pt x="6134100" y="7924800"/>
                  <a:pt x="6134100" y="7289800"/>
                </a:cubicBezTo>
                <a:lnTo>
                  <a:pt x="6134100" y="0"/>
                </a:lnTo>
                <a:close/>
                <a:moveTo>
                  <a:pt x="4546600" y="6350000"/>
                </a:moveTo>
                <a:cubicBezTo>
                  <a:pt x="4546600" y="6515100"/>
                  <a:pt x="4533900" y="6667500"/>
                  <a:pt x="4495800" y="6807200"/>
                </a:cubicBezTo>
                <a:cubicBezTo>
                  <a:pt x="4343400" y="7480300"/>
                  <a:pt x="3784600" y="7912100"/>
                  <a:pt x="3149600" y="7912100"/>
                </a:cubicBezTo>
                <a:cubicBezTo>
                  <a:pt x="2159000" y="7912100"/>
                  <a:pt x="1600200" y="7086600"/>
                  <a:pt x="1600200" y="5943600"/>
                </a:cubicBezTo>
                <a:cubicBezTo>
                  <a:pt x="1600200" y="4800600"/>
                  <a:pt x="2159000" y="3911600"/>
                  <a:pt x="3162300" y="3911600"/>
                </a:cubicBezTo>
                <a:cubicBezTo>
                  <a:pt x="3873500" y="3911600"/>
                  <a:pt x="4368800" y="4406900"/>
                  <a:pt x="4508500" y="5003800"/>
                </a:cubicBezTo>
                <a:cubicBezTo>
                  <a:pt x="4533900" y="5130800"/>
                  <a:pt x="4546600" y="5295900"/>
                  <a:pt x="4546600" y="54229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53" name="Freeform 253"/>
          <p:cNvSpPr/>
          <p:nvPr/>
        </p:nvSpPr>
        <p:spPr>
          <a:xfrm>
            <a:off x="5446855" y="4735559"/>
            <a:ext cx="58910" cy="85522"/>
          </a:xfrm>
          <a:custGeom>
            <a:avLst/>
            <a:gdLst/>
            <a:ahLst/>
            <a:cxnLst/>
            <a:rect l="0" t="0" r="0" b="0"/>
            <a:pathLst>
              <a:path w="6184900" h="8978900">
                <a:moveTo>
                  <a:pt x="0" y="0"/>
                </a:moveTo>
                <a:lnTo>
                  <a:pt x="2273300" y="5676900"/>
                </a:lnTo>
                <a:cubicBezTo>
                  <a:pt x="2336800" y="5829300"/>
                  <a:pt x="2349500" y="5918200"/>
                  <a:pt x="2349500" y="5981700"/>
                </a:cubicBezTo>
                <a:cubicBezTo>
                  <a:pt x="2349500" y="6057900"/>
                  <a:pt x="2311400" y="6146800"/>
                  <a:pt x="2260600" y="6261100"/>
                </a:cubicBezTo>
                <a:cubicBezTo>
                  <a:pt x="2044700" y="6680200"/>
                  <a:pt x="1689100" y="7048500"/>
                  <a:pt x="1397000" y="7239000"/>
                </a:cubicBezTo>
                <a:cubicBezTo>
                  <a:pt x="1079500" y="7467600"/>
                  <a:pt x="762000" y="7607300"/>
                  <a:pt x="495300" y="7670800"/>
                </a:cubicBezTo>
                <a:lnTo>
                  <a:pt x="850900" y="8978900"/>
                </a:lnTo>
                <a:cubicBezTo>
                  <a:pt x="1231900" y="8928100"/>
                  <a:pt x="1866900" y="8724900"/>
                  <a:pt x="2489200" y="8191500"/>
                </a:cubicBezTo>
                <a:cubicBezTo>
                  <a:pt x="3213100" y="7556500"/>
                  <a:pt x="3784600" y="6527800"/>
                  <a:pt x="4635500" y="4216400"/>
                </a:cubicBezTo>
                <a:lnTo>
                  <a:pt x="6184900" y="0"/>
                </a:lnTo>
                <a:lnTo>
                  <a:pt x="4521200" y="0"/>
                </a:lnTo>
                <a:lnTo>
                  <a:pt x="3556000" y="3302000"/>
                </a:lnTo>
                <a:cubicBezTo>
                  <a:pt x="3429000" y="3695700"/>
                  <a:pt x="3314700" y="4165600"/>
                  <a:pt x="3225800" y="4508500"/>
                </a:cubicBezTo>
                <a:lnTo>
                  <a:pt x="3187700" y="4508500"/>
                </a:lnTo>
                <a:cubicBezTo>
                  <a:pt x="3098800" y="4165600"/>
                  <a:pt x="2959100" y="3695700"/>
                  <a:pt x="2832100" y="3314700"/>
                </a:cubicBezTo>
                <a:lnTo>
                  <a:pt x="1727200" y="0"/>
                </a:ln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54" name="Freeform 254"/>
          <p:cNvSpPr/>
          <p:nvPr/>
        </p:nvSpPr>
        <p:spPr>
          <a:xfrm>
            <a:off x="5512153" y="4720437"/>
            <a:ext cx="37136" cy="75241"/>
          </a:xfrm>
          <a:custGeom>
            <a:avLst/>
            <a:gdLst/>
            <a:ahLst/>
            <a:cxnLst/>
            <a:rect l="0" t="0" r="0" b="0"/>
            <a:pathLst>
              <a:path w="3898900" h="7899400">
                <a:moveTo>
                  <a:pt x="876300" y="431800"/>
                </a:moveTo>
                <a:lnTo>
                  <a:pt x="876300" y="1587500"/>
                </a:lnTo>
                <a:lnTo>
                  <a:pt x="0" y="1587500"/>
                </a:lnTo>
                <a:lnTo>
                  <a:pt x="0" y="2755900"/>
                </a:lnTo>
                <a:lnTo>
                  <a:pt x="876300" y="2755900"/>
                </a:lnTo>
                <a:lnTo>
                  <a:pt x="876300" y="5651500"/>
                </a:lnTo>
                <a:cubicBezTo>
                  <a:pt x="876300" y="6464300"/>
                  <a:pt x="1028104" y="7035800"/>
                  <a:pt x="1369417" y="7391400"/>
                </a:cubicBezTo>
                <a:cubicBezTo>
                  <a:pt x="1660326" y="7708900"/>
                  <a:pt x="2128242" y="7899400"/>
                  <a:pt x="2709862" y="7899400"/>
                </a:cubicBezTo>
                <a:cubicBezTo>
                  <a:pt x="3190478" y="7899400"/>
                  <a:pt x="3607792" y="7823200"/>
                  <a:pt x="3835400" y="7734300"/>
                </a:cubicBezTo>
                <a:lnTo>
                  <a:pt x="3835400" y="6553200"/>
                </a:lnTo>
                <a:cubicBezTo>
                  <a:pt x="3656012" y="6604000"/>
                  <a:pt x="3502223" y="6616700"/>
                  <a:pt x="3220243" y="6616700"/>
                </a:cubicBezTo>
                <a:cubicBezTo>
                  <a:pt x="2617985" y="6616700"/>
                  <a:pt x="2413000" y="6235700"/>
                  <a:pt x="2413000" y="5473700"/>
                </a:cubicBezTo>
                <a:lnTo>
                  <a:pt x="2413000" y="2755900"/>
                </a:lnTo>
                <a:lnTo>
                  <a:pt x="3898900" y="2755900"/>
                </a:lnTo>
                <a:lnTo>
                  <a:pt x="3898900" y="1587500"/>
                </a:lnTo>
                <a:lnTo>
                  <a:pt x="2413000" y="1587500"/>
                </a:lnTo>
                <a:lnTo>
                  <a:pt x="2413000" y="0"/>
                </a:ln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55" name="Rectangle 255"/>
          <p:cNvSpPr/>
          <p:nvPr/>
        </p:nvSpPr>
        <p:spPr>
          <a:xfrm>
            <a:off x="5029597" y="4832089"/>
            <a:ext cx="65" cy="276999"/>
          </a:xfrm>
          <a:prstGeom prst="rect">
            <a:avLst/>
          </a:prstGeom>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56" name="Freeform 256"/>
          <p:cNvSpPr/>
          <p:nvPr/>
        </p:nvSpPr>
        <p:spPr>
          <a:xfrm>
            <a:off x="5037581" y="4853621"/>
            <a:ext cx="55039" cy="86006"/>
          </a:xfrm>
          <a:custGeom>
            <a:avLst/>
            <a:gdLst/>
            <a:ahLst/>
            <a:cxnLst/>
            <a:rect l="0" t="0" r="0" b="0"/>
            <a:pathLst>
              <a:path w="5778500" h="9029700">
                <a:moveTo>
                  <a:pt x="1574800" y="0"/>
                </a:moveTo>
                <a:lnTo>
                  <a:pt x="0" y="0"/>
                </a:lnTo>
                <a:lnTo>
                  <a:pt x="0" y="9029700"/>
                </a:lnTo>
                <a:lnTo>
                  <a:pt x="1562100" y="9029700"/>
                </a:lnTo>
                <a:lnTo>
                  <a:pt x="1562100" y="6921500"/>
                </a:lnTo>
                <a:lnTo>
                  <a:pt x="2082800" y="6299200"/>
                </a:lnTo>
                <a:lnTo>
                  <a:pt x="3860800" y="9029700"/>
                </a:lnTo>
                <a:lnTo>
                  <a:pt x="5778500" y="9029700"/>
                </a:lnTo>
                <a:lnTo>
                  <a:pt x="3162300" y="5372100"/>
                </a:lnTo>
                <a:lnTo>
                  <a:pt x="5461000" y="2844800"/>
                </a:lnTo>
                <a:lnTo>
                  <a:pt x="3581400" y="2844800"/>
                </a:lnTo>
                <a:lnTo>
                  <a:pt x="2060376" y="4838700"/>
                </a:lnTo>
                <a:cubicBezTo>
                  <a:pt x="1907182" y="5054600"/>
                  <a:pt x="1728192" y="5321300"/>
                  <a:pt x="1574800" y="5562600"/>
                </a:cubicBezTo>
                <a:lnTo>
                  <a:pt x="1574800" y="5562600"/>
                </a:ln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57" name="Freeform 257"/>
          <p:cNvSpPr/>
          <p:nvPr/>
        </p:nvSpPr>
        <p:spPr>
          <a:xfrm>
            <a:off x="5096139" y="4879386"/>
            <a:ext cx="50806" cy="61571"/>
          </a:xfrm>
          <a:custGeom>
            <a:avLst/>
            <a:gdLst/>
            <a:ahLst/>
            <a:cxnLst/>
            <a:rect l="0" t="0" r="0" b="0"/>
            <a:pathLst>
              <a:path w="5334000" h="6464300">
                <a:moveTo>
                  <a:pt x="5245100" y="2616200"/>
                </a:moveTo>
                <a:cubicBezTo>
                  <a:pt x="5245100" y="1257300"/>
                  <a:pt x="4672012" y="0"/>
                  <a:pt x="2685653" y="0"/>
                </a:cubicBezTo>
                <a:cubicBezTo>
                  <a:pt x="1705173" y="0"/>
                  <a:pt x="902890" y="266700"/>
                  <a:pt x="444500" y="546100"/>
                </a:cubicBezTo>
                <a:lnTo>
                  <a:pt x="749300" y="1562100"/>
                </a:lnTo>
                <a:cubicBezTo>
                  <a:pt x="1168400" y="1295400"/>
                  <a:pt x="1803400" y="1104900"/>
                  <a:pt x="2413000" y="1104900"/>
                </a:cubicBezTo>
                <a:cubicBezTo>
                  <a:pt x="3505200" y="1104900"/>
                  <a:pt x="3670300" y="1809750"/>
                  <a:pt x="3670300" y="2235200"/>
                </a:cubicBezTo>
                <a:lnTo>
                  <a:pt x="3670300" y="2235200"/>
                </a:lnTo>
                <a:cubicBezTo>
                  <a:pt x="1384300" y="2235200"/>
                  <a:pt x="0" y="3042643"/>
                  <a:pt x="0" y="4606132"/>
                </a:cubicBezTo>
                <a:cubicBezTo>
                  <a:pt x="0" y="5554465"/>
                  <a:pt x="698500" y="6464300"/>
                  <a:pt x="1943100" y="6464300"/>
                </a:cubicBezTo>
                <a:cubicBezTo>
                  <a:pt x="2755900" y="6464300"/>
                  <a:pt x="3403600" y="6121400"/>
                  <a:pt x="3771900" y="5638800"/>
                </a:cubicBezTo>
                <a:lnTo>
                  <a:pt x="3810000" y="5638800"/>
                </a:lnTo>
                <a:lnTo>
                  <a:pt x="3924300" y="6324600"/>
                </a:lnTo>
                <a:lnTo>
                  <a:pt x="5334000" y="6324600"/>
                </a:lnTo>
                <a:cubicBezTo>
                  <a:pt x="5245100" y="5943600"/>
                  <a:pt x="5245100" y="5397500"/>
                  <a:pt x="5245100" y="4838700"/>
                </a:cubicBezTo>
                <a:close/>
                <a:moveTo>
                  <a:pt x="3708400" y="4152900"/>
                </a:moveTo>
                <a:cubicBezTo>
                  <a:pt x="3708400" y="4267200"/>
                  <a:pt x="3708400" y="4381500"/>
                  <a:pt x="3670300" y="4495800"/>
                </a:cubicBezTo>
                <a:cubicBezTo>
                  <a:pt x="3517900" y="4940300"/>
                  <a:pt x="3073400" y="5346700"/>
                  <a:pt x="2438400" y="5346700"/>
                </a:cubicBezTo>
                <a:cubicBezTo>
                  <a:pt x="1943100" y="5346700"/>
                  <a:pt x="1549400" y="5069086"/>
                  <a:pt x="1549400" y="4463257"/>
                </a:cubicBezTo>
                <a:cubicBezTo>
                  <a:pt x="1549400" y="3529211"/>
                  <a:pt x="2603500" y="3302000"/>
                  <a:pt x="3708400" y="33020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58" name="Freeform 258"/>
          <p:cNvSpPr/>
          <p:nvPr/>
        </p:nvSpPr>
        <p:spPr>
          <a:xfrm>
            <a:off x="5161413" y="4879386"/>
            <a:ext cx="53587" cy="60241"/>
          </a:xfrm>
          <a:custGeom>
            <a:avLst/>
            <a:gdLst/>
            <a:ahLst/>
            <a:cxnLst/>
            <a:rect l="0" t="0" r="0" b="0"/>
            <a:pathLst>
              <a:path w="5626100" h="6324600">
                <a:moveTo>
                  <a:pt x="0" y="6324600"/>
                </a:moveTo>
                <a:lnTo>
                  <a:pt x="1587500" y="6324600"/>
                </a:lnTo>
                <a:lnTo>
                  <a:pt x="1587500" y="2679700"/>
                </a:lnTo>
                <a:cubicBezTo>
                  <a:pt x="1587500" y="2501900"/>
                  <a:pt x="1612900" y="2311400"/>
                  <a:pt x="1663700" y="2184400"/>
                </a:cubicBezTo>
                <a:cubicBezTo>
                  <a:pt x="1828800" y="1714500"/>
                  <a:pt x="2260600" y="1270000"/>
                  <a:pt x="2882900" y="1270000"/>
                </a:cubicBezTo>
                <a:cubicBezTo>
                  <a:pt x="3733800" y="1270000"/>
                  <a:pt x="4064000" y="1943100"/>
                  <a:pt x="4064000" y="2832100"/>
                </a:cubicBezTo>
                <a:lnTo>
                  <a:pt x="4064000" y="6324600"/>
                </a:lnTo>
                <a:lnTo>
                  <a:pt x="5626100" y="6324600"/>
                </a:lnTo>
                <a:lnTo>
                  <a:pt x="5626100" y="2654300"/>
                </a:lnTo>
                <a:cubicBezTo>
                  <a:pt x="5626100" y="698500"/>
                  <a:pt x="4508500" y="0"/>
                  <a:pt x="3429000" y="0"/>
                </a:cubicBezTo>
                <a:cubicBezTo>
                  <a:pt x="2400300" y="0"/>
                  <a:pt x="1727200" y="584200"/>
                  <a:pt x="1447800" y="1066800"/>
                </a:cubicBezTo>
                <a:lnTo>
                  <a:pt x="1409700" y="1066800"/>
                </a:lnTo>
                <a:lnTo>
                  <a:pt x="1333500" y="139700"/>
                </a:lnTo>
                <a:lnTo>
                  <a:pt x="0" y="139700"/>
                </a:lnTo>
                <a:cubicBezTo>
                  <a:pt x="0" y="673100"/>
                  <a:pt x="0" y="1270000"/>
                  <a:pt x="0" y="19812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59" name="Freeform 259"/>
          <p:cNvSpPr/>
          <p:nvPr/>
        </p:nvSpPr>
        <p:spPr>
          <a:xfrm>
            <a:off x="5227037" y="4879386"/>
            <a:ext cx="41733" cy="61451"/>
          </a:xfrm>
          <a:custGeom>
            <a:avLst/>
            <a:gdLst/>
            <a:ahLst/>
            <a:cxnLst/>
            <a:rect l="0" t="0" r="0" b="0"/>
            <a:pathLst>
              <a:path w="4381500" h="6451600">
                <a:moveTo>
                  <a:pt x="0" y="6019800"/>
                </a:moveTo>
                <a:cubicBezTo>
                  <a:pt x="456803" y="6273800"/>
                  <a:pt x="1127720" y="6451600"/>
                  <a:pt x="1874639" y="6451600"/>
                </a:cubicBezTo>
                <a:cubicBezTo>
                  <a:pt x="3507978" y="6451600"/>
                  <a:pt x="4381500" y="5638800"/>
                  <a:pt x="4381500" y="4508500"/>
                </a:cubicBezTo>
                <a:cubicBezTo>
                  <a:pt x="4381500" y="3594100"/>
                  <a:pt x="3873500" y="3022600"/>
                  <a:pt x="2743200" y="2628900"/>
                </a:cubicBezTo>
                <a:cubicBezTo>
                  <a:pt x="1955800" y="2336800"/>
                  <a:pt x="1663700" y="2159000"/>
                  <a:pt x="1663700" y="1765300"/>
                </a:cubicBezTo>
                <a:cubicBezTo>
                  <a:pt x="1663700" y="1384300"/>
                  <a:pt x="1968500" y="1104900"/>
                  <a:pt x="2527300" y="1104900"/>
                </a:cubicBezTo>
                <a:cubicBezTo>
                  <a:pt x="3073400" y="1104900"/>
                  <a:pt x="3581400" y="1308100"/>
                  <a:pt x="3835400" y="1460500"/>
                </a:cubicBezTo>
                <a:lnTo>
                  <a:pt x="4152900" y="368300"/>
                </a:lnTo>
                <a:cubicBezTo>
                  <a:pt x="3784600" y="165100"/>
                  <a:pt x="3187700" y="0"/>
                  <a:pt x="2501900" y="0"/>
                </a:cubicBezTo>
                <a:cubicBezTo>
                  <a:pt x="1066800" y="0"/>
                  <a:pt x="165100" y="838200"/>
                  <a:pt x="165100" y="1930400"/>
                </a:cubicBezTo>
                <a:cubicBezTo>
                  <a:pt x="165100" y="2667000"/>
                  <a:pt x="660400" y="3327400"/>
                  <a:pt x="1866900" y="3733800"/>
                </a:cubicBezTo>
                <a:cubicBezTo>
                  <a:pt x="2628900" y="4013200"/>
                  <a:pt x="2882900" y="4216400"/>
                  <a:pt x="2882900" y="4635500"/>
                </a:cubicBezTo>
                <a:cubicBezTo>
                  <a:pt x="2882900" y="5041900"/>
                  <a:pt x="2578100" y="5334000"/>
                  <a:pt x="1892300" y="5334000"/>
                </a:cubicBezTo>
                <a:cubicBezTo>
                  <a:pt x="1333500" y="5334000"/>
                  <a:pt x="660400" y="5092700"/>
                  <a:pt x="317500" y="48768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60" name="Freeform 260"/>
          <p:cNvSpPr/>
          <p:nvPr/>
        </p:nvSpPr>
        <p:spPr>
          <a:xfrm>
            <a:off x="5278036" y="4879386"/>
            <a:ext cx="50806" cy="61571"/>
          </a:xfrm>
          <a:custGeom>
            <a:avLst/>
            <a:gdLst/>
            <a:ahLst/>
            <a:cxnLst/>
            <a:rect l="0" t="0" r="0" b="0"/>
            <a:pathLst>
              <a:path w="5334000" h="6464300">
                <a:moveTo>
                  <a:pt x="5245100" y="2616200"/>
                </a:moveTo>
                <a:cubicBezTo>
                  <a:pt x="5245100" y="1257300"/>
                  <a:pt x="4672012" y="0"/>
                  <a:pt x="2685653" y="0"/>
                </a:cubicBezTo>
                <a:cubicBezTo>
                  <a:pt x="1705173" y="0"/>
                  <a:pt x="902890" y="266700"/>
                  <a:pt x="444500" y="546100"/>
                </a:cubicBezTo>
                <a:lnTo>
                  <a:pt x="749300" y="1562100"/>
                </a:lnTo>
                <a:cubicBezTo>
                  <a:pt x="1168400" y="1295400"/>
                  <a:pt x="1803400" y="1104900"/>
                  <a:pt x="2413000" y="1104900"/>
                </a:cubicBezTo>
                <a:cubicBezTo>
                  <a:pt x="3505200" y="1104900"/>
                  <a:pt x="3670300" y="1809750"/>
                  <a:pt x="3670300" y="2235200"/>
                </a:cubicBezTo>
                <a:lnTo>
                  <a:pt x="3670300" y="2235200"/>
                </a:lnTo>
                <a:cubicBezTo>
                  <a:pt x="1384300" y="2235200"/>
                  <a:pt x="0" y="3042643"/>
                  <a:pt x="0" y="4606132"/>
                </a:cubicBezTo>
                <a:cubicBezTo>
                  <a:pt x="0" y="5554465"/>
                  <a:pt x="698500" y="6464300"/>
                  <a:pt x="1943100" y="6464300"/>
                </a:cubicBezTo>
                <a:cubicBezTo>
                  <a:pt x="2755900" y="6464300"/>
                  <a:pt x="3403600" y="6121400"/>
                  <a:pt x="3771900" y="5638800"/>
                </a:cubicBezTo>
                <a:lnTo>
                  <a:pt x="3810000" y="5638800"/>
                </a:lnTo>
                <a:lnTo>
                  <a:pt x="3924300" y="6324600"/>
                </a:lnTo>
                <a:lnTo>
                  <a:pt x="5334000" y="6324600"/>
                </a:lnTo>
                <a:cubicBezTo>
                  <a:pt x="5245100" y="5943600"/>
                  <a:pt x="5245100" y="5397500"/>
                  <a:pt x="5245100" y="4838700"/>
                </a:cubicBezTo>
                <a:close/>
                <a:moveTo>
                  <a:pt x="3708400" y="4152900"/>
                </a:moveTo>
                <a:cubicBezTo>
                  <a:pt x="3708400" y="4267200"/>
                  <a:pt x="3708400" y="4381500"/>
                  <a:pt x="3670300" y="4495800"/>
                </a:cubicBezTo>
                <a:cubicBezTo>
                  <a:pt x="3517900" y="4940300"/>
                  <a:pt x="3073400" y="5346700"/>
                  <a:pt x="2438400" y="5346700"/>
                </a:cubicBezTo>
                <a:cubicBezTo>
                  <a:pt x="1943100" y="5346700"/>
                  <a:pt x="1549400" y="5069086"/>
                  <a:pt x="1549400" y="4463257"/>
                </a:cubicBezTo>
                <a:cubicBezTo>
                  <a:pt x="1549400" y="3529211"/>
                  <a:pt x="2603500" y="3302000"/>
                  <a:pt x="3708400" y="33020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61" name="Freeform 261"/>
          <p:cNvSpPr/>
          <p:nvPr/>
        </p:nvSpPr>
        <p:spPr>
          <a:xfrm>
            <a:off x="5343672" y="4853621"/>
            <a:ext cx="14878" cy="86006"/>
          </a:xfrm>
          <a:custGeom>
            <a:avLst/>
            <a:gdLst/>
            <a:ahLst/>
            <a:cxnLst/>
            <a:rect l="0" t="0" r="0" b="0"/>
            <a:pathLst>
              <a:path w="1562100" h="9029700">
                <a:moveTo>
                  <a:pt x="0" y="9029700"/>
                </a:moveTo>
                <a:lnTo>
                  <a:pt x="1562100" y="9029700"/>
                </a:lnTo>
                <a:lnTo>
                  <a:pt x="1562100" y="0"/>
                </a:lnTo>
                <a:lnTo>
                  <a:pt x="0" y="0"/>
                </a:ln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62" name="Freeform 262"/>
          <p:cNvSpPr/>
          <p:nvPr/>
        </p:nvSpPr>
        <p:spPr>
          <a:xfrm>
            <a:off x="5370974" y="4879386"/>
            <a:ext cx="50806" cy="61571"/>
          </a:xfrm>
          <a:custGeom>
            <a:avLst/>
            <a:gdLst/>
            <a:ahLst/>
            <a:cxnLst/>
            <a:rect l="0" t="0" r="0" b="0"/>
            <a:pathLst>
              <a:path w="5334000" h="6464300">
                <a:moveTo>
                  <a:pt x="5245100" y="2616200"/>
                </a:moveTo>
                <a:cubicBezTo>
                  <a:pt x="5245100" y="1257300"/>
                  <a:pt x="4672012" y="0"/>
                  <a:pt x="2685653" y="0"/>
                </a:cubicBezTo>
                <a:cubicBezTo>
                  <a:pt x="1705173" y="0"/>
                  <a:pt x="902890" y="266700"/>
                  <a:pt x="444500" y="546100"/>
                </a:cubicBezTo>
                <a:lnTo>
                  <a:pt x="749300" y="1562100"/>
                </a:lnTo>
                <a:cubicBezTo>
                  <a:pt x="1168400" y="1295400"/>
                  <a:pt x="1803400" y="1104900"/>
                  <a:pt x="2413000" y="1104900"/>
                </a:cubicBezTo>
                <a:cubicBezTo>
                  <a:pt x="3505200" y="1104900"/>
                  <a:pt x="3670300" y="1809750"/>
                  <a:pt x="3670300" y="2235200"/>
                </a:cubicBezTo>
                <a:lnTo>
                  <a:pt x="3670300" y="2235200"/>
                </a:lnTo>
                <a:cubicBezTo>
                  <a:pt x="1384300" y="2235200"/>
                  <a:pt x="0" y="3042643"/>
                  <a:pt x="0" y="4606132"/>
                </a:cubicBezTo>
                <a:cubicBezTo>
                  <a:pt x="0" y="5554465"/>
                  <a:pt x="698500" y="6464300"/>
                  <a:pt x="1943100" y="6464300"/>
                </a:cubicBezTo>
                <a:cubicBezTo>
                  <a:pt x="2755900" y="6464300"/>
                  <a:pt x="3403600" y="6121400"/>
                  <a:pt x="3771900" y="5638800"/>
                </a:cubicBezTo>
                <a:lnTo>
                  <a:pt x="3810000" y="5638800"/>
                </a:lnTo>
                <a:lnTo>
                  <a:pt x="3924300" y="6324600"/>
                </a:lnTo>
                <a:lnTo>
                  <a:pt x="5334000" y="6324600"/>
                </a:lnTo>
                <a:cubicBezTo>
                  <a:pt x="5245100" y="5943600"/>
                  <a:pt x="5245100" y="5397500"/>
                  <a:pt x="5245100" y="4838700"/>
                </a:cubicBezTo>
                <a:close/>
                <a:moveTo>
                  <a:pt x="3708400" y="4152900"/>
                </a:moveTo>
                <a:cubicBezTo>
                  <a:pt x="3708400" y="4267200"/>
                  <a:pt x="3708400" y="4381500"/>
                  <a:pt x="3670300" y="4495800"/>
                </a:cubicBezTo>
                <a:cubicBezTo>
                  <a:pt x="3517900" y="4940300"/>
                  <a:pt x="3073400" y="5346700"/>
                  <a:pt x="2438400" y="5346700"/>
                </a:cubicBezTo>
                <a:cubicBezTo>
                  <a:pt x="1943100" y="5346700"/>
                  <a:pt x="1549400" y="5069086"/>
                  <a:pt x="1549400" y="4463257"/>
                </a:cubicBezTo>
                <a:cubicBezTo>
                  <a:pt x="1549400" y="3529211"/>
                  <a:pt x="2603500" y="3302000"/>
                  <a:pt x="3708400" y="33020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63" name="Freeform 263"/>
          <p:cNvSpPr/>
          <p:nvPr/>
        </p:nvSpPr>
        <p:spPr>
          <a:xfrm>
            <a:off x="5435666" y="4856161"/>
            <a:ext cx="16572" cy="83466"/>
          </a:xfrm>
          <a:custGeom>
            <a:avLst/>
            <a:gdLst/>
            <a:ahLst/>
            <a:cxnLst/>
            <a:rect l="0" t="0" r="0" b="0"/>
            <a:pathLst>
              <a:path w="1739900" h="8763000">
                <a:moveTo>
                  <a:pt x="1651000" y="8763000"/>
                </a:moveTo>
                <a:lnTo>
                  <a:pt x="1651000" y="2578100"/>
                </a:lnTo>
                <a:lnTo>
                  <a:pt x="88900" y="2578100"/>
                </a:lnTo>
                <a:lnTo>
                  <a:pt x="88900" y="8763000"/>
                </a:lnTo>
                <a:close/>
                <a:moveTo>
                  <a:pt x="869950" y="1689100"/>
                </a:moveTo>
                <a:cubicBezTo>
                  <a:pt x="1399579" y="1689100"/>
                  <a:pt x="1739900" y="1308100"/>
                  <a:pt x="1739900" y="850900"/>
                </a:cubicBezTo>
                <a:cubicBezTo>
                  <a:pt x="1739900" y="368300"/>
                  <a:pt x="1409700" y="0"/>
                  <a:pt x="876300" y="0"/>
                </a:cubicBezTo>
                <a:cubicBezTo>
                  <a:pt x="355600" y="0"/>
                  <a:pt x="0" y="368300"/>
                  <a:pt x="0" y="850900"/>
                </a:cubicBezTo>
                <a:cubicBezTo>
                  <a:pt x="0" y="1308100"/>
                  <a:pt x="340320" y="1689100"/>
                  <a:pt x="857250" y="16891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64" name="Freeform 264"/>
          <p:cNvSpPr/>
          <p:nvPr/>
        </p:nvSpPr>
        <p:spPr>
          <a:xfrm>
            <a:off x="5463731" y="4879386"/>
            <a:ext cx="41733" cy="61451"/>
          </a:xfrm>
          <a:custGeom>
            <a:avLst/>
            <a:gdLst/>
            <a:ahLst/>
            <a:cxnLst/>
            <a:rect l="0" t="0" r="0" b="0"/>
            <a:pathLst>
              <a:path w="4381500" h="6451600">
                <a:moveTo>
                  <a:pt x="0" y="6019800"/>
                </a:moveTo>
                <a:cubicBezTo>
                  <a:pt x="456803" y="6273800"/>
                  <a:pt x="1127720" y="6451600"/>
                  <a:pt x="1874639" y="6451600"/>
                </a:cubicBezTo>
                <a:cubicBezTo>
                  <a:pt x="3507978" y="6451600"/>
                  <a:pt x="4381500" y="5638800"/>
                  <a:pt x="4381500" y="4508500"/>
                </a:cubicBezTo>
                <a:cubicBezTo>
                  <a:pt x="4381500" y="3594100"/>
                  <a:pt x="3873500" y="3022600"/>
                  <a:pt x="2743200" y="2628900"/>
                </a:cubicBezTo>
                <a:cubicBezTo>
                  <a:pt x="1955800" y="2336800"/>
                  <a:pt x="1663700" y="2159000"/>
                  <a:pt x="1663700" y="1765300"/>
                </a:cubicBezTo>
                <a:cubicBezTo>
                  <a:pt x="1663700" y="1384300"/>
                  <a:pt x="1968500" y="1104900"/>
                  <a:pt x="2527300" y="1104900"/>
                </a:cubicBezTo>
                <a:cubicBezTo>
                  <a:pt x="3073400" y="1104900"/>
                  <a:pt x="3581400" y="1308100"/>
                  <a:pt x="3835400" y="1460500"/>
                </a:cubicBezTo>
                <a:lnTo>
                  <a:pt x="4152900" y="368300"/>
                </a:lnTo>
                <a:cubicBezTo>
                  <a:pt x="3784600" y="165100"/>
                  <a:pt x="3187700" y="0"/>
                  <a:pt x="2501900" y="0"/>
                </a:cubicBezTo>
                <a:cubicBezTo>
                  <a:pt x="1066800" y="0"/>
                  <a:pt x="165100" y="838200"/>
                  <a:pt x="165100" y="1930400"/>
                </a:cubicBezTo>
                <a:cubicBezTo>
                  <a:pt x="165100" y="2667000"/>
                  <a:pt x="660400" y="3327400"/>
                  <a:pt x="1866900" y="3733800"/>
                </a:cubicBezTo>
                <a:cubicBezTo>
                  <a:pt x="2628900" y="4013200"/>
                  <a:pt x="2882900" y="4216400"/>
                  <a:pt x="2882900" y="4635500"/>
                </a:cubicBezTo>
                <a:cubicBezTo>
                  <a:pt x="2882900" y="5041900"/>
                  <a:pt x="2578100" y="5334000"/>
                  <a:pt x="1892300" y="5334000"/>
                </a:cubicBezTo>
                <a:cubicBezTo>
                  <a:pt x="1333500" y="5334000"/>
                  <a:pt x="660400" y="5092700"/>
                  <a:pt x="317500" y="48768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65" name="Freeform 265"/>
          <p:cNvSpPr/>
          <p:nvPr/>
        </p:nvSpPr>
        <p:spPr>
          <a:xfrm>
            <a:off x="5514621" y="4879386"/>
            <a:ext cx="54193" cy="61451"/>
          </a:xfrm>
          <a:custGeom>
            <a:avLst/>
            <a:gdLst/>
            <a:ahLst/>
            <a:cxnLst/>
            <a:rect l="0" t="0" r="0" b="0"/>
            <a:pathLst>
              <a:path w="5689600" h="6451600">
                <a:moveTo>
                  <a:pt x="5638800" y="3670300"/>
                </a:moveTo>
                <a:cubicBezTo>
                  <a:pt x="5664200" y="3530600"/>
                  <a:pt x="5689600" y="3302000"/>
                  <a:pt x="5689600" y="3009900"/>
                </a:cubicBezTo>
                <a:cubicBezTo>
                  <a:pt x="5689600" y="1651000"/>
                  <a:pt x="5029200" y="0"/>
                  <a:pt x="3022600" y="0"/>
                </a:cubicBezTo>
                <a:cubicBezTo>
                  <a:pt x="1041400" y="0"/>
                  <a:pt x="0" y="1612900"/>
                  <a:pt x="0" y="3327400"/>
                </a:cubicBezTo>
                <a:cubicBezTo>
                  <a:pt x="0" y="5219700"/>
                  <a:pt x="1181100" y="6451600"/>
                  <a:pt x="3187700" y="6451600"/>
                </a:cubicBezTo>
                <a:cubicBezTo>
                  <a:pt x="4076700" y="6451600"/>
                  <a:pt x="4813300" y="6286500"/>
                  <a:pt x="5346700" y="6057900"/>
                </a:cubicBezTo>
                <a:lnTo>
                  <a:pt x="5118100" y="4991100"/>
                </a:lnTo>
                <a:cubicBezTo>
                  <a:pt x="4632126" y="5156200"/>
                  <a:pt x="4120554" y="5270500"/>
                  <a:pt x="3391495" y="5270500"/>
                </a:cubicBezTo>
                <a:cubicBezTo>
                  <a:pt x="2393751" y="5270500"/>
                  <a:pt x="1511300" y="4787900"/>
                  <a:pt x="1511300" y="3670300"/>
                </a:cubicBezTo>
                <a:close/>
                <a:moveTo>
                  <a:pt x="1498600" y="2578100"/>
                </a:moveTo>
                <a:cubicBezTo>
                  <a:pt x="1561901" y="1943100"/>
                  <a:pt x="1966317" y="1066800"/>
                  <a:pt x="2926953" y="1066800"/>
                </a:cubicBezTo>
                <a:cubicBezTo>
                  <a:pt x="3963590" y="1066800"/>
                  <a:pt x="4216400" y="2006600"/>
                  <a:pt x="4216400" y="25781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66" name="Freeform 266"/>
          <p:cNvSpPr/>
          <p:nvPr/>
        </p:nvSpPr>
        <p:spPr>
          <a:xfrm>
            <a:off x="5581636" y="4853621"/>
            <a:ext cx="14878" cy="86006"/>
          </a:xfrm>
          <a:custGeom>
            <a:avLst/>
            <a:gdLst/>
            <a:ahLst/>
            <a:cxnLst/>
            <a:rect l="0" t="0" r="0" b="0"/>
            <a:pathLst>
              <a:path w="1562100" h="9029700">
                <a:moveTo>
                  <a:pt x="0" y="9029700"/>
                </a:moveTo>
                <a:lnTo>
                  <a:pt x="1562100" y="9029700"/>
                </a:lnTo>
                <a:lnTo>
                  <a:pt x="1562100" y="0"/>
                </a:lnTo>
                <a:lnTo>
                  <a:pt x="0" y="0"/>
                </a:ln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67" name="Freeform 267"/>
          <p:cNvSpPr/>
          <p:nvPr/>
        </p:nvSpPr>
        <p:spPr>
          <a:xfrm>
            <a:off x="5612604" y="4853621"/>
            <a:ext cx="14878" cy="86006"/>
          </a:xfrm>
          <a:custGeom>
            <a:avLst/>
            <a:gdLst/>
            <a:ahLst/>
            <a:cxnLst/>
            <a:rect l="0" t="0" r="0" b="0"/>
            <a:pathLst>
              <a:path w="1562100" h="9029700">
                <a:moveTo>
                  <a:pt x="0" y="9029700"/>
                </a:moveTo>
                <a:lnTo>
                  <a:pt x="1562100" y="9029700"/>
                </a:lnTo>
                <a:lnTo>
                  <a:pt x="1562100" y="0"/>
                </a:lnTo>
                <a:lnTo>
                  <a:pt x="0" y="0"/>
                </a:ln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68" name="Freeform 268"/>
          <p:cNvSpPr/>
          <p:nvPr/>
        </p:nvSpPr>
        <p:spPr>
          <a:xfrm>
            <a:off x="5640267" y="4879386"/>
            <a:ext cx="54193" cy="61451"/>
          </a:xfrm>
          <a:custGeom>
            <a:avLst/>
            <a:gdLst/>
            <a:ahLst/>
            <a:cxnLst/>
            <a:rect l="0" t="0" r="0" b="0"/>
            <a:pathLst>
              <a:path w="5689600" h="6451600">
                <a:moveTo>
                  <a:pt x="5638800" y="3670300"/>
                </a:moveTo>
                <a:cubicBezTo>
                  <a:pt x="5664200" y="3530600"/>
                  <a:pt x="5689600" y="3302000"/>
                  <a:pt x="5689600" y="3009900"/>
                </a:cubicBezTo>
                <a:cubicBezTo>
                  <a:pt x="5689600" y="1651000"/>
                  <a:pt x="5029200" y="0"/>
                  <a:pt x="3022600" y="0"/>
                </a:cubicBezTo>
                <a:cubicBezTo>
                  <a:pt x="1041400" y="0"/>
                  <a:pt x="0" y="1612900"/>
                  <a:pt x="0" y="3327400"/>
                </a:cubicBezTo>
                <a:cubicBezTo>
                  <a:pt x="0" y="5219700"/>
                  <a:pt x="1181100" y="6451600"/>
                  <a:pt x="3187700" y="6451600"/>
                </a:cubicBezTo>
                <a:cubicBezTo>
                  <a:pt x="4076700" y="6451600"/>
                  <a:pt x="4813300" y="6286500"/>
                  <a:pt x="5346700" y="6057900"/>
                </a:cubicBezTo>
                <a:lnTo>
                  <a:pt x="5118100" y="4991100"/>
                </a:lnTo>
                <a:cubicBezTo>
                  <a:pt x="4632126" y="5156200"/>
                  <a:pt x="4120554" y="5270500"/>
                  <a:pt x="3391495" y="5270500"/>
                </a:cubicBezTo>
                <a:cubicBezTo>
                  <a:pt x="2393751" y="5270500"/>
                  <a:pt x="1511300" y="4787900"/>
                  <a:pt x="1511300" y="3670300"/>
                </a:cubicBezTo>
                <a:close/>
                <a:moveTo>
                  <a:pt x="1498600" y="2578100"/>
                </a:moveTo>
                <a:cubicBezTo>
                  <a:pt x="1561901" y="1943100"/>
                  <a:pt x="1966317" y="1066800"/>
                  <a:pt x="2926953" y="1066800"/>
                </a:cubicBezTo>
                <a:cubicBezTo>
                  <a:pt x="3963590" y="1066800"/>
                  <a:pt x="4216400" y="2006600"/>
                  <a:pt x="4216400" y="2578100"/>
                </a:cubicBezTo>
                <a:close/>
              </a:path>
            </a:pathLst>
          </a:custGeom>
          <a:solidFill>
            <a:srgbClr val="231F2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69" name="Rectangle 269"/>
          <p:cNvSpPr/>
          <p:nvPr/>
        </p:nvSpPr>
        <p:spPr>
          <a:xfrm>
            <a:off x="344335" y="4361432"/>
            <a:ext cx="1540806" cy="136832"/>
          </a:xfrm>
          <a:prstGeom prst="rect">
            <a:avLst/>
          </a:prstGeom>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x-none" sz="889" b="0" i="0" u="none" strike="noStrike" kern="1200" cap="none" spc="0" normalizeH="0" baseline="0" noProof="0" dirty="0">
                <a:ln>
                  <a:noFill/>
                </a:ln>
                <a:solidFill>
                  <a:srgbClr val="80FF00"/>
                </a:solidFill>
                <a:effectLst/>
                <a:uLnTx/>
                <a:uFillTx/>
                <a:latin typeface="Calibri-Bold" pitchFamily="18" charset="0"/>
                <a:ea typeface="+mn-ea"/>
                <a:cs typeface="Arial" charset="0"/>
              </a:rPr>
              <a:t>O</a:t>
            </a:r>
            <a:r>
              <a:rPr kumimoji="0" lang="x-none" sz="889" b="0" i="0" u="none" strike="noStrike" kern="1200" cap="none" spc="-10" normalizeH="0" baseline="0" noProof="0" dirty="0">
                <a:ln>
                  <a:noFill/>
                </a:ln>
                <a:solidFill>
                  <a:srgbClr val="80FF00"/>
                </a:solidFill>
                <a:effectLst/>
                <a:uLnTx/>
                <a:uFillTx/>
                <a:latin typeface="Calibri-Bold" pitchFamily="18" charset="0"/>
                <a:ea typeface="+mn-ea"/>
                <a:cs typeface="Arial" charset="0"/>
              </a:rPr>
              <a:t>h</a:t>
            </a:r>
            <a:r>
              <a:rPr kumimoji="0" lang="x-none" sz="889" b="0" i="0" u="none" strike="noStrike" kern="1200" cap="none" spc="0" normalizeH="0" baseline="0" noProof="0" dirty="0">
                <a:ln>
                  <a:noFill/>
                </a:ln>
                <a:solidFill>
                  <a:srgbClr val="80FF00"/>
                </a:solidFill>
                <a:effectLst/>
                <a:uLnTx/>
                <a:uFillTx/>
                <a:latin typeface="Calibri-Bold" pitchFamily="18" charset="0"/>
                <a:ea typeface="+mn-ea"/>
                <a:cs typeface="Arial" charset="0"/>
              </a:rPr>
              <a:t>jaushenkilöstön osaaminen</a:t>
            </a:r>
            <a:endParaRPr kumimoji="0" lang="x-none" sz="889"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271" name="Rectangle 271"/>
          <p:cNvSpPr/>
          <p:nvPr/>
        </p:nvSpPr>
        <p:spPr>
          <a:xfrm>
            <a:off x="333685" y="4550923"/>
            <a:ext cx="978538" cy="97719"/>
          </a:xfrm>
          <a:prstGeom prst="rect">
            <a:avLst/>
          </a:prstGeom>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 Ohjaushenkilö</a:t>
            </a:r>
            <a:r>
              <a:rPr kumimoji="0" lang="x-none" sz="635" b="0" i="0" u="none" strike="noStrike" kern="1200" cap="none" spc="-7" normalizeH="0" baseline="0" noProof="0" dirty="0">
                <a:ln>
                  <a:noFill/>
                </a:ln>
                <a:solidFill>
                  <a:srgbClr val="000000"/>
                </a:solidFill>
                <a:effectLst/>
                <a:uLnTx/>
                <a:uFillTx/>
                <a:latin typeface="Calibri" pitchFamily="18" charset="0"/>
                <a:ea typeface="+mn-ea"/>
                <a:cs typeface="Arial" charset="0"/>
              </a:rPr>
              <a:t>s</a:t>
            </a: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tön ammatti</a:t>
            </a:r>
            <a:endParaRPr kumimoji="0" lang="x-none" sz="635"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272" name="Rectangle 272"/>
          <p:cNvSpPr/>
          <p:nvPr/>
        </p:nvSpPr>
        <p:spPr>
          <a:xfrm>
            <a:off x="1257049" y="4550923"/>
            <a:ext cx="189732" cy="97719"/>
          </a:xfrm>
          <a:prstGeom prst="rect">
            <a:avLst/>
          </a:prstGeom>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  </a:t>
            </a:r>
            <a:r>
              <a:rPr kumimoji="0" lang="x-none" sz="635" b="0" i="0" u="none" strike="noStrike" kern="1200" cap="none" spc="-8" normalizeH="0" baseline="0" noProof="0" dirty="0">
                <a:ln>
                  <a:noFill/>
                </a:ln>
                <a:solidFill>
                  <a:srgbClr val="000000"/>
                </a:solidFill>
                <a:effectLst/>
                <a:uLnTx/>
                <a:uFillTx/>
                <a:latin typeface="Calibri" pitchFamily="18" charset="0"/>
                <a:ea typeface="+mn-ea"/>
                <a:cs typeface="Arial" charset="0"/>
              </a:rPr>
              <a:t>t</a:t>
            </a: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aito</a:t>
            </a:r>
            <a:endParaRPr kumimoji="0" lang="x-none" sz="635"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273" name="Rectangle 273"/>
          <p:cNvSpPr/>
          <p:nvPr/>
        </p:nvSpPr>
        <p:spPr>
          <a:xfrm>
            <a:off x="333685" y="4647696"/>
            <a:ext cx="1709058" cy="97719"/>
          </a:xfrm>
          <a:prstGeom prst="rect">
            <a:avLst/>
          </a:prstGeom>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 </a:t>
            </a:r>
            <a:r>
              <a:rPr kumimoji="0" lang="x-none" sz="635" b="0" i="0" u="none" strike="noStrike" kern="1200" cap="none" spc="-11" normalizeH="0" baseline="0" noProof="0" dirty="0">
                <a:ln>
                  <a:noFill/>
                </a:ln>
                <a:solidFill>
                  <a:srgbClr val="000000"/>
                </a:solidFill>
                <a:effectLst/>
                <a:uLnTx/>
                <a:uFillTx/>
                <a:latin typeface="Calibri" pitchFamily="18" charset="0"/>
                <a:ea typeface="+mn-ea"/>
                <a:cs typeface="Arial" charset="0"/>
              </a:rPr>
              <a:t>K</a:t>
            </a: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ansalai</a:t>
            </a:r>
            <a:r>
              <a:rPr kumimoji="0" lang="x-none" sz="635" b="0" i="0" u="none" strike="noStrike" kern="1200" cap="none" spc="-6" normalizeH="0" baseline="0" noProof="0" dirty="0">
                <a:ln>
                  <a:noFill/>
                </a:ln>
                <a:solidFill>
                  <a:srgbClr val="000000"/>
                </a:solidFill>
                <a:effectLst/>
                <a:uLnTx/>
                <a:uFillTx/>
                <a:latin typeface="Calibri" pitchFamily="18" charset="0"/>
                <a:ea typeface="+mn-ea"/>
                <a:cs typeface="Arial" charset="0"/>
              </a:rPr>
              <a:t>st</a:t>
            </a: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en </a:t>
            </a:r>
            <a:r>
              <a:rPr kumimoji="0" lang="x-none" sz="635" b="0" i="0" u="none" strike="noStrike" kern="1200" cap="none" spc="-8" normalizeH="0" baseline="0" noProof="0" dirty="0">
                <a:ln>
                  <a:noFill/>
                </a:ln>
                <a:solidFill>
                  <a:srgbClr val="000000"/>
                </a:solidFill>
                <a:effectLst/>
                <a:uLnTx/>
                <a:uFillTx/>
                <a:latin typeface="Calibri" pitchFamily="18" charset="0"/>
                <a:ea typeface="+mn-ea"/>
                <a:cs typeface="Arial" charset="0"/>
              </a:rPr>
              <a:t>t</a:t>
            </a: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arpei</a:t>
            </a:r>
            <a:r>
              <a:rPr kumimoji="0" lang="x-none" sz="635" b="0" i="0" u="none" strike="noStrike" kern="1200" cap="none" spc="-8" normalizeH="0" baseline="0" noProof="0" dirty="0">
                <a:ln>
                  <a:noFill/>
                </a:ln>
                <a:solidFill>
                  <a:srgbClr val="000000"/>
                </a:solidFill>
                <a:effectLst/>
                <a:uLnTx/>
                <a:uFillTx/>
                <a:latin typeface="Calibri" pitchFamily="18" charset="0"/>
                <a:ea typeface="+mn-ea"/>
                <a:cs typeface="Arial" charset="0"/>
              </a:rPr>
              <a:t>t</a:t>
            </a: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a </a:t>
            </a:r>
            <a:r>
              <a:rPr kumimoji="0" lang="x-none" sz="635" b="0" i="0" u="none" strike="noStrike" kern="1200" cap="none" spc="-9" normalizeH="0" baseline="0" noProof="0" dirty="0">
                <a:ln>
                  <a:noFill/>
                </a:ln>
                <a:solidFill>
                  <a:srgbClr val="000000"/>
                </a:solidFill>
                <a:effectLst/>
                <a:uLnTx/>
                <a:uFillTx/>
                <a:latin typeface="Calibri" pitchFamily="18" charset="0"/>
                <a:ea typeface="+mn-ea"/>
                <a:cs typeface="Arial" charset="0"/>
              </a:rPr>
              <a:t>v</a:t>
            </a: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a</a:t>
            </a:r>
            <a:r>
              <a:rPr kumimoji="0" lang="x-none" sz="635" b="0" i="0" u="none" strike="noStrike" kern="1200" cap="none" spc="-7" normalizeH="0" baseline="0" noProof="0" dirty="0">
                <a:ln>
                  <a:noFill/>
                </a:ln>
                <a:solidFill>
                  <a:srgbClr val="000000"/>
                </a:solidFill>
                <a:effectLst/>
                <a:uLnTx/>
                <a:uFillTx/>
                <a:latin typeface="Calibri" pitchFamily="18" charset="0"/>
                <a:ea typeface="+mn-ea"/>
                <a:cs typeface="Arial" charset="0"/>
              </a:rPr>
              <a:t>s</a:t>
            </a:r>
            <a:r>
              <a:rPr kumimoji="0" lang="x-none" sz="635" b="0" i="0" u="none" strike="noStrike" kern="1200" cap="none" spc="-8" normalizeH="0" baseline="0" noProof="0" dirty="0">
                <a:ln>
                  <a:noFill/>
                </a:ln>
                <a:solidFill>
                  <a:srgbClr val="000000"/>
                </a:solidFill>
                <a:effectLst/>
                <a:uLnTx/>
                <a:uFillTx/>
                <a:latin typeface="Calibri" pitchFamily="18" charset="0"/>
                <a:ea typeface="+mn-ea"/>
                <a:cs typeface="Arial" charset="0"/>
              </a:rPr>
              <a:t>t</a:t>
            </a: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a</a:t>
            </a:r>
            <a:r>
              <a:rPr kumimoji="0" lang="x-none" sz="635" b="0" i="0" u="none" strike="noStrike" kern="1200" cap="none" spc="-10" normalizeH="0" baseline="0" noProof="0" dirty="0">
                <a:ln>
                  <a:noFill/>
                </a:ln>
                <a:solidFill>
                  <a:srgbClr val="000000"/>
                </a:solidFill>
                <a:effectLst/>
                <a:uLnTx/>
                <a:uFillTx/>
                <a:latin typeface="Calibri" pitchFamily="18" charset="0"/>
                <a:ea typeface="+mn-ea"/>
                <a:cs typeface="Arial" charset="0"/>
              </a:rPr>
              <a:t>a</a:t>
            </a: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vien ohjauspalvelujen </a:t>
            </a:r>
            <a:endParaRPr kumimoji="0" lang="x-none" sz="635"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274" name="Rectangle 274"/>
          <p:cNvSpPr/>
          <p:nvPr/>
        </p:nvSpPr>
        <p:spPr>
          <a:xfrm>
            <a:off x="402233" y="4744468"/>
            <a:ext cx="935577" cy="97719"/>
          </a:xfrm>
          <a:prstGeom prst="rect">
            <a:avLst/>
          </a:prstGeom>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saa</a:t>
            </a:r>
            <a:r>
              <a:rPr kumimoji="0" lang="x-none" sz="635" b="0" i="0" u="none" strike="noStrike" kern="1200" cap="none" spc="-8" normalizeH="0" baseline="0" noProof="0" dirty="0">
                <a:ln>
                  <a:noFill/>
                </a:ln>
                <a:solidFill>
                  <a:srgbClr val="000000"/>
                </a:solidFill>
                <a:effectLst/>
                <a:uLnTx/>
                <a:uFillTx/>
                <a:latin typeface="Calibri" pitchFamily="18" charset="0"/>
                <a:ea typeface="+mn-ea"/>
                <a:cs typeface="Arial" charset="0"/>
              </a:rPr>
              <a:t>t</a:t>
            </a:r>
            <a:r>
              <a:rPr kumimoji="0" lang="x-none" sz="635" b="0" i="0" u="none" strike="noStrike" kern="1200" cap="none" spc="-10" normalizeH="0" baseline="0" noProof="0" dirty="0">
                <a:ln>
                  <a:noFill/>
                </a:ln>
                <a:solidFill>
                  <a:srgbClr val="000000"/>
                </a:solidFill>
                <a:effectLst/>
                <a:uLnTx/>
                <a:uFillTx/>
                <a:latin typeface="Calibri" pitchFamily="18" charset="0"/>
                <a:ea typeface="+mn-ea"/>
                <a:cs typeface="Arial" charset="0"/>
              </a:rPr>
              <a:t>a</a:t>
            </a: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vuuden </a:t>
            </a:r>
            <a:r>
              <a:rPr kumimoji="0" lang="x-none" sz="635" b="0" i="0" u="none" strike="noStrike" kern="1200" cap="none" spc="-9" normalizeH="0" baseline="0" noProof="0" dirty="0">
                <a:ln>
                  <a:noFill/>
                </a:ln>
                <a:solidFill>
                  <a:srgbClr val="000000"/>
                </a:solidFill>
                <a:effectLst/>
                <a:uLnTx/>
                <a:uFillTx/>
                <a:latin typeface="Calibri" pitchFamily="18" charset="0"/>
                <a:ea typeface="+mn-ea"/>
                <a:cs typeface="Arial" charset="0"/>
              </a:rPr>
              <a:t>v</a:t>
            </a: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armi</a:t>
            </a:r>
            <a:r>
              <a:rPr kumimoji="0" lang="x-none" sz="635" b="0" i="0" u="none" strike="noStrike" kern="1200" cap="none" spc="-7" normalizeH="0" baseline="0" noProof="0" dirty="0">
                <a:ln>
                  <a:noFill/>
                </a:ln>
                <a:solidFill>
                  <a:srgbClr val="000000"/>
                </a:solidFill>
                <a:effectLst/>
                <a:uLnTx/>
                <a:uFillTx/>
                <a:latin typeface="Calibri" pitchFamily="18" charset="0"/>
                <a:ea typeface="+mn-ea"/>
                <a:cs typeface="Arial" charset="0"/>
              </a:rPr>
              <a:t>s</a:t>
            </a:r>
            <a:r>
              <a:rPr kumimoji="0" lang="x-none" sz="635" b="0" i="0" u="none" strike="noStrike" kern="1200" cap="none" spc="-8" normalizeH="0" baseline="0" noProof="0" dirty="0">
                <a:ln>
                  <a:noFill/>
                </a:ln>
                <a:solidFill>
                  <a:srgbClr val="000000"/>
                </a:solidFill>
                <a:effectLst/>
                <a:uLnTx/>
                <a:uFillTx/>
                <a:latin typeface="Calibri" pitchFamily="18" charset="0"/>
                <a:ea typeface="+mn-ea"/>
                <a:cs typeface="Arial" charset="0"/>
              </a:rPr>
              <a:t>t</a:t>
            </a: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aminen</a:t>
            </a:r>
            <a:endParaRPr kumimoji="0" lang="x-none" sz="635"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276" name="Rectangle 276"/>
          <p:cNvSpPr/>
          <p:nvPr/>
        </p:nvSpPr>
        <p:spPr>
          <a:xfrm>
            <a:off x="333686" y="4841241"/>
            <a:ext cx="1250471" cy="97719"/>
          </a:xfrm>
          <a:prstGeom prst="rect">
            <a:avLst/>
          </a:prstGeom>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 Ohjaushenkilö</a:t>
            </a:r>
            <a:r>
              <a:rPr kumimoji="0" lang="x-none" sz="635" b="0" i="0" u="none" strike="noStrike" kern="1200" cap="none" spc="-7" normalizeH="0" baseline="0" noProof="0" dirty="0">
                <a:ln>
                  <a:noFill/>
                </a:ln>
                <a:solidFill>
                  <a:srgbClr val="000000"/>
                </a:solidFill>
                <a:effectLst/>
                <a:uLnTx/>
                <a:uFillTx/>
                <a:latin typeface="Calibri" pitchFamily="18" charset="0"/>
                <a:ea typeface="+mn-ea"/>
                <a:cs typeface="Arial" charset="0"/>
              </a:rPr>
              <a:t>s</a:t>
            </a: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tön jat</a:t>
            </a:r>
            <a:r>
              <a:rPr kumimoji="0" lang="x-none" sz="635" b="0" i="0" u="none" strike="noStrike" kern="1200" cap="none" spc="-8" normalizeH="0" baseline="0" noProof="0" dirty="0">
                <a:ln>
                  <a:noFill/>
                </a:ln>
                <a:solidFill>
                  <a:srgbClr val="000000"/>
                </a:solidFill>
                <a:effectLst/>
                <a:uLnTx/>
                <a:uFillTx/>
                <a:latin typeface="Calibri" pitchFamily="18" charset="0"/>
                <a:ea typeface="+mn-ea"/>
                <a:cs typeface="Arial" charset="0"/>
              </a:rPr>
              <a:t>k</a:t>
            </a: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u</a:t>
            </a:r>
            <a:r>
              <a:rPr kumimoji="0" lang="x-none" sz="635" b="0" i="0" u="none" strike="noStrike" kern="1200" cap="none" spc="-9" normalizeH="0" baseline="0" noProof="0" dirty="0">
                <a:ln>
                  <a:noFill/>
                </a:ln>
                <a:solidFill>
                  <a:srgbClr val="000000"/>
                </a:solidFill>
                <a:effectLst/>
                <a:uLnTx/>
                <a:uFillTx/>
                <a:latin typeface="Calibri" pitchFamily="18" charset="0"/>
                <a:ea typeface="+mn-ea"/>
                <a:cs typeface="Arial" charset="0"/>
              </a:rPr>
              <a:t>v</a:t>
            </a: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an ammati</a:t>
            </a:r>
            <a:endParaRPr kumimoji="0" lang="x-none" sz="635"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277" name="Rectangle 277"/>
          <p:cNvSpPr/>
          <p:nvPr/>
        </p:nvSpPr>
        <p:spPr>
          <a:xfrm>
            <a:off x="1553141" y="4841241"/>
            <a:ext cx="208390" cy="97719"/>
          </a:xfrm>
          <a:prstGeom prst="rect">
            <a:avLst/>
          </a:prstGeom>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 llisen </a:t>
            </a:r>
            <a:endParaRPr kumimoji="0" lang="x-none" sz="635"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278" name="Rectangle 278"/>
          <p:cNvSpPr/>
          <p:nvPr/>
        </p:nvSpPr>
        <p:spPr>
          <a:xfrm>
            <a:off x="402152" y="4938013"/>
            <a:ext cx="400046" cy="97719"/>
          </a:xfrm>
          <a:prstGeom prst="rect">
            <a:avLst/>
          </a:prstGeom>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jat</a:t>
            </a:r>
            <a:r>
              <a:rPr kumimoji="0" lang="x-none" sz="635" b="0" i="0" u="none" strike="noStrike" kern="1200" cap="none" spc="-22" normalizeH="0" baseline="0" noProof="0" dirty="0">
                <a:ln>
                  <a:noFill/>
                </a:ln>
                <a:solidFill>
                  <a:srgbClr val="000000"/>
                </a:solidFill>
                <a:effectLst/>
                <a:uLnTx/>
                <a:uFillTx/>
                <a:latin typeface="Calibri" pitchFamily="18" charset="0"/>
                <a:ea typeface="+mn-ea"/>
                <a:cs typeface="Arial" charset="0"/>
              </a:rPr>
              <a:t>k</a:t>
            </a: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o</a:t>
            </a:r>
            <a:r>
              <a:rPr kumimoji="0" lang="x-none" sz="635" b="0" i="0" u="none" strike="noStrike" kern="1200" cap="none" spc="-21" normalizeH="0" baseline="0" noProof="0" dirty="0">
                <a:ln>
                  <a:noFill/>
                </a:ln>
                <a:solidFill>
                  <a:srgbClr val="000000"/>
                </a:solidFill>
                <a:effectLst/>
                <a:uLnTx/>
                <a:uFillTx/>
                <a:latin typeface="Calibri" pitchFamily="18" charset="0"/>
                <a:ea typeface="+mn-ea"/>
                <a:cs typeface="Arial" charset="0"/>
              </a:rPr>
              <a:t>k</a:t>
            </a: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oulutt</a:t>
            </a:r>
            <a:endParaRPr kumimoji="0" lang="x-none" sz="635"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279" name="Rectangle 279"/>
          <p:cNvSpPr/>
          <p:nvPr/>
        </p:nvSpPr>
        <p:spPr>
          <a:xfrm>
            <a:off x="560061" y="4938014"/>
            <a:ext cx="1424301" cy="277255"/>
          </a:xfrm>
          <a:prstGeom prst="rect">
            <a:avLst/>
          </a:prstGeom>
        </p:spPr>
        <p:txBody>
          <a:bodyPr wrap="none" lIns="0" tIns="0" rIns="0" bIns="0">
            <a:spAutoFit/>
          </a:bodyPr>
          <a:lstStyle/>
          <a:p>
            <a:pPr marL="207547" marR="0" lvl="0" indent="0" algn="l" defTabSz="914400" rtl="0" eaLnBrk="1" fontAlgn="base" latinLnBrk="0" hangingPunct="1">
              <a:lnSpc>
                <a:spcPct val="100000"/>
              </a:lnSpc>
              <a:spcBef>
                <a:spcPct val="0"/>
              </a:spcBef>
              <a:spcAft>
                <a:spcPct val="0"/>
              </a:spcAft>
              <a:buClrTx/>
              <a:buSzTx/>
              <a:buFontTx/>
              <a:buNone/>
              <a:tabLst/>
              <a:defRPr/>
            </a:pP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 autumisen/ </a:t>
            </a:r>
            <a:r>
              <a:rPr kumimoji="0" lang="x-none" sz="635" b="0" i="0" u="none" strike="noStrike" kern="1200" cap="none" spc="-20" normalizeH="0" baseline="0" noProof="0" dirty="0">
                <a:ln>
                  <a:noFill/>
                </a:ln>
                <a:solidFill>
                  <a:srgbClr val="000000"/>
                </a:solidFill>
                <a:effectLst/>
                <a:uLnTx/>
                <a:uFillTx/>
                <a:latin typeface="Calibri" pitchFamily="18" charset="0"/>
                <a:ea typeface="+mn-ea"/>
                <a:cs typeface="Arial" charset="0"/>
              </a:rPr>
              <a:t>k</a:t>
            </a: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ehit</a:t>
            </a:r>
            <a:r>
              <a:rPr kumimoji="0" lang="x-none" sz="635" b="0" i="0" u="none" strike="noStrike" kern="1200" cap="none" spc="-201" normalizeH="0" baseline="0" noProof="0" dirty="0">
                <a:ln>
                  <a:noFill/>
                </a:ln>
                <a:solidFill>
                  <a:srgbClr val="000000"/>
                </a:solidFill>
                <a:effectLst/>
                <a:uLnTx/>
                <a:uFillTx/>
                <a:latin typeface="Calibri" pitchFamily="18" charset="0"/>
                <a:ea typeface="+mn-ea"/>
                <a:cs typeface="Arial" charset="0"/>
              </a:rPr>
              <a:t>t</a:t>
            </a: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 ymisen tu</a:t>
            </a:r>
            <a:r>
              <a:rPr kumimoji="0" lang="x-none" sz="635" b="0" i="0" u="none" strike="noStrike" kern="1200" cap="none" spc="-20" normalizeH="0" baseline="0" noProof="0" dirty="0">
                <a:ln>
                  <a:noFill/>
                </a:ln>
                <a:solidFill>
                  <a:srgbClr val="000000"/>
                </a:solidFill>
                <a:effectLst/>
                <a:uLnTx/>
                <a:uFillTx/>
                <a:latin typeface="Calibri" pitchFamily="18" charset="0"/>
                <a:ea typeface="+mn-ea"/>
                <a:cs typeface="Arial" charset="0"/>
              </a:rPr>
              <a:t>k</a:t>
            </a: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eminen</a:t>
            </a:r>
            <a:endParaRPr kumimoji="0" lang="x-none" sz="635" b="0" i="0" u="none" strike="noStrike" kern="1200" cap="none" spc="0" normalizeH="0" baseline="0" noProof="0" dirty="0">
              <a:ln>
                <a:noFill/>
              </a:ln>
              <a:solidFill>
                <a:srgbClr val="000000"/>
              </a:solidFill>
              <a:effectLst/>
              <a:uLnTx/>
              <a:uFillTx/>
              <a:latin typeface="Arial" charset="0"/>
              <a:ea typeface="+mn-ea"/>
              <a:cs typeface="Arial" charset="0"/>
            </a:endParaRPr>
          </a:p>
          <a:p>
            <a:pPr marL="0" marR="0" lvl="0" indent="0" algn="l" defTabSz="914400" rtl="0" eaLnBrk="1" fontAlgn="base" latinLnBrk="0" hangingPunct="1">
              <a:lnSpc>
                <a:spcPts val="1388"/>
              </a:lnSpc>
              <a:spcBef>
                <a:spcPct val="0"/>
              </a:spcBef>
              <a:spcAft>
                <a:spcPct val="0"/>
              </a:spcAft>
              <a:buClrTx/>
              <a:buSzTx/>
              <a:buFontTx/>
              <a:buNone/>
              <a:tabLst/>
              <a:defRPr/>
            </a:pPr>
            <a:r>
              <a:rPr kumimoji="0" lang="x-none" sz="635" b="0" i="0" u="none" strike="noStrike" kern="1200" cap="none" spc="-21" normalizeH="0" baseline="0" noProof="0" dirty="0">
                <a:ln>
                  <a:noFill/>
                </a:ln>
                <a:solidFill>
                  <a:srgbClr val="80FF00"/>
                </a:solidFill>
                <a:effectLst/>
                <a:uLnTx/>
                <a:uFillTx/>
                <a:latin typeface="Calibri-Bold" pitchFamily="18" charset="0"/>
                <a:ea typeface="+mn-ea"/>
                <a:cs typeface="Arial" charset="0"/>
              </a:rPr>
              <a:t>P</a:t>
            </a:r>
            <a:r>
              <a:rPr kumimoji="0" lang="x-none" sz="635" b="0" i="0" u="none" strike="noStrike" kern="1200" cap="none" spc="0" normalizeH="0" baseline="0" noProof="0" dirty="0">
                <a:ln>
                  <a:noFill/>
                </a:ln>
                <a:solidFill>
                  <a:srgbClr val="80FF00"/>
                </a:solidFill>
                <a:effectLst/>
                <a:uLnTx/>
                <a:uFillTx/>
                <a:latin typeface="Calibri-Bold" pitchFamily="18" charset="0"/>
                <a:ea typeface="+mn-ea"/>
                <a:cs typeface="Arial" charset="0"/>
              </a:rPr>
              <a:t>ÄÄKYSYMYKSE</a:t>
            </a:r>
            <a:r>
              <a:rPr kumimoji="0" lang="x-none" sz="635" b="0" i="0" u="none" strike="noStrike" kern="1200" cap="none" spc="-41" normalizeH="0" baseline="0" noProof="0" dirty="0">
                <a:ln>
                  <a:noFill/>
                </a:ln>
                <a:solidFill>
                  <a:srgbClr val="80FF00"/>
                </a:solidFill>
                <a:effectLst/>
                <a:uLnTx/>
                <a:uFillTx/>
                <a:latin typeface="Calibri-Bold" pitchFamily="18" charset="0"/>
                <a:ea typeface="+mn-ea"/>
                <a:cs typeface="Arial" charset="0"/>
              </a:rPr>
              <a:t>T</a:t>
            </a:r>
            <a:r>
              <a:rPr kumimoji="0" lang="x-none" sz="635" b="0" i="0" u="none" strike="noStrike" kern="1200" cap="none" spc="0" normalizeH="0" baseline="0" noProof="0" dirty="0">
                <a:ln>
                  <a:noFill/>
                </a:ln>
                <a:solidFill>
                  <a:srgbClr val="80FF00"/>
                </a:solidFill>
                <a:effectLst/>
                <a:uLnTx/>
                <a:uFillTx/>
                <a:latin typeface="Calibri-Bold" pitchFamily="18" charset="0"/>
                <a:ea typeface="+mn-ea"/>
                <a:cs typeface="Arial" charset="0"/>
              </a:rPr>
              <a:t>:</a:t>
            </a:r>
            <a:endParaRPr kumimoji="0" lang="x-none" sz="635"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280" name="Rectangle 280"/>
          <p:cNvSpPr/>
          <p:nvPr/>
        </p:nvSpPr>
        <p:spPr>
          <a:xfrm>
            <a:off x="560062" y="5193277"/>
            <a:ext cx="1753365" cy="200311"/>
          </a:xfrm>
          <a:prstGeom prst="rect">
            <a:avLst/>
          </a:prstGeom>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x-none" sz="635" b="0" i="0" u="none" strike="noStrike" kern="1200" cap="none" spc="0" normalizeH="0" baseline="0" noProof="0" dirty="0">
                <a:ln>
                  <a:noFill/>
                </a:ln>
                <a:solidFill>
                  <a:srgbClr val="000000"/>
                </a:solidFill>
                <a:effectLst/>
                <a:uLnTx/>
                <a:uFillTx/>
                <a:latin typeface="Calibri Bold Italic" pitchFamily="18" charset="0"/>
                <a:ea typeface="+mn-ea"/>
                <a:cs typeface="Arial" charset="0"/>
              </a:rPr>
              <a:t>Mitä tutkimust</a:t>
            </a:r>
            <a:r>
              <a:rPr kumimoji="0" lang="x-none" sz="635" b="0" i="0" u="none" strike="noStrike" kern="1200" cap="none" spc="-184" normalizeH="0" baseline="0" noProof="0" dirty="0">
                <a:ln>
                  <a:noFill/>
                </a:ln>
                <a:solidFill>
                  <a:srgbClr val="000000"/>
                </a:solidFill>
                <a:effectLst/>
                <a:uLnTx/>
                <a:uFillTx/>
                <a:latin typeface="Calibri Bold Italic" pitchFamily="18" charset="0"/>
                <a:ea typeface="+mn-ea"/>
                <a:cs typeface="Arial" charset="0"/>
              </a:rPr>
              <a:t>i</a:t>
            </a:r>
            <a:r>
              <a:rPr kumimoji="0" lang="x-none" sz="635" b="0" i="0" u="none" strike="noStrike" kern="1200" cap="none" spc="0" normalizeH="0" baseline="0" noProof="0" dirty="0">
                <a:ln>
                  <a:noFill/>
                </a:ln>
                <a:solidFill>
                  <a:srgbClr val="000000"/>
                </a:solidFill>
                <a:effectLst/>
                <a:uLnTx/>
                <a:uFillTx/>
                <a:latin typeface="Calibri Bold Italic" pitchFamily="18" charset="0"/>
                <a:ea typeface="+mn-ea"/>
                <a:cs typeface="Arial" charset="0"/>
              </a:rPr>
              <a:t> etoa</a:t>
            </a:r>
            <a:r>
              <a:rPr kumimoji="0" lang="x-none" sz="635" b="0" i="0" u="none" strike="noStrike" kern="1200" cap="none" spc="0" normalizeH="0" baseline="0" noProof="0" dirty="0">
                <a:ln>
                  <a:noFill/>
                </a:ln>
                <a:solidFill>
                  <a:srgbClr val="000000"/>
                </a:solidFill>
                <a:effectLst/>
                <a:uLnTx/>
                <a:uFillTx/>
                <a:latin typeface="Calibri Italic" pitchFamily="18" charset="0"/>
                <a:ea typeface="+mn-ea"/>
                <a:cs typeface="Arial" charset="0"/>
              </a:rPr>
              <a:t> on saa</a:t>
            </a:r>
            <a:r>
              <a:rPr kumimoji="0" lang="x-none" sz="635" b="0" i="0" u="none" strike="noStrike" kern="1200" cap="none" spc="-7" normalizeH="0" baseline="0" noProof="0" dirty="0">
                <a:ln>
                  <a:noFill/>
                </a:ln>
                <a:solidFill>
                  <a:srgbClr val="000000"/>
                </a:solidFill>
                <a:effectLst/>
                <a:uLnTx/>
                <a:uFillTx/>
                <a:latin typeface="Calibri Italic" pitchFamily="18" charset="0"/>
                <a:ea typeface="+mn-ea"/>
                <a:cs typeface="Arial" charset="0"/>
              </a:rPr>
              <a:t>t</a:t>
            </a:r>
            <a:r>
              <a:rPr kumimoji="0" lang="x-none" sz="635" b="0" i="0" u="none" strike="noStrike" kern="1200" cap="none" spc="0" normalizeH="0" baseline="0" noProof="0" dirty="0">
                <a:ln>
                  <a:noFill/>
                </a:ln>
                <a:solidFill>
                  <a:srgbClr val="000000"/>
                </a:solidFill>
                <a:effectLst/>
                <a:uLnTx/>
                <a:uFillTx/>
                <a:latin typeface="Calibri Italic" pitchFamily="18" charset="0"/>
                <a:ea typeface="+mn-ea"/>
                <a:cs typeface="Arial" charset="0"/>
              </a:rPr>
              <a:t>avilla ohjaushenkilös</a:t>
            </a:r>
            <a:r>
              <a:rPr kumimoji="0" lang="x-none" sz="635" b="0" i="0" u="none" strike="noStrike" kern="1200" cap="none" spc="-8" normalizeH="0" baseline="0" noProof="0" dirty="0">
                <a:ln>
                  <a:noFill/>
                </a:ln>
                <a:solidFill>
                  <a:srgbClr val="000000"/>
                </a:solidFill>
                <a:effectLst/>
                <a:uLnTx/>
                <a:uFillTx/>
                <a:latin typeface="Calibri Italic" pitchFamily="18" charset="0"/>
                <a:ea typeface="+mn-ea"/>
                <a:cs typeface="Arial" charset="0"/>
              </a:rPr>
              <a:t>t</a:t>
            </a:r>
            <a:r>
              <a:rPr kumimoji="0" lang="x-none" sz="635" b="0" i="0" u="none" strike="noStrike" kern="1200" cap="none" spc="0" normalizeH="0" baseline="0" noProof="0" dirty="0">
                <a:ln>
                  <a:noFill/>
                </a:ln>
                <a:solidFill>
                  <a:srgbClr val="000000"/>
                </a:solidFill>
                <a:effectLst/>
                <a:uLnTx/>
                <a:uFillTx/>
                <a:latin typeface="Calibri Italic" pitchFamily="18" charset="0"/>
                <a:ea typeface="+mn-ea"/>
                <a:cs typeface="Arial" charset="0"/>
              </a:rPr>
              <a:t>ön </a:t>
            </a:r>
            <a:endParaRPr kumimoji="0" lang="x-none" sz="635" b="0" i="0" u="none" strike="noStrike" kern="1200" cap="none" spc="0" normalizeH="0" baseline="0" noProof="0" dirty="0">
              <a:ln>
                <a:noFill/>
              </a:ln>
              <a:solidFill>
                <a:srgbClr val="000000"/>
              </a:solidFill>
              <a:effectLst/>
              <a:uLnTx/>
              <a:uFillTx/>
              <a:latin typeface="Arial" charset="0"/>
              <a:ea typeface="+mn-ea"/>
              <a:cs typeface="Arial" charset="0"/>
            </a:endParaRPr>
          </a:p>
          <a:p>
            <a:pPr marL="0" marR="0" lvl="0" indent="0" algn="l" defTabSz="914400" rtl="0" eaLnBrk="1" fontAlgn="base" latinLnBrk="0" hangingPunct="1">
              <a:lnSpc>
                <a:spcPts val="762"/>
              </a:lnSpc>
              <a:spcBef>
                <a:spcPct val="0"/>
              </a:spcBef>
              <a:spcAft>
                <a:spcPct val="0"/>
              </a:spcAft>
              <a:buClrTx/>
              <a:buSzTx/>
              <a:buFontTx/>
              <a:buNone/>
              <a:tabLst/>
              <a:defRPr/>
            </a:pPr>
            <a:r>
              <a:rPr kumimoji="0" lang="x-none" sz="635" b="0" i="0" u="none" strike="noStrike" kern="1200" cap="none" spc="0" normalizeH="0" baseline="0" noProof="0" dirty="0">
                <a:ln>
                  <a:noFill/>
                </a:ln>
                <a:solidFill>
                  <a:srgbClr val="000000"/>
                </a:solidFill>
                <a:effectLst/>
                <a:uLnTx/>
                <a:uFillTx/>
                <a:latin typeface="Calibri-Italic" pitchFamily="18" charset="0"/>
                <a:ea typeface="+mn-ea"/>
                <a:cs typeface="Arial" charset="0"/>
              </a:rPr>
              <a:t>osaamises</a:t>
            </a:r>
            <a:r>
              <a:rPr kumimoji="0" lang="x-none" sz="635" b="0" i="0" u="none" strike="noStrike" kern="1200" cap="none" spc="-7" normalizeH="0" baseline="0" noProof="0" dirty="0">
                <a:ln>
                  <a:noFill/>
                </a:ln>
                <a:solidFill>
                  <a:srgbClr val="000000"/>
                </a:solidFill>
                <a:effectLst/>
                <a:uLnTx/>
                <a:uFillTx/>
                <a:latin typeface="Calibri-Italic" pitchFamily="18" charset="0"/>
                <a:ea typeface="+mn-ea"/>
                <a:cs typeface="Arial" charset="0"/>
              </a:rPr>
              <a:t>t</a:t>
            </a:r>
            <a:r>
              <a:rPr kumimoji="0" lang="x-none" sz="635" b="0" i="0" u="none" strike="noStrike" kern="1200" cap="none" spc="-28" normalizeH="0" baseline="0" noProof="0" dirty="0">
                <a:ln>
                  <a:noFill/>
                </a:ln>
                <a:solidFill>
                  <a:srgbClr val="000000"/>
                </a:solidFill>
                <a:effectLst/>
                <a:uLnTx/>
                <a:uFillTx/>
                <a:latin typeface="Calibri-Italic" pitchFamily="18" charset="0"/>
                <a:ea typeface="+mn-ea"/>
                <a:cs typeface="Arial" charset="0"/>
              </a:rPr>
              <a:t>a</a:t>
            </a:r>
            <a:r>
              <a:rPr kumimoji="0" lang="x-none" sz="635" b="0" i="0" u="none" strike="noStrike" kern="1200" cap="none" spc="0" normalizeH="0" baseline="0" noProof="0" dirty="0">
                <a:ln>
                  <a:noFill/>
                </a:ln>
                <a:solidFill>
                  <a:srgbClr val="000000"/>
                </a:solidFill>
                <a:effectLst/>
                <a:uLnTx/>
                <a:uFillTx/>
                <a:latin typeface="Calibri-Italic" pitchFamily="18" charset="0"/>
                <a:ea typeface="+mn-ea"/>
                <a:cs typeface="Arial" charset="0"/>
              </a:rPr>
              <a:t>?</a:t>
            </a:r>
            <a:endParaRPr kumimoji="0" lang="x-none" sz="635"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282" name="Rectangle 282"/>
          <p:cNvSpPr/>
          <p:nvPr/>
        </p:nvSpPr>
        <p:spPr>
          <a:xfrm>
            <a:off x="560062" y="5386822"/>
            <a:ext cx="1284711" cy="97719"/>
          </a:xfrm>
          <a:prstGeom prst="rect">
            <a:avLst/>
          </a:prstGeom>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x-none" sz="635" b="0" i="0" u="none" strike="noStrike" kern="1200" cap="none" spc="0" normalizeH="0" baseline="0" noProof="0" dirty="0">
                <a:ln>
                  <a:noFill/>
                </a:ln>
                <a:solidFill>
                  <a:srgbClr val="000000"/>
                </a:solidFill>
                <a:effectLst/>
                <a:uLnTx/>
                <a:uFillTx/>
                <a:latin typeface="Calibri Bold Italic" pitchFamily="18" charset="0"/>
                <a:ea typeface="+mn-ea"/>
                <a:cs typeface="Arial" charset="0"/>
              </a:rPr>
              <a:t>Mitä t</a:t>
            </a:r>
            <a:r>
              <a:rPr kumimoji="0" lang="x-none" sz="635" b="0" i="0" u="none" strike="noStrike" kern="1200" cap="none" spc="-184" normalizeH="0" baseline="0" noProof="0" dirty="0">
                <a:ln>
                  <a:noFill/>
                </a:ln>
                <a:solidFill>
                  <a:srgbClr val="000000"/>
                </a:solidFill>
                <a:effectLst/>
                <a:uLnTx/>
                <a:uFillTx/>
                <a:latin typeface="Calibri Bold Italic" pitchFamily="18" charset="0"/>
                <a:ea typeface="+mn-ea"/>
                <a:cs typeface="Arial" charset="0"/>
              </a:rPr>
              <a:t>i</a:t>
            </a:r>
            <a:r>
              <a:rPr kumimoji="0" lang="x-none" sz="635" b="0" i="0" u="none" strike="noStrike" kern="1200" cap="none" spc="0" normalizeH="0" baseline="0" noProof="0" dirty="0">
                <a:ln>
                  <a:noFill/>
                </a:ln>
                <a:solidFill>
                  <a:srgbClr val="000000"/>
                </a:solidFill>
                <a:effectLst/>
                <a:uLnTx/>
                <a:uFillTx/>
                <a:latin typeface="Calibri Bold Italic" pitchFamily="18" charset="0"/>
                <a:ea typeface="+mn-ea"/>
                <a:cs typeface="Arial" charset="0"/>
              </a:rPr>
              <a:t> etoa</a:t>
            </a:r>
            <a:r>
              <a:rPr kumimoji="0" lang="x-none" sz="635" b="0" i="0" u="none" strike="noStrike" kern="1200" cap="none" spc="0" normalizeH="0" baseline="0" noProof="0" dirty="0">
                <a:ln>
                  <a:noFill/>
                </a:ln>
                <a:solidFill>
                  <a:srgbClr val="000000"/>
                </a:solidFill>
                <a:effectLst/>
                <a:uLnTx/>
                <a:uFillTx/>
                <a:latin typeface="Calibri Italic" pitchFamily="18" charset="0"/>
                <a:ea typeface="+mn-ea"/>
                <a:cs typeface="Arial" charset="0"/>
              </a:rPr>
              <a:t> on saa</a:t>
            </a:r>
            <a:r>
              <a:rPr kumimoji="0" lang="x-none" sz="635" b="0" i="0" u="none" strike="noStrike" kern="1200" cap="none" spc="-7" normalizeH="0" baseline="0" noProof="0" dirty="0">
                <a:ln>
                  <a:noFill/>
                </a:ln>
                <a:solidFill>
                  <a:srgbClr val="000000"/>
                </a:solidFill>
                <a:effectLst/>
                <a:uLnTx/>
                <a:uFillTx/>
                <a:latin typeface="Calibri Italic" pitchFamily="18" charset="0"/>
                <a:ea typeface="+mn-ea"/>
                <a:cs typeface="Arial" charset="0"/>
              </a:rPr>
              <a:t>t</a:t>
            </a:r>
            <a:r>
              <a:rPr kumimoji="0" lang="x-none" sz="635" b="0" i="0" u="none" strike="noStrike" kern="1200" cap="none" spc="0" normalizeH="0" baseline="0" noProof="0" dirty="0">
                <a:ln>
                  <a:noFill/>
                </a:ln>
                <a:solidFill>
                  <a:srgbClr val="000000"/>
                </a:solidFill>
                <a:effectLst/>
                <a:uLnTx/>
                <a:uFillTx/>
                <a:latin typeface="Calibri Italic" pitchFamily="18" charset="0"/>
                <a:ea typeface="+mn-ea"/>
                <a:cs typeface="Arial" charset="0"/>
              </a:rPr>
              <a:t>avilla alan ammatti</a:t>
            </a:r>
            <a:endParaRPr kumimoji="0" lang="x-none" sz="635"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283" name="Rectangle 283"/>
          <p:cNvSpPr/>
          <p:nvPr/>
        </p:nvSpPr>
        <p:spPr>
          <a:xfrm>
            <a:off x="1791057" y="5386822"/>
            <a:ext cx="746038" cy="97719"/>
          </a:xfrm>
          <a:prstGeom prst="rect">
            <a:avLst/>
          </a:prstGeom>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x-none" sz="635" b="0" i="0" u="none" strike="noStrike" kern="1200" cap="none" spc="0" normalizeH="0" baseline="0" noProof="0" dirty="0">
                <a:ln>
                  <a:noFill/>
                </a:ln>
                <a:solidFill>
                  <a:srgbClr val="000000"/>
                </a:solidFill>
                <a:effectLst/>
                <a:uLnTx/>
                <a:uFillTx/>
                <a:latin typeface="Calibri Italic" pitchFamily="18" charset="0"/>
                <a:ea typeface="+mn-ea"/>
                <a:cs typeface="Arial" charset="0"/>
              </a:rPr>
              <a:t>  lais</a:t>
            </a:r>
            <a:r>
              <a:rPr kumimoji="0" lang="x-none" sz="635" b="0" i="0" u="none" strike="noStrike" kern="1200" cap="none" spc="-7" normalizeH="0" baseline="0" noProof="0" dirty="0">
                <a:ln>
                  <a:noFill/>
                </a:ln>
                <a:solidFill>
                  <a:srgbClr val="000000"/>
                </a:solidFill>
                <a:effectLst/>
                <a:uLnTx/>
                <a:uFillTx/>
                <a:latin typeface="Calibri Italic" pitchFamily="18" charset="0"/>
                <a:ea typeface="+mn-ea"/>
                <a:cs typeface="Arial" charset="0"/>
              </a:rPr>
              <a:t>t</a:t>
            </a:r>
            <a:r>
              <a:rPr kumimoji="0" lang="x-none" sz="635" b="0" i="0" u="none" strike="noStrike" kern="1200" cap="none" spc="0" normalizeH="0" baseline="0" noProof="0" dirty="0">
                <a:ln>
                  <a:noFill/>
                </a:ln>
                <a:solidFill>
                  <a:srgbClr val="000000"/>
                </a:solidFill>
                <a:effectLst/>
                <a:uLnTx/>
                <a:uFillTx/>
                <a:latin typeface="Calibri Italic" pitchFamily="18" charset="0"/>
                <a:ea typeface="+mn-ea"/>
                <a:cs typeface="Arial" charset="0"/>
              </a:rPr>
              <a:t>en </a:t>
            </a:r>
            <a:r>
              <a:rPr kumimoji="0" lang="x-none" sz="635" b="0" i="0" u="none" strike="noStrike" kern="1200" cap="none" spc="-6" normalizeH="0" baseline="0" noProof="0" dirty="0">
                <a:ln>
                  <a:noFill/>
                </a:ln>
                <a:solidFill>
                  <a:srgbClr val="000000"/>
                </a:solidFill>
                <a:effectLst/>
                <a:uLnTx/>
                <a:uFillTx/>
                <a:latin typeface="Calibri Italic" pitchFamily="18" charset="0"/>
                <a:ea typeface="+mn-ea"/>
                <a:cs typeface="Arial" charset="0"/>
              </a:rPr>
              <a:t>k</a:t>
            </a:r>
            <a:r>
              <a:rPr kumimoji="0" lang="x-none" sz="635" b="0" i="0" u="none" strike="noStrike" kern="1200" cap="none" spc="0" normalizeH="0" baseline="0" noProof="0" dirty="0">
                <a:ln>
                  <a:noFill/>
                </a:ln>
                <a:solidFill>
                  <a:srgbClr val="000000"/>
                </a:solidFill>
                <a:effectLst/>
                <a:uLnTx/>
                <a:uFillTx/>
                <a:latin typeface="Calibri Italic" pitchFamily="18" charset="0"/>
                <a:ea typeface="+mn-ea"/>
                <a:cs typeface="Arial" charset="0"/>
              </a:rPr>
              <a:t>oulutukses</a:t>
            </a:r>
            <a:r>
              <a:rPr kumimoji="0" lang="x-none" sz="635" b="0" i="0" u="none" strike="noStrike" kern="1200" cap="none" spc="-7" normalizeH="0" baseline="0" noProof="0" dirty="0">
                <a:ln>
                  <a:noFill/>
                </a:ln>
                <a:solidFill>
                  <a:srgbClr val="000000"/>
                </a:solidFill>
                <a:effectLst/>
                <a:uLnTx/>
                <a:uFillTx/>
                <a:latin typeface="Calibri Italic" pitchFamily="18" charset="0"/>
                <a:ea typeface="+mn-ea"/>
                <a:cs typeface="Arial" charset="0"/>
              </a:rPr>
              <a:t>t</a:t>
            </a:r>
            <a:r>
              <a:rPr kumimoji="0" lang="x-none" sz="635" b="0" i="0" u="none" strike="noStrike" kern="1200" cap="none" spc="0" normalizeH="0" baseline="0" noProof="0" dirty="0">
                <a:ln>
                  <a:noFill/>
                </a:ln>
                <a:solidFill>
                  <a:srgbClr val="000000"/>
                </a:solidFill>
                <a:effectLst/>
                <a:uLnTx/>
                <a:uFillTx/>
                <a:latin typeface="Calibri Italic" pitchFamily="18" charset="0"/>
                <a:ea typeface="+mn-ea"/>
                <a:cs typeface="Arial" charset="0"/>
              </a:rPr>
              <a:t>a </a:t>
            </a:r>
            <a:endParaRPr kumimoji="0" lang="x-none" sz="635"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284" name="Rectangle 284"/>
          <p:cNvSpPr/>
          <p:nvPr/>
        </p:nvSpPr>
        <p:spPr>
          <a:xfrm>
            <a:off x="560061" y="5483595"/>
            <a:ext cx="532518" cy="97719"/>
          </a:xfrm>
          <a:prstGeom prst="rect">
            <a:avLst/>
          </a:prstGeom>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x-none" sz="635" b="0" i="0" u="none" strike="noStrike" kern="1200" cap="none" spc="0" normalizeH="0" baseline="0" noProof="0" dirty="0">
                <a:ln>
                  <a:noFill/>
                </a:ln>
                <a:solidFill>
                  <a:srgbClr val="000000"/>
                </a:solidFill>
                <a:effectLst/>
                <a:uLnTx/>
                <a:uFillTx/>
                <a:latin typeface="Calibri-Italic" pitchFamily="18" charset="0"/>
                <a:ea typeface="+mn-ea"/>
                <a:cs typeface="Arial" charset="0"/>
              </a:rPr>
              <a:t>ja tutkinnois</a:t>
            </a:r>
            <a:r>
              <a:rPr kumimoji="0" lang="x-none" sz="635" b="0" i="0" u="none" strike="noStrike" kern="1200" cap="none" spc="-7" normalizeH="0" baseline="0" noProof="0" dirty="0">
                <a:ln>
                  <a:noFill/>
                </a:ln>
                <a:solidFill>
                  <a:srgbClr val="000000"/>
                </a:solidFill>
                <a:effectLst/>
                <a:uLnTx/>
                <a:uFillTx/>
                <a:latin typeface="Calibri-Italic" pitchFamily="18" charset="0"/>
                <a:ea typeface="+mn-ea"/>
                <a:cs typeface="Arial" charset="0"/>
              </a:rPr>
              <a:t>t</a:t>
            </a:r>
            <a:r>
              <a:rPr kumimoji="0" lang="x-none" sz="635" b="0" i="0" u="none" strike="noStrike" kern="1200" cap="none" spc="-28" normalizeH="0" baseline="0" noProof="0" dirty="0">
                <a:ln>
                  <a:noFill/>
                </a:ln>
                <a:solidFill>
                  <a:srgbClr val="000000"/>
                </a:solidFill>
                <a:effectLst/>
                <a:uLnTx/>
                <a:uFillTx/>
                <a:latin typeface="Calibri-Italic" pitchFamily="18" charset="0"/>
                <a:ea typeface="+mn-ea"/>
                <a:cs typeface="Arial" charset="0"/>
              </a:rPr>
              <a:t>a</a:t>
            </a:r>
            <a:r>
              <a:rPr kumimoji="0" lang="x-none" sz="635" b="0" i="0" u="none" strike="noStrike" kern="1200" cap="none" spc="0" normalizeH="0" baseline="0" noProof="0" dirty="0">
                <a:ln>
                  <a:noFill/>
                </a:ln>
                <a:solidFill>
                  <a:srgbClr val="000000"/>
                </a:solidFill>
                <a:effectLst/>
                <a:uLnTx/>
                <a:uFillTx/>
                <a:latin typeface="Calibri-Italic" pitchFamily="18" charset="0"/>
                <a:ea typeface="+mn-ea"/>
                <a:cs typeface="Arial" charset="0"/>
              </a:rPr>
              <a:t>?</a:t>
            </a:r>
            <a:endParaRPr kumimoji="0" lang="x-none" sz="635"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285" name="Rectangle 285"/>
          <p:cNvSpPr/>
          <p:nvPr/>
        </p:nvSpPr>
        <p:spPr>
          <a:xfrm>
            <a:off x="560062" y="5580367"/>
            <a:ext cx="1252779" cy="97719"/>
          </a:xfrm>
          <a:prstGeom prst="rect">
            <a:avLst/>
          </a:prstGeom>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x-none" sz="635" b="0" i="0" u="none" strike="noStrike" kern="1200" cap="none" spc="0" normalizeH="0" baseline="0" noProof="0" dirty="0">
                <a:ln>
                  <a:noFill/>
                </a:ln>
                <a:solidFill>
                  <a:srgbClr val="000000"/>
                </a:solidFill>
                <a:effectLst/>
                <a:uLnTx/>
                <a:uFillTx/>
                <a:latin typeface="Calibri Bold Italic" pitchFamily="18" charset="0"/>
                <a:ea typeface="+mn-ea"/>
                <a:cs typeface="Arial" charset="0"/>
              </a:rPr>
              <a:t>Mitä muuta</a:t>
            </a:r>
            <a:r>
              <a:rPr kumimoji="0" lang="x-none" sz="635" b="0" i="0" u="none" strike="noStrike" kern="1200" cap="none" spc="0" normalizeH="0" baseline="0" noProof="0" dirty="0">
                <a:ln>
                  <a:noFill/>
                </a:ln>
                <a:solidFill>
                  <a:srgbClr val="000000"/>
                </a:solidFill>
                <a:effectLst/>
                <a:uLnTx/>
                <a:uFillTx/>
                <a:latin typeface="Calibri Italic" pitchFamily="18" charset="0"/>
                <a:ea typeface="+mn-ea"/>
                <a:cs typeface="Arial" charset="0"/>
              </a:rPr>
              <a:t> tulisi </a:t>
            </a:r>
            <a:r>
              <a:rPr kumimoji="0" lang="x-none" sz="635" b="0" i="0" u="none" strike="noStrike" kern="1200" cap="none" spc="-6" normalizeH="0" baseline="0" noProof="0" dirty="0">
                <a:ln>
                  <a:noFill/>
                </a:ln>
                <a:solidFill>
                  <a:srgbClr val="000000"/>
                </a:solidFill>
                <a:effectLst/>
                <a:uLnTx/>
                <a:uFillTx/>
                <a:latin typeface="Calibri Italic" pitchFamily="18" charset="0"/>
                <a:ea typeface="+mn-ea"/>
                <a:cs typeface="Arial" charset="0"/>
              </a:rPr>
              <a:t>t</a:t>
            </a:r>
            <a:r>
              <a:rPr kumimoji="0" lang="x-none" sz="635" b="0" i="0" u="none" strike="noStrike" kern="1200" cap="none" spc="0" normalizeH="0" baseline="0" noProof="0" dirty="0">
                <a:ln>
                  <a:noFill/>
                </a:ln>
                <a:solidFill>
                  <a:srgbClr val="000000"/>
                </a:solidFill>
                <a:effectLst/>
                <a:uLnTx/>
                <a:uFillTx/>
                <a:latin typeface="Calibri Italic" pitchFamily="18" charset="0"/>
                <a:ea typeface="+mn-ea"/>
                <a:cs typeface="Arial" charset="0"/>
              </a:rPr>
              <a:t>ehdä alan ammatti</a:t>
            </a:r>
            <a:endParaRPr kumimoji="0" lang="x-none" sz="635"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286" name="Rectangle 286"/>
          <p:cNvSpPr/>
          <p:nvPr/>
        </p:nvSpPr>
        <p:spPr>
          <a:xfrm>
            <a:off x="1756800" y="5580367"/>
            <a:ext cx="415178" cy="97719"/>
          </a:xfrm>
          <a:prstGeom prst="rect">
            <a:avLst/>
          </a:prstGeom>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x-none" sz="635" b="0" i="0" u="none" strike="noStrike" kern="1200" cap="none" spc="0" normalizeH="0" baseline="0" noProof="0" dirty="0">
                <a:ln>
                  <a:noFill/>
                </a:ln>
                <a:solidFill>
                  <a:srgbClr val="000000"/>
                </a:solidFill>
                <a:effectLst/>
                <a:uLnTx/>
                <a:uFillTx/>
                <a:latin typeface="Calibri Italic" pitchFamily="18" charset="0"/>
                <a:ea typeface="+mn-ea"/>
                <a:cs typeface="Arial" charset="0"/>
              </a:rPr>
              <a:t>  maisuuden </a:t>
            </a:r>
            <a:endParaRPr kumimoji="0" lang="x-none" sz="635"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287" name="Rectangle 287"/>
          <p:cNvSpPr/>
          <p:nvPr/>
        </p:nvSpPr>
        <p:spPr>
          <a:xfrm>
            <a:off x="560061" y="5677140"/>
            <a:ext cx="1833900" cy="97719"/>
          </a:xfrm>
          <a:prstGeom prst="rect">
            <a:avLst/>
          </a:prstGeom>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x-none" sz="635" b="0" i="0" u="none" strike="noStrike" kern="1200" cap="none" spc="0" normalizeH="0" baseline="0" noProof="0" dirty="0">
                <a:ln>
                  <a:noFill/>
                </a:ln>
                <a:solidFill>
                  <a:srgbClr val="000000"/>
                </a:solidFill>
                <a:effectLst/>
                <a:uLnTx/>
                <a:uFillTx/>
                <a:latin typeface="Calibri-Italic" pitchFamily="18" charset="0"/>
                <a:ea typeface="+mn-ea"/>
                <a:cs typeface="Arial" charset="0"/>
              </a:rPr>
              <a:t>ja si</a:t>
            </a:r>
            <a:r>
              <a:rPr kumimoji="0" lang="x-none" sz="635" b="0" i="0" u="none" strike="noStrike" kern="1200" cap="none" spc="-7" normalizeH="0" baseline="0" noProof="0" dirty="0">
                <a:ln>
                  <a:noFill/>
                </a:ln>
                <a:solidFill>
                  <a:srgbClr val="000000"/>
                </a:solidFill>
                <a:effectLst/>
                <a:uLnTx/>
                <a:uFillTx/>
                <a:latin typeface="Calibri-Italic" pitchFamily="18" charset="0"/>
                <a:ea typeface="+mn-ea"/>
                <a:cs typeface="Arial" charset="0"/>
              </a:rPr>
              <a:t>t</a:t>
            </a:r>
            <a:r>
              <a:rPr kumimoji="0" lang="x-none" sz="635" b="0" i="0" u="none" strike="noStrike" kern="1200" cap="none" spc="0" normalizeH="0" baseline="0" noProof="0" dirty="0">
                <a:ln>
                  <a:noFill/>
                </a:ln>
                <a:solidFill>
                  <a:srgbClr val="000000"/>
                </a:solidFill>
                <a:effectLst/>
                <a:uLnTx/>
                <a:uFillTx/>
                <a:latin typeface="Calibri-Italic" pitchFamily="18" charset="0"/>
                <a:ea typeface="+mn-ea"/>
                <a:cs typeface="Arial" charset="0"/>
              </a:rPr>
              <a:t>ä </a:t>
            </a:r>
            <a:r>
              <a:rPr kumimoji="0" lang="x-none" sz="635" b="0" i="0" u="none" strike="noStrike" kern="1200" cap="none" spc="-6" normalizeH="0" baseline="0" noProof="0" dirty="0">
                <a:ln>
                  <a:noFill/>
                </a:ln>
                <a:solidFill>
                  <a:srgbClr val="000000"/>
                </a:solidFill>
                <a:effectLst/>
                <a:uLnTx/>
                <a:uFillTx/>
                <a:latin typeface="Calibri-Italic" pitchFamily="18" charset="0"/>
                <a:ea typeface="+mn-ea"/>
                <a:cs typeface="Arial" charset="0"/>
              </a:rPr>
              <a:t>k</a:t>
            </a:r>
            <a:r>
              <a:rPr kumimoji="0" lang="x-none" sz="635" b="0" i="0" u="none" strike="noStrike" kern="1200" cap="none" spc="0" normalizeH="0" baseline="0" noProof="0" dirty="0">
                <a:ln>
                  <a:noFill/>
                </a:ln>
                <a:solidFill>
                  <a:srgbClr val="000000"/>
                </a:solidFill>
                <a:effectLst/>
                <a:uLnTx/>
                <a:uFillTx/>
                <a:latin typeface="Calibri-Italic" pitchFamily="18" charset="0"/>
                <a:ea typeface="+mn-ea"/>
                <a:cs typeface="Arial" charset="0"/>
              </a:rPr>
              <a:t>oskevan tutkimusperus</a:t>
            </a:r>
            <a:r>
              <a:rPr kumimoji="0" lang="x-none" sz="635" b="0" i="0" u="none" strike="noStrike" kern="1200" cap="none" spc="-7" normalizeH="0" baseline="0" noProof="0" dirty="0">
                <a:ln>
                  <a:noFill/>
                </a:ln>
                <a:solidFill>
                  <a:srgbClr val="000000"/>
                </a:solidFill>
                <a:effectLst/>
                <a:uLnTx/>
                <a:uFillTx/>
                <a:latin typeface="Calibri-Italic" pitchFamily="18" charset="0"/>
                <a:ea typeface="+mn-ea"/>
                <a:cs typeface="Arial" charset="0"/>
              </a:rPr>
              <a:t>t</a:t>
            </a:r>
            <a:r>
              <a:rPr kumimoji="0" lang="x-none" sz="635" b="0" i="0" u="none" strike="noStrike" kern="1200" cap="none" spc="0" normalizeH="0" baseline="0" noProof="0" dirty="0">
                <a:ln>
                  <a:noFill/>
                </a:ln>
                <a:solidFill>
                  <a:srgbClr val="000000"/>
                </a:solidFill>
                <a:effectLst/>
                <a:uLnTx/>
                <a:uFillTx/>
                <a:latin typeface="Calibri-Italic" pitchFamily="18" charset="0"/>
                <a:ea typeface="+mn-ea"/>
                <a:cs typeface="Arial" charset="0"/>
              </a:rPr>
              <a:t>an vahvis</a:t>
            </a:r>
            <a:r>
              <a:rPr kumimoji="0" lang="x-none" sz="635" b="0" i="0" u="none" strike="noStrike" kern="1200" cap="none" spc="-7" normalizeH="0" baseline="0" noProof="0" dirty="0">
                <a:ln>
                  <a:noFill/>
                </a:ln>
                <a:solidFill>
                  <a:srgbClr val="000000"/>
                </a:solidFill>
                <a:effectLst/>
                <a:uLnTx/>
                <a:uFillTx/>
                <a:latin typeface="Calibri-Italic" pitchFamily="18" charset="0"/>
                <a:ea typeface="+mn-ea"/>
                <a:cs typeface="Arial" charset="0"/>
              </a:rPr>
              <a:t>t</a:t>
            </a:r>
            <a:r>
              <a:rPr kumimoji="0" lang="x-none" sz="635" b="0" i="0" u="none" strike="noStrike" kern="1200" cap="none" spc="0" normalizeH="0" baseline="0" noProof="0" dirty="0">
                <a:ln>
                  <a:noFill/>
                </a:ln>
                <a:solidFill>
                  <a:srgbClr val="000000"/>
                </a:solidFill>
                <a:effectLst/>
                <a:uLnTx/>
                <a:uFillTx/>
                <a:latin typeface="Calibri-Italic" pitchFamily="18" charset="0"/>
                <a:ea typeface="+mn-ea"/>
                <a:cs typeface="Arial" charset="0"/>
              </a:rPr>
              <a:t>amiseks</a:t>
            </a:r>
            <a:r>
              <a:rPr kumimoji="0" lang="x-none" sz="635" b="0" i="0" u="none" strike="noStrike" kern="1200" cap="none" spc="-10" normalizeH="0" baseline="0" noProof="0" dirty="0">
                <a:ln>
                  <a:noFill/>
                </a:ln>
                <a:solidFill>
                  <a:srgbClr val="000000"/>
                </a:solidFill>
                <a:effectLst/>
                <a:uLnTx/>
                <a:uFillTx/>
                <a:latin typeface="Calibri-Italic" pitchFamily="18" charset="0"/>
                <a:ea typeface="+mn-ea"/>
                <a:cs typeface="Arial" charset="0"/>
              </a:rPr>
              <a:t>i</a:t>
            </a:r>
            <a:r>
              <a:rPr kumimoji="0" lang="x-none" sz="635" b="0" i="0" u="none" strike="noStrike" kern="1200" cap="none" spc="0" normalizeH="0" baseline="0" noProof="0" dirty="0">
                <a:ln>
                  <a:noFill/>
                </a:ln>
                <a:solidFill>
                  <a:srgbClr val="000000"/>
                </a:solidFill>
                <a:effectLst/>
                <a:uLnTx/>
                <a:uFillTx/>
                <a:latin typeface="Calibri-Italic" pitchFamily="18" charset="0"/>
                <a:ea typeface="+mn-ea"/>
                <a:cs typeface="Arial" charset="0"/>
              </a:rPr>
              <a:t>?</a:t>
            </a:r>
            <a:endParaRPr kumimoji="0" lang="x-none" sz="635"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288" name="Rectangle 288"/>
          <p:cNvSpPr/>
          <p:nvPr/>
        </p:nvSpPr>
        <p:spPr>
          <a:xfrm>
            <a:off x="344342" y="2415418"/>
            <a:ext cx="959750" cy="136832"/>
          </a:xfrm>
          <a:prstGeom prst="rect">
            <a:avLst/>
          </a:prstGeom>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tab pos="247043" algn="l"/>
              </a:tabLst>
              <a:defRPr/>
            </a:pPr>
            <a:r>
              <a:rPr kumimoji="0" lang="x-none" sz="889" b="0" i="0" u="none" strike="noStrike" kern="1200" cap="none" spc="0" normalizeH="0" baseline="0" noProof="0" dirty="0">
                <a:ln>
                  <a:noFill/>
                </a:ln>
                <a:solidFill>
                  <a:srgbClr val="FF8000"/>
                </a:solidFill>
                <a:effectLst/>
                <a:uLnTx/>
                <a:uFillTx/>
                <a:latin typeface="Calibri Bold" pitchFamily="18" charset="0"/>
                <a:ea typeface="+mn-ea"/>
                <a:cs typeface="Arial" charset="0"/>
              </a:rPr>
              <a:t>K</a:t>
            </a:r>
            <a:r>
              <a:rPr kumimoji="0" lang="x-none" sz="889" b="0" i="0" u="none" strike="noStrike" kern="1200" cap="none" spc="-11" normalizeH="0" baseline="0" noProof="0" dirty="0">
                <a:ln>
                  <a:noFill/>
                </a:ln>
                <a:solidFill>
                  <a:srgbClr val="FF8000"/>
                </a:solidFill>
                <a:effectLst/>
                <a:uLnTx/>
                <a:uFillTx/>
                <a:latin typeface="Calibri Bold" pitchFamily="18" charset="0"/>
                <a:ea typeface="+mn-ea"/>
                <a:cs typeface="Arial" charset="0"/>
              </a:rPr>
              <a:t>ä</a:t>
            </a:r>
            <a:r>
              <a:rPr kumimoji="0" lang="x-none" sz="889" b="0" i="0" u="none" strike="noStrike" kern="1200" cap="none" spc="0" normalizeH="0" baseline="0" noProof="0" dirty="0">
                <a:ln>
                  <a:noFill/>
                </a:ln>
                <a:solidFill>
                  <a:srgbClr val="FF8000"/>
                </a:solidFill>
                <a:effectLst/>
                <a:uLnTx/>
                <a:uFillTx/>
                <a:latin typeface="Calibri Bold" pitchFamily="18" charset="0"/>
                <a:ea typeface="+mn-ea"/>
                <a:cs typeface="Arial" charset="0"/>
              </a:rPr>
              <a:t>yt</a:t>
            </a:r>
            <a:r>
              <a:rPr kumimoji="0" lang="x-none" sz="889" b="0" i="0" u="none" strike="noStrike" kern="1200" cap="none" spc="-290" normalizeH="0" baseline="0" noProof="0" dirty="0">
                <a:ln>
                  <a:noFill/>
                </a:ln>
                <a:solidFill>
                  <a:srgbClr val="FF8000"/>
                </a:solidFill>
                <a:effectLst/>
                <a:uLnTx/>
                <a:uFillTx/>
                <a:latin typeface="Calibri Bold" pitchFamily="18" charset="0"/>
                <a:ea typeface="+mn-ea"/>
                <a:cs typeface="Arial" charset="0"/>
              </a:rPr>
              <a:t>t</a:t>
            </a:r>
            <a:r>
              <a:rPr kumimoji="0" lang="x-none" sz="889" b="0" i="0" u="none" strike="noStrike" kern="1200" cap="none" spc="0" normalizeH="0" baseline="0" noProof="0" dirty="0">
                <a:ln>
                  <a:noFill/>
                </a:ln>
                <a:solidFill>
                  <a:srgbClr val="FF8000"/>
                </a:solidFill>
                <a:effectLst/>
                <a:uLnTx/>
                <a:uFillTx/>
                <a:latin typeface="Calibri Bold" pitchFamily="18" charset="0"/>
                <a:ea typeface="+mn-ea"/>
                <a:cs typeface="Arial" charset="0"/>
              </a:rPr>
              <a:t> 	</a:t>
            </a:r>
            <a:r>
              <a:rPr kumimoji="0" lang="x-none" sz="889" b="0" i="0" u="none" strike="noStrike" kern="1200" cap="none" spc="-11" normalizeH="0" baseline="0" noProof="0" dirty="0">
                <a:ln>
                  <a:noFill/>
                </a:ln>
                <a:solidFill>
                  <a:srgbClr val="FF8000"/>
                </a:solidFill>
                <a:effectLst/>
                <a:uLnTx/>
                <a:uFillTx/>
                <a:latin typeface="Calibri Bold" pitchFamily="18" charset="0"/>
                <a:ea typeface="+mn-ea"/>
                <a:cs typeface="Arial" charset="0"/>
              </a:rPr>
              <a:t>ä</a:t>
            </a:r>
            <a:r>
              <a:rPr kumimoji="0" lang="x-none" sz="889" b="0" i="0" u="none" strike="noStrike" kern="1200" cap="none" spc="0" normalizeH="0" baseline="0" noProof="0" dirty="0">
                <a:ln>
                  <a:noFill/>
                </a:ln>
                <a:solidFill>
                  <a:srgbClr val="FF8000"/>
                </a:solidFill>
                <a:effectLst/>
                <a:uLnTx/>
                <a:uFillTx/>
                <a:latin typeface="Calibri Bold" pitchFamily="18" charset="0"/>
                <a:ea typeface="+mn-ea"/>
                <a:cs typeface="Arial" charset="0"/>
              </a:rPr>
              <a:t>jien osallisuus</a:t>
            </a:r>
            <a:endParaRPr kumimoji="0" lang="x-none" sz="889"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289" name="Rectangle 289"/>
          <p:cNvSpPr/>
          <p:nvPr/>
        </p:nvSpPr>
        <p:spPr>
          <a:xfrm>
            <a:off x="333686" y="2604908"/>
            <a:ext cx="611129" cy="97719"/>
          </a:xfrm>
          <a:prstGeom prst="rect">
            <a:avLst/>
          </a:prstGeom>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 </a:t>
            </a:r>
            <a:r>
              <a:rPr kumimoji="0" lang="x-none" sz="635" b="0" i="0" u="none" strike="noStrike" kern="1200" cap="none" spc="-13" normalizeH="0" baseline="0" noProof="0" dirty="0">
                <a:ln>
                  <a:noFill/>
                </a:ln>
                <a:solidFill>
                  <a:srgbClr val="000000"/>
                </a:solidFill>
                <a:effectLst/>
                <a:uLnTx/>
                <a:uFillTx/>
                <a:latin typeface="Calibri" pitchFamily="18" charset="0"/>
                <a:ea typeface="+mn-ea"/>
                <a:cs typeface="Arial" charset="0"/>
              </a:rPr>
              <a:t>P</a:t>
            </a: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a</a:t>
            </a:r>
            <a:r>
              <a:rPr kumimoji="0" lang="x-none" sz="635" b="0" i="0" u="none" strike="noStrike" kern="1200" cap="none" spc="-13" normalizeH="0" baseline="0" noProof="0" dirty="0">
                <a:ln>
                  <a:noFill/>
                </a:ln>
                <a:solidFill>
                  <a:srgbClr val="000000"/>
                </a:solidFill>
                <a:effectLst/>
                <a:uLnTx/>
                <a:uFillTx/>
                <a:latin typeface="Calibri" pitchFamily="18" charset="0"/>
                <a:ea typeface="+mn-ea"/>
                <a:cs typeface="Arial" charset="0"/>
              </a:rPr>
              <a:t>r</a:t>
            </a: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antunut </a:t>
            </a:r>
            <a:r>
              <a:rPr kumimoji="0" lang="x-none" sz="635" b="0" i="0" u="none" strike="noStrike" kern="1200" cap="none" spc="-10" normalizeH="0" baseline="0" noProof="0" dirty="0">
                <a:ln>
                  <a:noFill/>
                </a:ln>
                <a:solidFill>
                  <a:srgbClr val="000000"/>
                </a:solidFill>
                <a:effectLst/>
                <a:uLnTx/>
                <a:uFillTx/>
                <a:latin typeface="Calibri" pitchFamily="18" charset="0"/>
                <a:ea typeface="+mn-ea"/>
                <a:cs typeface="Arial" charset="0"/>
              </a:rPr>
              <a:t>k</a:t>
            </a:r>
            <a:r>
              <a:rPr kumimoji="0" lang="x-none" sz="635" b="0" i="0" u="none" strike="noStrike" kern="1200" cap="none" spc="-11" normalizeH="0" baseline="0" noProof="0" dirty="0">
                <a:ln>
                  <a:noFill/>
                </a:ln>
                <a:solidFill>
                  <a:srgbClr val="000000"/>
                </a:solidFill>
                <a:effectLst/>
                <a:uLnTx/>
                <a:uFillTx/>
                <a:latin typeface="Calibri" pitchFamily="18" charset="0"/>
                <a:ea typeface="+mn-ea"/>
                <a:cs typeface="Arial" charset="0"/>
              </a:rPr>
              <a:t>ä</a:t>
            </a: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ytt</a:t>
            </a:r>
            <a:endParaRPr kumimoji="0" lang="x-none" sz="635"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290" name="Rectangle 290"/>
          <p:cNvSpPr/>
          <p:nvPr/>
        </p:nvSpPr>
        <p:spPr>
          <a:xfrm>
            <a:off x="919071" y="2604908"/>
            <a:ext cx="406714" cy="97719"/>
          </a:xfrm>
          <a:prstGeom prst="rect">
            <a:avLst/>
          </a:prstGeom>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 äjä</a:t>
            </a:r>
            <a:r>
              <a:rPr kumimoji="0" lang="x-none" sz="635" b="0" i="0" u="none" strike="noStrike" kern="1200" cap="none" spc="-21" normalizeH="0" baseline="0" noProof="0" dirty="0">
                <a:ln>
                  <a:noFill/>
                </a:ln>
                <a:solidFill>
                  <a:srgbClr val="000000"/>
                </a:solidFill>
                <a:effectLst/>
                <a:uLnTx/>
                <a:uFillTx/>
                <a:latin typeface="Calibri" pitchFamily="18" charset="0"/>
                <a:ea typeface="+mn-ea"/>
                <a:cs typeface="Arial" charset="0"/>
              </a:rPr>
              <a:t>k</a:t>
            </a: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o</a:t>
            </a:r>
            <a:r>
              <a:rPr kumimoji="0" lang="x-none" sz="635" b="0" i="0" u="none" strike="noStrike" kern="1200" cap="none" spc="-20" normalizeH="0" baseline="0" noProof="0" dirty="0">
                <a:ln>
                  <a:noFill/>
                </a:ln>
                <a:solidFill>
                  <a:srgbClr val="000000"/>
                </a:solidFill>
                <a:effectLst/>
                <a:uLnTx/>
                <a:uFillTx/>
                <a:latin typeface="Calibri" pitchFamily="18" charset="0"/>
                <a:ea typeface="+mn-ea"/>
                <a:cs typeface="Arial" charset="0"/>
              </a:rPr>
              <a:t>k</a:t>
            </a: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emus</a:t>
            </a:r>
            <a:endParaRPr kumimoji="0" lang="x-none" sz="635"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291" name="Rectangle 291"/>
          <p:cNvSpPr/>
          <p:nvPr/>
        </p:nvSpPr>
        <p:spPr>
          <a:xfrm>
            <a:off x="333685" y="2701681"/>
            <a:ext cx="1450782" cy="97719"/>
          </a:xfrm>
          <a:prstGeom prst="rect">
            <a:avLst/>
          </a:prstGeom>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 </a:t>
            </a:r>
            <a:r>
              <a:rPr kumimoji="0" lang="x-none" sz="635" b="0" i="0" u="none" strike="noStrike" kern="1200" cap="none" spc="-56" normalizeH="0" baseline="0" noProof="0" dirty="0">
                <a:ln>
                  <a:noFill/>
                </a:ln>
                <a:solidFill>
                  <a:srgbClr val="000000"/>
                </a:solidFill>
                <a:effectLst/>
                <a:uLnTx/>
                <a:uFillTx/>
                <a:latin typeface="Calibri" pitchFamily="18" charset="0"/>
                <a:ea typeface="+mn-ea"/>
                <a:cs typeface="Arial" charset="0"/>
              </a:rPr>
              <a:t>T</a:t>
            </a: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ehok</a:t>
            </a:r>
            <a:r>
              <a:rPr kumimoji="0" lang="x-none" sz="635" b="0" i="0" u="none" strike="noStrike" kern="1200" cap="none" spc="-11" normalizeH="0" baseline="0" noProof="0" dirty="0">
                <a:ln>
                  <a:noFill/>
                </a:ln>
                <a:solidFill>
                  <a:srgbClr val="000000"/>
                </a:solidFill>
                <a:effectLst/>
                <a:uLnTx/>
                <a:uFillTx/>
                <a:latin typeface="Calibri" pitchFamily="18" charset="0"/>
                <a:ea typeface="+mn-ea"/>
                <a:cs typeface="Arial" charset="0"/>
              </a:rPr>
              <a:t>k</a:t>
            </a: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aiden ja toimivien palvelujen </a:t>
            </a:r>
            <a:r>
              <a:rPr kumimoji="0" lang="x-none" sz="635" b="0" i="0" u="none" strike="noStrike" kern="1200" cap="none" spc="-20" normalizeH="0" baseline="0" noProof="0" dirty="0">
                <a:ln>
                  <a:noFill/>
                </a:ln>
                <a:solidFill>
                  <a:srgbClr val="000000"/>
                </a:solidFill>
                <a:effectLst/>
                <a:uLnTx/>
                <a:uFillTx/>
                <a:latin typeface="Calibri" pitchFamily="18" charset="0"/>
                <a:ea typeface="+mn-ea"/>
                <a:cs typeface="Arial" charset="0"/>
              </a:rPr>
              <a:t>k</a:t>
            </a: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ehitt</a:t>
            </a:r>
            <a:endParaRPr kumimoji="0" lang="x-none" sz="635"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292" name="Rectangle 292"/>
          <p:cNvSpPr/>
          <p:nvPr/>
        </p:nvSpPr>
        <p:spPr>
          <a:xfrm>
            <a:off x="1747710" y="2701681"/>
            <a:ext cx="267702" cy="97719"/>
          </a:xfrm>
          <a:prstGeom prst="rect">
            <a:avLst/>
          </a:prstGeom>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 äminen</a:t>
            </a:r>
            <a:endParaRPr kumimoji="0" lang="x-none" sz="635"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293" name="Rectangle 293"/>
          <p:cNvSpPr/>
          <p:nvPr/>
        </p:nvSpPr>
        <p:spPr>
          <a:xfrm>
            <a:off x="333685" y="2798453"/>
            <a:ext cx="1083630" cy="97719"/>
          </a:xfrm>
          <a:prstGeom prst="rect">
            <a:avLst/>
          </a:prstGeom>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 </a:t>
            </a:r>
            <a:r>
              <a:rPr kumimoji="0" lang="x-none" sz="635" b="0" i="0" u="none" strike="noStrike" kern="1200" cap="none" spc="-35" normalizeH="0" baseline="0" noProof="0" dirty="0">
                <a:ln>
                  <a:noFill/>
                </a:ln>
                <a:solidFill>
                  <a:srgbClr val="000000"/>
                </a:solidFill>
                <a:effectLst/>
                <a:uLnTx/>
                <a:uFillTx/>
                <a:latin typeface="Calibri" pitchFamily="18" charset="0"/>
                <a:ea typeface="+mn-ea"/>
                <a:cs typeface="Arial" charset="0"/>
              </a:rPr>
              <a:t>V</a:t>
            </a: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a</a:t>
            </a:r>
            <a:r>
              <a:rPr kumimoji="0" lang="x-none" sz="635" b="0" i="0" u="none" strike="noStrike" kern="1200" cap="none" spc="-7" normalizeH="0" baseline="0" noProof="0" dirty="0">
                <a:ln>
                  <a:noFill/>
                </a:ln>
                <a:solidFill>
                  <a:srgbClr val="000000"/>
                </a:solidFill>
                <a:effectLst/>
                <a:uLnTx/>
                <a:uFillTx/>
                <a:latin typeface="Calibri" pitchFamily="18" charset="0"/>
                <a:ea typeface="+mn-ea"/>
                <a:cs typeface="Arial" charset="0"/>
              </a:rPr>
              <a:t>s</a:t>
            </a: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tuullisuuden </a:t>
            </a:r>
            <a:r>
              <a:rPr kumimoji="0" lang="x-none" sz="635" b="0" i="0" u="none" strike="noStrike" kern="1200" cap="none" spc="-9" normalizeH="0" baseline="0" noProof="0" dirty="0">
                <a:ln>
                  <a:noFill/>
                </a:ln>
                <a:solidFill>
                  <a:srgbClr val="000000"/>
                </a:solidFill>
                <a:effectLst/>
                <a:uLnTx/>
                <a:uFillTx/>
                <a:latin typeface="Calibri" pitchFamily="18" charset="0"/>
                <a:ea typeface="+mn-ea"/>
                <a:cs typeface="Arial" charset="0"/>
              </a:rPr>
              <a:t>v</a:t>
            </a: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a</a:t>
            </a:r>
            <a:r>
              <a:rPr kumimoji="0" lang="x-none" sz="635" b="0" i="0" u="none" strike="noStrike" kern="1200" cap="none" spc="-10" normalizeH="0" baseline="0" noProof="0" dirty="0">
                <a:ln>
                  <a:noFill/>
                </a:ln>
                <a:solidFill>
                  <a:srgbClr val="000000"/>
                </a:solidFill>
                <a:effectLst/>
                <a:uLnTx/>
                <a:uFillTx/>
                <a:latin typeface="Calibri" pitchFamily="18" charset="0"/>
                <a:ea typeface="+mn-ea"/>
                <a:cs typeface="Arial" charset="0"/>
              </a:rPr>
              <a:t>h</a:t>
            </a: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vi</a:t>
            </a:r>
            <a:r>
              <a:rPr kumimoji="0" lang="x-none" sz="635" b="0" i="0" u="none" strike="noStrike" kern="1200" cap="none" spc="-6" normalizeH="0" baseline="0" noProof="0" dirty="0">
                <a:ln>
                  <a:noFill/>
                </a:ln>
                <a:solidFill>
                  <a:srgbClr val="000000"/>
                </a:solidFill>
                <a:effectLst/>
                <a:uLnTx/>
                <a:uFillTx/>
                <a:latin typeface="Calibri" pitchFamily="18" charset="0"/>
                <a:ea typeface="+mn-ea"/>
                <a:cs typeface="Arial" charset="0"/>
              </a:rPr>
              <a:t>s</a:t>
            </a:r>
            <a:r>
              <a:rPr kumimoji="0" lang="x-none" sz="635" b="0" i="0" u="none" strike="noStrike" kern="1200" cap="none" spc="-8" normalizeH="0" baseline="0" noProof="0" dirty="0">
                <a:ln>
                  <a:noFill/>
                </a:ln>
                <a:solidFill>
                  <a:srgbClr val="000000"/>
                </a:solidFill>
                <a:effectLst/>
                <a:uLnTx/>
                <a:uFillTx/>
                <a:latin typeface="Calibri" pitchFamily="18" charset="0"/>
                <a:ea typeface="+mn-ea"/>
                <a:cs typeface="Arial" charset="0"/>
              </a:rPr>
              <a:t>t</a:t>
            </a: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aminen</a:t>
            </a:r>
            <a:endParaRPr kumimoji="0" lang="x-none" sz="635"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294" name="Rectangle 294"/>
          <p:cNvSpPr/>
          <p:nvPr/>
        </p:nvSpPr>
        <p:spPr>
          <a:xfrm>
            <a:off x="333685" y="2895226"/>
            <a:ext cx="1619802" cy="97719"/>
          </a:xfrm>
          <a:prstGeom prst="rect">
            <a:avLst/>
          </a:prstGeom>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 Sosiaalisen oi</a:t>
            </a:r>
            <a:r>
              <a:rPr kumimoji="0" lang="x-none" sz="635" b="0" i="0" u="none" strike="noStrike" kern="1200" cap="none" spc="-19" normalizeH="0" baseline="0" noProof="0" dirty="0">
                <a:ln>
                  <a:noFill/>
                </a:ln>
                <a:solidFill>
                  <a:srgbClr val="000000"/>
                </a:solidFill>
                <a:effectLst/>
                <a:uLnTx/>
                <a:uFillTx/>
                <a:latin typeface="Calibri" pitchFamily="18" charset="0"/>
                <a:ea typeface="+mn-ea"/>
                <a:cs typeface="Arial" charset="0"/>
              </a:rPr>
              <a:t>k</a:t>
            </a: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eudenmu</a:t>
            </a:r>
            <a:r>
              <a:rPr kumimoji="0" lang="x-none" sz="635" b="0" i="0" u="none" strike="noStrike" kern="1200" cap="none" spc="-11" normalizeH="0" baseline="0" noProof="0" dirty="0">
                <a:ln>
                  <a:noFill/>
                </a:ln>
                <a:solidFill>
                  <a:srgbClr val="000000"/>
                </a:solidFill>
                <a:effectLst/>
                <a:uLnTx/>
                <a:uFillTx/>
                <a:latin typeface="Calibri" pitchFamily="18" charset="0"/>
                <a:ea typeface="+mn-ea"/>
                <a:cs typeface="Arial" charset="0"/>
              </a:rPr>
              <a:t>k</a:t>
            </a: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aisuuden edi</a:t>
            </a:r>
            <a:r>
              <a:rPr kumimoji="0" lang="x-none" sz="635" b="0" i="0" u="none" strike="noStrike" kern="1200" cap="none" spc="-6" normalizeH="0" baseline="0" noProof="0" dirty="0">
                <a:ln>
                  <a:noFill/>
                </a:ln>
                <a:solidFill>
                  <a:srgbClr val="000000"/>
                </a:solidFill>
                <a:effectLst/>
                <a:uLnTx/>
                <a:uFillTx/>
                <a:latin typeface="Calibri" pitchFamily="18" charset="0"/>
                <a:ea typeface="+mn-ea"/>
                <a:cs typeface="Arial" charset="0"/>
              </a:rPr>
              <a:t>s</a:t>
            </a:r>
            <a:r>
              <a:rPr kumimoji="0" lang="x-none" sz="635" b="0" i="0" u="none" strike="noStrike" kern="1200" cap="none" spc="-8" normalizeH="0" baseline="0" noProof="0" dirty="0">
                <a:ln>
                  <a:noFill/>
                </a:ln>
                <a:solidFill>
                  <a:srgbClr val="000000"/>
                </a:solidFill>
                <a:effectLst/>
                <a:uLnTx/>
                <a:uFillTx/>
                <a:latin typeface="Calibri" pitchFamily="18" charset="0"/>
                <a:ea typeface="+mn-ea"/>
                <a:cs typeface="Arial" charset="0"/>
              </a:rPr>
              <a:t>t</a:t>
            </a: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äminen</a:t>
            </a:r>
            <a:endParaRPr kumimoji="0" lang="x-none" sz="635"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295" name="Rectangle 295"/>
          <p:cNvSpPr/>
          <p:nvPr/>
        </p:nvSpPr>
        <p:spPr>
          <a:xfrm>
            <a:off x="560061" y="3053718"/>
            <a:ext cx="731034" cy="97719"/>
          </a:xfrm>
          <a:prstGeom prst="rect">
            <a:avLst/>
          </a:prstGeom>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x-none" sz="635" b="0" i="0" u="none" strike="noStrike" kern="1200" cap="none" spc="-21" normalizeH="0" baseline="0" noProof="0" dirty="0">
                <a:ln>
                  <a:noFill/>
                </a:ln>
                <a:solidFill>
                  <a:srgbClr val="FF8000"/>
                </a:solidFill>
                <a:effectLst/>
                <a:uLnTx/>
                <a:uFillTx/>
                <a:latin typeface="Calibri-Bold" pitchFamily="18" charset="0"/>
                <a:ea typeface="+mn-ea"/>
                <a:cs typeface="Arial" charset="0"/>
              </a:rPr>
              <a:t>P</a:t>
            </a:r>
            <a:r>
              <a:rPr kumimoji="0" lang="x-none" sz="635" b="0" i="0" u="none" strike="noStrike" kern="1200" cap="none" spc="0" normalizeH="0" baseline="0" noProof="0" dirty="0">
                <a:ln>
                  <a:noFill/>
                </a:ln>
                <a:solidFill>
                  <a:srgbClr val="FF8000"/>
                </a:solidFill>
                <a:effectLst/>
                <a:uLnTx/>
                <a:uFillTx/>
                <a:latin typeface="Calibri-Bold" pitchFamily="18" charset="0"/>
                <a:ea typeface="+mn-ea"/>
                <a:cs typeface="Arial" charset="0"/>
              </a:rPr>
              <a:t>ÄÄKYSYMYKSE</a:t>
            </a:r>
            <a:r>
              <a:rPr kumimoji="0" lang="x-none" sz="635" b="0" i="0" u="none" strike="noStrike" kern="1200" cap="none" spc="-41" normalizeH="0" baseline="0" noProof="0" dirty="0">
                <a:ln>
                  <a:noFill/>
                </a:ln>
                <a:solidFill>
                  <a:srgbClr val="FF8000"/>
                </a:solidFill>
                <a:effectLst/>
                <a:uLnTx/>
                <a:uFillTx/>
                <a:latin typeface="Calibri-Bold" pitchFamily="18" charset="0"/>
                <a:ea typeface="+mn-ea"/>
                <a:cs typeface="Arial" charset="0"/>
              </a:rPr>
              <a:t>T</a:t>
            </a:r>
            <a:r>
              <a:rPr kumimoji="0" lang="x-none" sz="635" b="0" i="0" u="none" strike="noStrike" kern="1200" cap="none" spc="0" normalizeH="0" baseline="0" noProof="0" dirty="0">
                <a:ln>
                  <a:noFill/>
                </a:ln>
                <a:solidFill>
                  <a:srgbClr val="FF8000"/>
                </a:solidFill>
                <a:effectLst/>
                <a:uLnTx/>
                <a:uFillTx/>
                <a:latin typeface="Calibri-Bold" pitchFamily="18" charset="0"/>
                <a:ea typeface="+mn-ea"/>
                <a:cs typeface="Arial" charset="0"/>
              </a:rPr>
              <a:t>:</a:t>
            </a:r>
            <a:endParaRPr kumimoji="0" lang="x-none" sz="635"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296" name="Rectangle 296"/>
          <p:cNvSpPr/>
          <p:nvPr/>
        </p:nvSpPr>
        <p:spPr>
          <a:xfrm>
            <a:off x="560062" y="3150490"/>
            <a:ext cx="1507207" cy="200311"/>
          </a:xfrm>
          <a:prstGeom prst="rect">
            <a:avLst/>
          </a:prstGeom>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x-none" sz="635" b="0" i="0" u="none" strike="noStrike" kern="1200" cap="none" spc="0" normalizeH="0" baseline="0" noProof="0" dirty="0">
                <a:ln>
                  <a:noFill/>
                </a:ln>
                <a:solidFill>
                  <a:srgbClr val="000000"/>
                </a:solidFill>
                <a:effectLst/>
                <a:uLnTx/>
                <a:uFillTx/>
                <a:latin typeface="Calibri Bold Italic" pitchFamily="18" charset="0"/>
                <a:ea typeface="+mn-ea"/>
                <a:cs typeface="Arial" charset="0"/>
              </a:rPr>
              <a:t>Mitä strategioita </a:t>
            </a:r>
            <a:r>
              <a:rPr kumimoji="0" lang="x-none" sz="635" b="0" i="0" u="none" strike="noStrike" kern="1200" cap="none" spc="0" normalizeH="0" baseline="0" noProof="0" dirty="0">
                <a:ln>
                  <a:noFill/>
                </a:ln>
                <a:solidFill>
                  <a:srgbClr val="000000"/>
                </a:solidFill>
                <a:effectLst/>
                <a:uLnTx/>
                <a:uFillTx/>
                <a:latin typeface="Calibri-Italic" pitchFamily="18" charset="0"/>
                <a:ea typeface="+mn-ea"/>
                <a:cs typeface="Arial" charset="0"/>
              </a:rPr>
              <a:t>ja </a:t>
            </a:r>
            <a:r>
              <a:rPr kumimoji="0" lang="x-none" sz="635" b="0" i="0" u="none" strike="noStrike" kern="1200" cap="none" spc="-8" normalizeH="0" baseline="0" noProof="0" dirty="0">
                <a:ln>
                  <a:noFill/>
                </a:ln>
                <a:solidFill>
                  <a:srgbClr val="000000"/>
                </a:solidFill>
                <a:effectLst/>
                <a:uLnTx/>
                <a:uFillTx/>
                <a:latin typeface="Calibri-Italic" pitchFamily="18" charset="0"/>
                <a:ea typeface="+mn-ea"/>
                <a:cs typeface="Arial" charset="0"/>
              </a:rPr>
              <a:t>t</a:t>
            </a:r>
            <a:r>
              <a:rPr kumimoji="0" lang="x-none" sz="635" b="0" i="0" u="none" strike="noStrike" kern="1200" cap="none" spc="0" normalizeH="0" baseline="0" noProof="0" dirty="0">
                <a:ln>
                  <a:noFill/>
                </a:ln>
                <a:solidFill>
                  <a:srgbClr val="000000"/>
                </a:solidFill>
                <a:effectLst/>
                <a:uLnTx/>
                <a:uFillTx/>
                <a:latin typeface="Calibri-Italic" pitchFamily="18" charset="0"/>
                <a:ea typeface="+mn-ea"/>
                <a:cs typeface="Arial" charset="0"/>
              </a:rPr>
              <a:t>oimin</a:t>
            </a:r>
            <a:r>
              <a:rPr kumimoji="0" lang="x-none" sz="635" b="0" i="0" u="none" strike="noStrike" kern="1200" cap="none" spc="-7" normalizeH="0" baseline="0" noProof="0" dirty="0">
                <a:ln>
                  <a:noFill/>
                </a:ln>
                <a:solidFill>
                  <a:srgbClr val="000000"/>
                </a:solidFill>
                <a:effectLst/>
                <a:uLnTx/>
                <a:uFillTx/>
                <a:latin typeface="Calibri-Italic" pitchFamily="18" charset="0"/>
                <a:ea typeface="+mn-ea"/>
                <a:cs typeface="Arial" charset="0"/>
              </a:rPr>
              <a:t>t</a:t>
            </a:r>
            <a:r>
              <a:rPr kumimoji="0" lang="x-none" sz="635" b="0" i="0" u="none" strike="noStrike" kern="1200" cap="none" spc="0" normalizeH="0" baseline="0" noProof="0" dirty="0">
                <a:ln>
                  <a:noFill/>
                </a:ln>
                <a:solidFill>
                  <a:srgbClr val="000000"/>
                </a:solidFill>
                <a:effectLst/>
                <a:uLnTx/>
                <a:uFillTx/>
                <a:latin typeface="Calibri-Italic" pitchFamily="18" charset="0"/>
                <a:ea typeface="+mn-ea"/>
                <a:cs typeface="Arial" charset="0"/>
              </a:rPr>
              <a:t>a</a:t>
            </a:r>
            <a:r>
              <a:rPr kumimoji="0" lang="x-none" sz="635" b="0" i="0" u="none" strike="noStrike" kern="1200" cap="none" spc="-7" normalizeH="0" baseline="0" noProof="0" dirty="0">
                <a:ln>
                  <a:noFill/>
                </a:ln>
                <a:solidFill>
                  <a:srgbClr val="000000"/>
                </a:solidFill>
                <a:effectLst/>
                <a:uLnTx/>
                <a:uFillTx/>
                <a:latin typeface="Calibri-Italic" pitchFamily="18" charset="0"/>
                <a:ea typeface="+mn-ea"/>
                <a:cs typeface="Arial" charset="0"/>
              </a:rPr>
              <a:t>t</a:t>
            </a:r>
            <a:r>
              <a:rPr kumimoji="0" lang="x-none" sz="635" b="0" i="0" u="none" strike="noStrike" kern="1200" cap="none" spc="0" normalizeH="0" baseline="0" noProof="0" dirty="0">
                <a:ln>
                  <a:noFill/>
                </a:ln>
                <a:solidFill>
                  <a:srgbClr val="000000"/>
                </a:solidFill>
                <a:effectLst/>
                <a:uLnTx/>
                <a:uFillTx/>
                <a:latin typeface="Calibri-Italic" pitchFamily="18" charset="0"/>
                <a:ea typeface="+mn-ea"/>
                <a:cs typeface="Arial" charset="0"/>
              </a:rPr>
              <a:t>apoja voidaan </a:t>
            </a:r>
            <a:endParaRPr kumimoji="0" lang="x-none" sz="635" b="0" i="0" u="none" strike="noStrike" kern="1200" cap="none" spc="0" normalizeH="0" baseline="0" noProof="0" dirty="0">
              <a:ln>
                <a:noFill/>
              </a:ln>
              <a:solidFill>
                <a:srgbClr val="000000"/>
              </a:solidFill>
              <a:effectLst/>
              <a:uLnTx/>
              <a:uFillTx/>
              <a:latin typeface="Arial" charset="0"/>
              <a:ea typeface="+mn-ea"/>
              <a:cs typeface="Arial" charset="0"/>
            </a:endParaRPr>
          </a:p>
          <a:p>
            <a:pPr marL="0" marR="0" lvl="0" indent="0" algn="l" defTabSz="914400" rtl="0" eaLnBrk="1" fontAlgn="base" latinLnBrk="0" hangingPunct="1">
              <a:lnSpc>
                <a:spcPts val="762"/>
              </a:lnSpc>
              <a:spcBef>
                <a:spcPct val="0"/>
              </a:spcBef>
              <a:spcAft>
                <a:spcPct val="0"/>
              </a:spcAft>
              <a:buClrTx/>
              <a:buSzTx/>
              <a:buFontTx/>
              <a:buNone/>
              <a:tabLst/>
              <a:defRPr/>
            </a:pPr>
            <a:r>
              <a:rPr kumimoji="0" lang="x-none" sz="635" b="0" i="0" u="none" strike="noStrike" kern="1200" cap="none" spc="-6" normalizeH="0" baseline="0" noProof="0" dirty="0">
                <a:ln>
                  <a:noFill/>
                </a:ln>
                <a:solidFill>
                  <a:srgbClr val="000000"/>
                </a:solidFill>
                <a:effectLst/>
                <a:uLnTx/>
                <a:uFillTx/>
                <a:latin typeface="Calibri Italic" pitchFamily="18" charset="0"/>
                <a:ea typeface="+mn-ea"/>
                <a:cs typeface="Arial" charset="0"/>
              </a:rPr>
              <a:t>k</a:t>
            </a:r>
            <a:r>
              <a:rPr kumimoji="0" lang="x-none" sz="635" b="0" i="0" u="none" strike="noStrike" kern="1200" cap="none" spc="0" normalizeH="0" baseline="0" noProof="0" dirty="0">
                <a:ln>
                  <a:noFill/>
                </a:ln>
                <a:solidFill>
                  <a:srgbClr val="000000"/>
                </a:solidFill>
                <a:effectLst/>
                <a:uLnTx/>
                <a:uFillTx/>
                <a:latin typeface="Calibri Italic" pitchFamily="18" charset="0"/>
                <a:ea typeface="+mn-ea"/>
                <a:cs typeface="Arial" charset="0"/>
              </a:rPr>
              <a:t>äytt</a:t>
            </a:r>
            <a:endParaRPr kumimoji="0" lang="x-none" sz="635"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297" name="Rectangle 297"/>
          <p:cNvSpPr/>
          <p:nvPr/>
        </p:nvSpPr>
        <p:spPr>
          <a:xfrm>
            <a:off x="700527" y="3247263"/>
            <a:ext cx="254878" cy="97719"/>
          </a:xfrm>
          <a:prstGeom prst="rect">
            <a:avLst/>
          </a:prstGeom>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x-none" sz="635" b="0" i="0" u="none" strike="noStrike" kern="1200" cap="none" spc="0" normalizeH="0" baseline="0" noProof="0" dirty="0">
                <a:ln>
                  <a:noFill/>
                </a:ln>
                <a:solidFill>
                  <a:srgbClr val="000000"/>
                </a:solidFill>
                <a:effectLst/>
                <a:uLnTx/>
                <a:uFillTx/>
                <a:latin typeface="Calibri Italic" pitchFamily="18" charset="0"/>
                <a:ea typeface="+mn-ea"/>
                <a:cs typeface="Arial" charset="0"/>
              </a:rPr>
              <a:t> ää, jott</a:t>
            </a:r>
            <a:endParaRPr kumimoji="0" lang="x-none" sz="635"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298" name="Rectangle 298"/>
          <p:cNvSpPr/>
          <p:nvPr/>
        </p:nvSpPr>
        <p:spPr>
          <a:xfrm>
            <a:off x="933385" y="3247263"/>
            <a:ext cx="752642" cy="97719"/>
          </a:xfrm>
          <a:prstGeom prst="rect">
            <a:avLst/>
          </a:prstGeom>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x-none" sz="635" b="0" i="0" u="none" strike="noStrike" kern="1200" cap="none" spc="0" normalizeH="0" baseline="0" noProof="0" dirty="0">
                <a:ln>
                  <a:noFill/>
                </a:ln>
                <a:solidFill>
                  <a:srgbClr val="000000"/>
                </a:solidFill>
                <a:effectLst/>
                <a:uLnTx/>
                <a:uFillTx/>
                <a:latin typeface="Calibri Italic" pitchFamily="18" charset="0"/>
                <a:ea typeface="+mn-ea"/>
                <a:cs typeface="Arial" charset="0"/>
              </a:rPr>
              <a:t> a yhä useammat </a:t>
            </a:r>
            <a:r>
              <a:rPr kumimoji="0" lang="x-none" sz="635" b="0" i="0" u="none" strike="noStrike" kern="1200" cap="none" spc="-6" normalizeH="0" baseline="0" noProof="0" dirty="0">
                <a:ln>
                  <a:noFill/>
                </a:ln>
                <a:solidFill>
                  <a:srgbClr val="000000"/>
                </a:solidFill>
                <a:effectLst/>
                <a:uLnTx/>
                <a:uFillTx/>
                <a:latin typeface="Calibri Italic" pitchFamily="18" charset="0"/>
                <a:ea typeface="+mn-ea"/>
                <a:cs typeface="Arial" charset="0"/>
              </a:rPr>
              <a:t>k</a:t>
            </a:r>
            <a:r>
              <a:rPr kumimoji="0" lang="x-none" sz="635" b="0" i="0" u="none" strike="noStrike" kern="1200" cap="none" spc="0" normalizeH="0" baseline="0" noProof="0" dirty="0">
                <a:ln>
                  <a:noFill/>
                </a:ln>
                <a:solidFill>
                  <a:srgbClr val="000000"/>
                </a:solidFill>
                <a:effectLst/>
                <a:uLnTx/>
                <a:uFillTx/>
                <a:latin typeface="Calibri Italic" pitchFamily="18" charset="0"/>
                <a:ea typeface="+mn-ea"/>
                <a:cs typeface="Arial" charset="0"/>
              </a:rPr>
              <a:t>äytt</a:t>
            </a:r>
            <a:endParaRPr kumimoji="0" lang="x-none" sz="635"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299" name="Rectangle 299"/>
          <p:cNvSpPr/>
          <p:nvPr/>
        </p:nvSpPr>
        <p:spPr>
          <a:xfrm>
            <a:off x="560061" y="3247263"/>
            <a:ext cx="1608646" cy="200311"/>
          </a:xfrm>
          <a:prstGeom prst="rect">
            <a:avLst/>
          </a:prstGeom>
        </p:spPr>
        <p:txBody>
          <a:bodyPr wrap="none" lIns="0" tIns="0" rIns="0" bIns="0">
            <a:spAutoFit/>
          </a:bodyPr>
          <a:lstStyle/>
          <a:p>
            <a:pPr marL="1102603" marR="0" lvl="0" indent="0" algn="l" defTabSz="914400" rtl="0" eaLnBrk="1" fontAlgn="base" latinLnBrk="0" hangingPunct="1">
              <a:lnSpc>
                <a:spcPct val="100000"/>
              </a:lnSpc>
              <a:spcBef>
                <a:spcPct val="0"/>
              </a:spcBef>
              <a:spcAft>
                <a:spcPct val="0"/>
              </a:spcAft>
              <a:buClrTx/>
              <a:buSzTx/>
              <a:buFontTx/>
              <a:buNone/>
              <a:tabLst/>
              <a:defRPr/>
            </a:pPr>
            <a:r>
              <a:rPr kumimoji="0" lang="x-none" sz="635" b="0" i="0" u="none" strike="noStrike" kern="1200" cap="none" spc="0" normalizeH="0" baseline="0" noProof="0" dirty="0">
                <a:ln>
                  <a:noFill/>
                </a:ln>
                <a:solidFill>
                  <a:srgbClr val="000000"/>
                </a:solidFill>
                <a:effectLst/>
                <a:uLnTx/>
                <a:uFillTx/>
                <a:latin typeface="Calibri Italic" pitchFamily="18" charset="0"/>
                <a:ea typeface="+mn-ea"/>
                <a:cs typeface="Arial" charset="0"/>
              </a:rPr>
              <a:t> äjät </a:t>
            </a:r>
            <a:endParaRPr kumimoji="0" lang="x-none" sz="635" b="0" i="0" u="none" strike="noStrike" kern="1200" cap="none" spc="0" normalizeH="0" baseline="0" noProof="0" dirty="0">
              <a:ln>
                <a:noFill/>
              </a:ln>
              <a:solidFill>
                <a:srgbClr val="000000"/>
              </a:solidFill>
              <a:effectLst/>
              <a:uLnTx/>
              <a:uFillTx/>
              <a:latin typeface="Arial" charset="0"/>
              <a:ea typeface="+mn-ea"/>
              <a:cs typeface="Arial" charset="0"/>
            </a:endParaRPr>
          </a:p>
          <a:p>
            <a:pPr marL="0" marR="0" lvl="0" indent="0" algn="l" defTabSz="914400" rtl="0" eaLnBrk="1" fontAlgn="base" latinLnBrk="0" hangingPunct="1">
              <a:lnSpc>
                <a:spcPts val="762"/>
              </a:lnSpc>
              <a:spcBef>
                <a:spcPct val="0"/>
              </a:spcBef>
              <a:spcAft>
                <a:spcPct val="0"/>
              </a:spcAft>
              <a:buClrTx/>
              <a:buSzTx/>
              <a:buFontTx/>
              <a:buNone/>
              <a:tabLst/>
              <a:defRPr/>
            </a:pPr>
            <a:r>
              <a:rPr kumimoji="0" lang="x-none" sz="635" b="0" i="0" u="none" strike="noStrike" kern="1200" cap="none" spc="0" normalizeH="0" baseline="0" noProof="0" dirty="0">
                <a:ln>
                  <a:noFill/>
                </a:ln>
                <a:solidFill>
                  <a:srgbClr val="000000"/>
                </a:solidFill>
                <a:effectLst/>
                <a:uLnTx/>
                <a:uFillTx/>
                <a:latin typeface="Calibri-Italic" pitchFamily="18" charset="0"/>
                <a:ea typeface="+mn-ea"/>
                <a:cs typeface="Arial" charset="0"/>
              </a:rPr>
              <a:t>osallistuisivat elini</a:t>
            </a:r>
            <a:r>
              <a:rPr kumimoji="0" lang="x-none" sz="635" b="0" i="0" u="none" strike="noStrike" kern="1200" cap="none" spc="-6" normalizeH="0" baseline="0" noProof="0" dirty="0">
                <a:ln>
                  <a:noFill/>
                </a:ln>
                <a:solidFill>
                  <a:srgbClr val="000000"/>
                </a:solidFill>
                <a:effectLst/>
                <a:uLnTx/>
                <a:uFillTx/>
                <a:latin typeface="Calibri-Italic" pitchFamily="18" charset="0"/>
                <a:ea typeface="+mn-ea"/>
                <a:cs typeface="Arial" charset="0"/>
              </a:rPr>
              <a:t>k</a:t>
            </a:r>
            <a:r>
              <a:rPr kumimoji="0" lang="x-none" sz="635" b="0" i="0" u="none" strike="noStrike" kern="1200" cap="none" spc="0" normalizeH="0" baseline="0" noProof="0" dirty="0">
                <a:ln>
                  <a:noFill/>
                </a:ln>
                <a:solidFill>
                  <a:srgbClr val="000000"/>
                </a:solidFill>
                <a:effectLst/>
                <a:uLnTx/>
                <a:uFillTx/>
                <a:latin typeface="Calibri-Italic" pitchFamily="18" charset="0"/>
                <a:ea typeface="+mn-ea"/>
                <a:cs typeface="Arial" charset="0"/>
              </a:rPr>
              <a:t>äiseen ohjaukseen ja sen </a:t>
            </a:r>
            <a:endParaRPr kumimoji="0" lang="x-none" sz="635"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300" name="Rectangle 300"/>
          <p:cNvSpPr/>
          <p:nvPr/>
        </p:nvSpPr>
        <p:spPr>
          <a:xfrm>
            <a:off x="560061" y="3440808"/>
            <a:ext cx="190758" cy="97719"/>
          </a:xfrm>
          <a:prstGeom prst="rect">
            <a:avLst/>
          </a:prstGeom>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x-none" sz="635" b="0" i="0" u="none" strike="noStrike" kern="1200" cap="none" spc="0" normalizeH="0" baseline="0" noProof="0" dirty="0">
                <a:ln>
                  <a:noFill/>
                </a:ln>
                <a:solidFill>
                  <a:srgbClr val="000000"/>
                </a:solidFill>
                <a:effectLst/>
                <a:uLnTx/>
                <a:uFillTx/>
                <a:latin typeface="Calibri Italic" pitchFamily="18" charset="0"/>
                <a:ea typeface="+mn-ea"/>
                <a:cs typeface="Arial" charset="0"/>
              </a:rPr>
              <a:t>kehitt</a:t>
            </a:r>
            <a:endParaRPr kumimoji="0" lang="x-none" sz="635"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301" name="Rectangle 301"/>
          <p:cNvSpPr/>
          <p:nvPr/>
        </p:nvSpPr>
        <p:spPr>
          <a:xfrm>
            <a:off x="719656" y="3440808"/>
            <a:ext cx="327975" cy="97719"/>
          </a:xfrm>
          <a:prstGeom prst="rect">
            <a:avLst/>
          </a:prstGeom>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x-none" sz="635" b="0" i="0" u="none" strike="noStrike" kern="1200" cap="none" spc="0" normalizeH="0" baseline="0" noProof="0" dirty="0">
                <a:ln>
                  <a:noFill/>
                </a:ln>
                <a:solidFill>
                  <a:srgbClr val="000000"/>
                </a:solidFill>
                <a:effectLst/>
                <a:uLnTx/>
                <a:uFillTx/>
                <a:latin typeface="Calibri Italic" pitchFamily="18" charset="0"/>
                <a:ea typeface="+mn-ea"/>
                <a:cs typeface="Arial" charset="0"/>
              </a:rPr>
              <a:t> ämisee</a:t>
            </a:r>
            <a:r>
              <a:rPr kumimoji="0" lang="x-none" sz="635" b="0" i="0" u="none" strike="noStrike" kern="1200" cap="none" spc="-30" normalizeH="0" baseline="0" noProof="0" dirty="0">
                <a:ln>
                  <a:noFill/>
                </a:ln>
                <a:solidFill>
                  <a:srgbClr val="000000"/>
                </a:solidFill>
                <a:effectLst/>
                <a:uLnTx/>
                <a:uFillTx/>
                <a:latin typeface="Calibri Italic" pitchFamily="18" charset="0"/>
                <a:ea typeface="+mn-ea"/>
                <a:cs typeface="Arial" charset="0"/>
              </a:rPr>
              <a:t>n</a:t>
            </a:r>
            <a:r>
              <a:rPr kumimoji="0" lang="x-none" sz="635" b="0" i="0" u="none" strike="noStrike" kern="1200" cap="none" spc="0" normalizeH="0" baseline="0" noProof="0" dirty="0">
                <a:ln>
                  <a:noFill/>
                </a:ln>
                <a:solidFill>
                  <a:srgbClr val="000000"/>
                </a:solidFill>
                <a:effectLst/>
                <a:uLnTx/>
                <a:uFillTx/>
                <a:latin typeface="Calibri Italic" pitchFamily="18" charset="0"/>
                <a:ea typeface="+mn-ea"/>
                <a:cs typeface="Arial" charset="0"/>
              </a:rPr>
              <a:t>?</a:t>
            </a:r>
            <a:endParaRPr kumimoji="0" lang="x-none" sz="635"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302" name="Rectangle 302"/>
          <p:cNvSpPr/>
          <p:nvPr/>
        </p:nvSpPr>
        <p:spPr>
          <a:xfrm>
            <a:off x="560061" y="3537580"/>
            <a:ext cx="1459630" cy="97719"/>
          </a:xfrm>
          <a:prstGeom prst="rect">
            <a:avLst/>
          </a:prstGeom>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x-none" sz="635" b="0" i="0" u="none" strike="noStrike" kern="1200" cap="none" spc="-10" normalizeH="0" baseline="0" noProof="0" dirty="0">
                <a:ln>
                  <a:noFill/>
                </a:ln>
                <a:solidFill>
                  <a:srgbClr val="000000"/>
                </a:solidFill>
                <a:effectLst/>
                <a:uLnTx/>
                <a:uFillTx/>
                <a:latin typeface="Calibri Bold Italic" pitchFamily="18" charset="0"/>
                <a:ea typeface="+mn-ea"/>
                <a:cs typeface="Arial" charset="0"/>
              </a:rPr>
              <a:t>K</a:t>
            </a:r>
            <a:r>
              <a:rPr kumimoji="0" lang="x-none" sz="635" b="0" i="0" u="none" strike="noStrike" kern="1200" cap="none" spc="0" normalizeH="0" baseline="0" noProof="0" dirty="0">
                <a:ln>
                  <a:noFill/>
                </a:ln>
                <a:solidFill>
                  <a:srgbClr val="000000"/>
                </a:solidFill>
                <a:effectLst/>
                <a:uLnTx/>
                <a:uFillTx/>
                <a:latin typeface="Calibri Bold Italic" pitchFamily="18" charset="0"/>
                <a:ea typeface="+mn-ea"/>
                <a:cs typeface="Arial" charset="0"/>
              </a:rPr>
              <a:t>uinka julkishallinto</a:t>
            </a:r>
            <a:r>
              <a:rPr kumimoji="0" lang="x-none" sz="635" b="0" i="0" u="none" strike="noStrike" kern="1200" cap="none" spc="0" normalizeH="0" baseline="0" noProof="0" dirty="0">
                <a:ln>
                  <a:noFill/>
                </a:ln>
                <a:solidFill>
                  <a:srgbClr val="000000"/>
                </a:solidFill>
                <a:effectLst/>
                <a:uLnTx/>
                <a:uFillTx/>
                <a:latin typeface="Calibri-Italic" pitchFamily="18" charset="0"/>
                <a:ea typeface="+mn-ea"/>
                <a:cs typeface="Arial" charset="0"/>
              </a:rPr>
              <a:t> ja muut avain</a:t>
            </a:r>
            <a:r>
              <a:rPr kumimoji="0" lang="x-none" sz="635" b="0" i="0" u="none" strike="noStrike" kern="1200" cap="none" spc="-8" normalizeH="0" baseline="0" noProof="0" dirty="0">
                <a:ln>
                  <a:noFill/>
                </a:ln>
                <a:solidFill>
                  <a:srgbClr val="000000"/>
                </a:solidFill>
                <a:effectLst/>
                <a:uLnTx/>
                <a:uFillTx/>
                <a:latin typeface="Calibri-Italic" pitchFamily="18" charset="0"/>
                <a:ea typeface="+mn-ea"/>
                <a:cs typeface="Arial" charset="0"/>
              </a:rPr>
              <a:t>t</a:t>
            </a:r>
            <a:r>
              <a:rPr kumimoji="0" lang="x-none" sz="635" b="0" i="0" u="none" strike="noStrike" kern="1200" cap="none" spc="0" normalizeH="0" baseline="0" noProof="0" dirty="0">
                <a:ln>
                  <a:noFill/>
                </a:ln>
                <a:solidFill>
                  <a:srgbClr val="000000"/>
                </a:solidFill>
                <a:effectLst/>
                <a:uLnTx/>
                <a:uFillTx/>
                <a:latin typeface="Calibri-Italic" pitchFamily="18" charset="0"/>
                <a:ea typeface="+mn-ea"/>
                <a:cs typeface="Arial" charset="0"/>
              </a:rPr>
              <a:t>oimijat </a:t>
            </a:r>
            <a:endParaRPr kumimoji="0" lang="x-none" sz="635"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303" name="Rectangle 303"/>
          <p:cNvSpPr/>
          <p:nvPr/>
        </p:nvSpPr>
        <p:spPr>
          <a:xfrm>
            <a:off x="560062" y="3634353"/>
            <a:ext cx="1252587" cy="97719"/>
          </a:xfrm>
          <a:prstGeom prst="rect">
            <a:avLst/>
          </a:prstGeom>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x-none" sz="635" b="0" i="0" u="none" strike="noStrike" kern="1200" cap="none" spc="0" normalizeH="0" baseline="0" noProof="0" dirty="0">
                <a:ln>
                  <a:noFill/>
                </a:ln>
                <a:solidFill>
                  <a:srgbClr val="000000"/>
                </a:solidFill>
                <a:effectLst/>
                <a:uLnTx/>
                <a:uFillTx/>
                <a:latin typeface="Calibri Italic" pitchFamily="18" charset="0"/>
                <a:ea typeface="+mn-ea"/>
                <a:cs typeface="Arial" charset="0"/>
              </a:rPr>
              <a:t>voivat edis</a:t>
            </a:r>
            <a:r>
              <a:rPr kumimoji="0" lang="x-none" sz="635" b="0" i="0" u="none" strike="noStrike" kern="1200" cap="none" spc="-7" normalizeH="0" baseline="0" noProof="0" dirty="0">
                <a:ln>
                  <a:noFill/>
                </a:ln>
                <a:solidFill>
                  <a:srgbClr val="000000"/>
                </a:solidFill>
                <a:effectLst/>
                <a:uLnTx/>
                <a:uFillTx/>
                <a:latin typeface="Calibri Italic" pitchFamily="18" charset="0"/>
                <a:ea typeface="+mn-ea"/>
                <a:cs typeface="Arial" charset="0"/>
              </a:rPr>
              <a:t>t</a:t>
            </a:r>
            <a:r>
              <a:rPr kumimoji="0" lang="x-none" sz="635" b="0" i="0" u="none" strike="noStrike" kern="1200" cap="none" spc="0" normalizeH="0" baseline="0" noProof="0" dirty="0">
                <a:ln>
                  <a:noFill/>
                </a:ln>
                <a:solidFill>
                  <a:srgbClr val="000000"/>
                </a:solidFill>
                <a:effectLst/>
                <a:uLnTx/>
                <a:uFillTx/>
                <a:latin typeface="Calibri Italic" pitchFamily="18" charset="0"/>
                <a:ea typeface="+mn-ea"/>
                <a:cs typeface="Arial" charset="0"/>
              </a:rPr>
              <a:t>ää </a:t>
            </a:r>
            <a:r>
              <a:rPr kumimoji="0" lang="x-none" sz="635" b="0" i="0" u="none" strike="noStrike" kern="1200" cap="none" spc="-6" normalizeH="0" baseline="0" noProof="0" dirty="0">
                <a:ln>
                  <a:noFill/>
                </a:ln>
                <a:solidFill>
                  <a:srgbClr val="000000"/>
                </a:solidFill>
                <a:effectLst/>
                <a:uLnTx/>
                <a:uFillTx/>
                <a:latin typeface="Calibri Italic" pitchFamily="18" charset="0"/>
                <a:ea typeface="+mn-ea"/>
                <a:cs typeface="Arial" charset="0"/>
              </a:rPr>
              <a:t>k</a:t>
            </a:r>
            <a:r>
              <a:rPr kumimoji="0" lang="x-none" sz="635" b="0" i="0" u="none" strike="noStrike" kern="1200" cap="none" spc="0" normalizeH="0" baseline="0" noProof="0" dirty="0">
                <a:ln>
                  <a:noFill/>
                </a:ln>
                <a:solidFill>
                  <a:srgbClr val="000000"/>
                </a:solidFill>
                <a:effectLst/>
                <a:uLnTx/>
                <a:uFillTx/>
                <a:latin typeface="Calibri Italic" pitchFamily="18" charset="0"/>
                <a:ea typeface="+mn-ea"/>
                <a:cs typeface="Arial" charset="0"/>
              </a:rPr>
              <a:t>ansalais</a:t>
            </a:r>
            <a:r>
              <a:rPr kumimoji="0" lang="x-none" sz="635" b="0" i="0" u="none" strike="noStrike" kern="1200" cap="none" spc="-7" normalizeH="0" baseline="0" noProof="0" dirty="0">
                <a:ln>
                  <a:noFill/>
                </a:ln>
                <a:solidFill>
                  <a:srgbClr val="000000"/>
                </a:solidFill>
                <a:effectLst/>
                <a:uLnTx/>
                <a:uFillTx/>
                <a:latin typeface="Calibri Italic" pitchFamily="18" charset="0"/>
                <a:ea typeface="+mn-ea"/>
                <a:cs typeface="Arial" charset="0"/>
              </a:rPr>
              <a:t>t</a:t>
            </a:r>
            <a:r>
              <a:rPr kumimoji="0" lang="x-none" sz="635" b="0" i="0" u="none" strike="noStrike" kern="1200" cap="none" spc="0" normalizeH="0" baseline="0" noProof="0" dirty="0">
                <a:ln>
                  <a:noFill/>
                </a:ln>
                <a:solidFill>
                  <a:srgbClr val="000000"/>
                </a:solidFill>
                <a:effectLst/>
                <a:uLnTx/>
                <a:uFillTx/>
                <a:latin typeface="Calibri Italic" pitchFamily="18" charset="0"/>
                <a:ea typeface="+mn-ea"/>
                <a:cs typeface="Arial" charset="0"/>
              </a:rPr>
              <a:t>en osallisuutt</a:t>
            </a:r>
            <a:endParaRPr kumimoji="0" lang="x-none" sz="635"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304" name="Rectangle 304"/>
          <p:cNvSpPr/>
          <p:nvPr/>
        </p:nvSpPr>
        <p:spPr>
          <a:xfrm>
            <a:off x="1770597" y="3634353"/>
            <a:ext cx="76944" cy="97719"/>
          </a:xfrm>
          <a:prstGeom prst="rect">
            <a:avLst/>
          </a:prstGeom>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x-none" sz="635" b="0" i="0" u="none" strike="noStrike" kern="1200" cap="none" spc="0" normalizeH="0" baseline="0" noProof="0" dirty="0">
                <a:ln>
                  <a:noFill/>
                </a:ln>
                <a:solidFill>
                  <a:srgbClr val="000000"/>
                </a:solidFill>
                <a:effectLst/>
                <a:uLnTx/>
                <a:uFillTx/>
                <a:latin typeface="Calibri Italic" pitchFamily="18" charset="0"/>
                <a:ea typeface="+mn-ea"/>
                <a:cs typeface="Arial" charset="0"/>
              </a:rPr>
              <a:t> a </a:t>
            </a:r>
            <a:endParaRPr kumimoji="0" lang="x-none" sz="635"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305" name="Rectangle 305"/>
          <p:cNvSpPr/>
          <p:nvPr/>
        </p:nvSpPr>
        <p:spPr>
          <a:xfrm>
            <a:off x="560062" y="3731126"/>
            <a:ext cx="965457" cy="97719"/>
          </a:xfrm>
          <a:prstGeom prst="rect">
            <a:avLst/>
          </a:prstGeom>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x-none" sz="635" b="0" i="0" u="none" strike="noStrike" kern="1200" cap="none" spc="0" normalizeH="0" baseline="0" noProof="0" dirty="0">
                <a:ln>
                  <a:noFill/>
                </a:ln>
                <a:solidFill>
                  <a:srgbClr val="000000"/>
                </a:solidFill>
                <a:effectLst/>
                <a:uLnTx/>
                <a:uFillTx/>
                <a:latin typeface="Calibri-Italic" pitchFamily="18" charset="0"/>
                <a:ea typeface="+mn-ea"/>
                <a:cs typeface="Arial" charset="0"/>
              </a:rPr>
              <a:t>elini</a:t>
            </a:r>
            <a:r>
              <a:rPr kumimoji="0" lang="x-none" sz="635" b="0" i="0" u="none" strike="noStrike" kern="1200" cap="none" spc="-6" normalizeH="0" baseline="0" noProof="0" dirty="0">
                <a:ln>
                  <a:noFill/>
                </a:ln>
                <a:solidFill>
                  <a:srgbClr val="000000"/>
                </a:solidFill>
                <a:effectLst/>
                <a:uLnTx/>
                <a:uFillTx/>
                <a:latin typeface="Calibri-Italic" pitchFamily="18" charset="0"/>
                <a:ea typeface="+mn-ea"/>
                <a:cs typeface="Arial" charset="0"/>
              </a:rPr>
              <a:t>k</a:t>
            </a:r>
            <a:r>
              <a:rPr kumimoji="0" lang="x-none" sz="635" b="0" i="0" u="none" strike="noStrike" kern="1200" cap="none" spc="0" normalizeH="0" baseline="0" noProof="0" dirty="0">
                <a:ln>
                  <a:noFill/>
                </a:ln>
                <a:solidFill>
                  <a:srgbClr val="000000"/>
                </a:solidFill>
                <a:effectLst/>
                <a:uLnTx/>
                <a:uFillTx/>
                <a:latin typeface="Calibri-Italic" pitchFamily="18" charset="0"/>
                <a:ea typeface="+mn-ea"/>
                <a:cs typeface="Arial" charset="0"/>
              </a:rPr>
              <a:t>äisessä ohjauksess</a:t>
            </a:r>
            <a:r>
              <a:rPr kumimoji="0" lang="x-none" sz="635" b="0" i="0" u="none" strike="noStrike" kern="1200" cap="none" spc="-28" normalizeH="0" baseline="0" noProof="0" dirty="0">
                <a:ln>
                  <a:noFill/>
                </a:ln>
                <a:solidFill>
                  <a:srgbClr val="000000"/>
                </a:solidFill>
                <a:effectLst/>
                <a:uLnTx/>
                <a:uFillTx/>
                <a:latin typeface="Calibri-Italic" pitchFamily="18" charset="0"/>
                <a:ea typeface="+mn-ea"/>
                <a:cs typeface="Arial" charset="0"/>
              </a:rPr>
              <a:t>a</a:t>
            </a:r>
            <a:r>
              <a:rPr kumimoji="0" lang="x-none" sz="635" b="0" i="0" u="none" strike="noStrike" kern="1200" cap="none" spc="0" normalizeH="0" baseline="0" noProof="0" dirty="0">
                <a:ln>
                  <a:noFill/>
                </a:ln>
                <a:solidFill>
                  <a:srgbClr val="000000"/>
                </a:solidFill>
                <a:effectLst/>
                <a:uLnTx/>
                <a:uFillTx/>
                <a:latin typeface="Calibri-Italic" pitchFamily="18" charset="0"/>
                <a:ea typeface="+mn-ea"/>
                <a:cs typeface="Arial" charset="0"/>
              </a:rPr>
              <a:t>?</a:t>
            </a:r>
            <a:endParaRPr kumimoji="0" lang="x-none" sz="635"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306" name="Rectangle 306"/>
          <p:cNvSpPr/>
          <p:nvPr/>
        </p:nvSpPr>
        <p:spPr>
          <a:xfrm>
            <a:off x="560061" y="3827899"/>
            <a:ext cx="1509580" cy="200311"/>
          </a:xfrm>
          <a:prstGeom prst="rect">
            <a:avLst/>
          </a:prstGeom>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x-none" sz="635" b="0" i="0" u="none" strike="noStrike" kern="1200" cap="none" spc="0" normalizeH="0" baseline="0" noProof="0" dirty="0">
                <a:ln>
                  <a:noFill/>
                </a:ln>
                <a:solidFill>
                  <a:srgbClr val="000000"/>
                </a:solidFill>
                <a:effectLst/>
                <a:uLnTx/>
                <a:uFillTx/>
                <a:latin typeface="Calibri Bold Italic" pitchFamily="18" charset="0"/>
                <a:ea typeface="+mn-ea"/>
                <a:cs typeface="Arial" charset="0"/>
              </a:rPr>
              <a:t>Mitä muuta</a:t>
            </a:r>
            <a:r>
              <a:rPr kumimoji="0" lang="x-none" sz="635" b="0" i="0" u="none" strike="noStrike" kern="1200" cap="none" spc="0" normalizeH="0" baseline="0" noProof="0" dirty="0">
                <a:ln>
                  <a:noFill/>
                </a:ln>
                <a:solidFill>
                  <a:srgbClr val="000000"/>
                </a:solidFill>
                <a:effectLst/>
                <a:uLnTx/>
                <a:uFillTx/>
                <a:latin typeface="Calibri-Italic" pitchFamily="18" charset="0"/>
                <a:ea typeface="+mn-ea"/>
                <a:cs typeface="Arial" charset="0"/>
              </a:rPr>
              <a:t> tulisi </a:t>
            </a:r>
            <a:r>
              <a:rPr kumimoji="0" lang="x-none" sz="635" b="0" i="0" u="none" strike="noStrike" kern="1200" cap="none" spc="-7" normalizeH="0" baseline="0" noProof="0" dirty="0">
                <a:ln>
                  <a:noFill/>
                </a:ln>
                <a:solidFill>
                  <a:srgbClr val="000000"/>
                </a:solidFill>
                <a:effectLst/>
                <a:uLnTx/>
                <a:uFillTx/>
                <a:latin typeface="Calibri-Italic" pitchFamily="18" charset="0"/>
                <a:ea typeface="+mn-ea"/>
                <a:cs typeface="Arial" charset="0"/>
              </a:rPr>
              <a:t>t</a:t>
            </a:r>
            <a:r>
              <a:rPr kumimoji="0" lang="x-none" sz="635" b="0" i="0" u="none" strike="noStrike" kern="1200" cap="none" spc="0" normalizeH="0" baseline="0" noProof="0" dirty="0">
                <a:ln>
                  <a:noFill/>
                </a:ln>
                <a:solidFill>
                  <a:srgbClr val="000000"/>
                </a:solidFill>
                <a:effectLst/>
                <a:uLnTx/>
                <a:uFillTx/>
                <a:latin typeface="Calibri-Italic" pitchFamily="18" charset="0"/>
                <a:ea typeface="+mn-ea"/>
                <a:cs typeface="Arial" charset="0"/>
              </a:rPr>
              <a:t>ehdä </a:t>
            </a:r>
            <a:r>
              <a:rPr kumimoji="0" lang="x-none" sz="635" b="0" i="0" u="none" strike="noStrike" kern="1200" cap="none" spc="-6" normalizeH="0" baseline="0" noProof="0" dirty="0">
                <a:ln>
                  <a:noFill/>
                </a:ln>
                <a:solidFill>
                  <a:srgbClr val="000000"/>
                </a:solidFill>
                <a:effectLst/>
                <a:uLnTx/>
                <a:uFillTx/>
                <a:latin typeface="Calibri-Italic" pitchFamily="18" charset="0"/>
                <a:ea typeface="+mn-ea"/>
                <a:cs typeface="Arial" charset="0"/>
              </a:rPr>
              <a:t>k</a:t>
            </a:r>
            <a:r>
              <a:rPr kumimoji="0" lang="x-none" sz="635" b="0" i="0" u="none" strike="noStrike" kern="1200" cap="none" spc="0" normalizeH="0" baseline="0" noProof="0" dirty="0">
                <a:ln>
                  <a:noFill/>
                </a:ln>
                <a:solidFill>
                  <a:srgbClr val="000000"/>
                </a:solidFill>
                <a:effectLst/>
                <a:uLnTx/>
                <a:uFillTx/>
                <a:latin typeface="Calibri-Italic" pitchFamily="18" charset="0"/>
                <a:ea typeface="+mn-ea"/>
                <a:cs typeface="Arial" charset="0"/>
              </a:rPr>
              <a:t>ansalais</a:t>
            </a:r>
            <a:r>
              <a:rPr kumimoji="0" lang="x-none" sz="635" b="0" i="0" u="none" strike="noStrike" kern="1200" cap="none" spc="-7" normalizeH="0" baseline="0" noProof="0" dirty="0">
                <a:ln>
                  <a:noFill/>
                </a:ln>
                <a:solidFill>
                  <a:srgbClr val="000000"/>
                </a:solidFill>
                <a:effectLst/>
                <a:uLnTx/>
                <a:uFillTx/>
                <a:latin typeface="Calibri-Italic" pitchFamily="18" charset="0"/>
                <a:ea typeface="+mn-ea"/>
                <a:cs typeface="Arial" charset="0"/>
              </a:rPr>
              <a:t>t</a:t>
            </a:r>
            <a:r>
              <a:rPr kumimoji="0" lang="x-none" sz="635" b="0" i="0" u="none" strike="noStrike" kern="1200" cap="none" spc="0" normalizeH="0" baseline="0" noProof="0" dirty="0">
                <a:ln>
                  <a:noFill/>
                </a:ln>
                <a:solidFill>
                  <a:srgbClr val="000000"/>
                </a:solidFill>
                <a:effectLst/>
                <a:uLnTx/>
                <a:uFillTx/>
                <a:latin typeface="Calibri-Italic" pitchFamily="18" charset="0"/>
                <a:ea typeface="+mn-ea"/>
                <a:cs typeface="Arial" charset="0"/>
              </a:rPr>
              <a:t>en </a:t>
            </a:r>
            <a:endParaRPr kumimoji="0" lang="x-none" sz="635" b="0" i="0" u="none" strike="noStrike" kern="1200" cap="none" spc="0" normalizeH="0" baseline="0" noProof="0" dirty="0">
              <a:ln>
                <a:noFill/>
              </a:ln>
              <a:solidFill>
                <a:srgbClr val="000000"/>
              </a:solidFill>
              <a:effectLst/>
              <a:uLnTx/>
              <a:uFillTx/>
              <a:latin typeface="Arial" charset="0"/>
              <a:ea typeface="+mn-ea"/>
              <a:cs typeface="Arial" charset="0"/>
            </a:endParaRPr>
          </a:p>
          <a:p>
            <a:pPr marL="0" marR="0" lvl="0" indent="0" algn="l" defTabSz="914400" rtl="0" eaLnBrk="1" fontAlgn="base" latinLnBrk="0" hangingPunct="1">
              <a:lnSpc>
                <a:spcPts val="762"/>
              </a:lnSpc>
              <a:spcBef>
                <a:spcPct val="0"/>
              </a:spcBef>
              <a:spcAft>
                <a:spcPct val="0"/>
              </a:spcAft>
              <a:buClrTx/>
              <a:buSzTx/>
              <a:buFontTx/>
              <a:buNone/>
              <a:tabLst/>
              <a:defRPr/>
            </a:pPr>
            <a:r>
              <a:rPr kumimoji="0" lang="x-none" sz="635" b="0" i="0" u="none" strike="noStrike" kern="1200" cap="none" spc="0" normalizeH="0" baseline="0" noProof="0" dirty="0">
                <a:ln>
                  <a:noFill/>
                </a:ln>
                <a:solidFill>
                  <a:srgbClr val="000000"/>
                </a:solidFill>
                <a:effectLst/>
                <a:uLnTx/>
                <a:uFillTx/>
                <a:latin typeface="Calibri Italic" pitchFamily="18" charset="0"/>
                <a:ea typeface="+mn-ea"/>
                <a:cs typeface="Arial" charset="0"/>
              </a:rPr>
              <a:t>osallisuuden edis</a:t>
            </a:r>
            <a:r>
              <a:rPr kumimoji="0" lang="x-none" sz="635" b="0" i="0" u="none" strike="noStrike" kern="1200" cap="none" spc="-7" normalizeH="0" baseline="0" noProof="0" dirty="0">
                <a:ln>
                  <a:noFill/>
                </a:ln>
                <a:solidFill>
                  <a:srgbClr val="000000"/>
                </a:solidFill>
                <a:effectLst/>
                <a:uLnTx/>
                <a:uFillTx/>
                <a:latin typeface="Calibri Italic" pitchFamily="18" charset="0"/>
                <a:ea typeface="+mn-ea"/>
                <a:cs typeface="Arial" charset="0"/>
              </a:rPr>
              <a:t>t</a:t>
            </a:r>
            <a:r>
              <a:rPr kumimoji="0" lang="x-none" sz="635" b="0" i="0" u="none" strike="noStrike" kern="1200" cap="none" spc="0" normalizeH="0" baseline="0" noProof="0" dirty="0">
                <a:ln>
                  <a:noFill/>
                </a:ln>
                <a:solidFill>
                  <a:srgbClr val="000000"/>
                </a:solidFill>
                <a:effectLst/>
                <a:uLnTx/>
                <a:uFillTx/>
                <a:latin typeface="Calibri Italic" pitchFamily="18" charset="0"/>
                <a:ea typeface="+mn-ea"/>
                <a:cs typeface="Arial" charset="0"/>
              </a:rPr>
              <a:t>ämiseksi ohjauspolit</a:t>
            </a:r>
            <a:r>
              <a:rPr kumimoji="0" lang="x-none" sz="635" b="0" i="0" u="none" strike="noStrike" kern="1200" cap="none" spc="-176" normalizeH="0" baseline="0" noProof="0" dirty="0">
                <a:ln>
                  <a:noFill/>
                </a:ln>
                <a:solidFill>
                  <a:srgbClr val="000000"/>
                </a:solidFill>
                <a:effectLst/>
                <a:uLnTx/>
                <a:uFillTx/>
                <a:latin typeface="Calibri Italic" pitchFamily="18" charset="0"/>
                <a:ea typeface="+mn-ea"/>
                <a:cs typeface="Arial" charset="0"/>
              </a:rPr>
              <a:t>i</a:t>
            </a:r>
            <a:r>
              <a:rPr kumimoji="0" lang="x-none" sz="635" b="0" i="0" u="none" strike="noStrike" kern="1200" cap="none" spc="0" normalizeH="0" baseline="0" noProof="0" dirty="0">
                <a:ln>
                  <a:noFill/>
                </a:ln>
                <a:solidFill>
                  <a:srgbClr val="000000"/>
                </a:solidFill>
                <a:effectLst/>
                <a:uLnTx/>
                <a:uFillTx/>
                <a:latin typeface="Calibri Italic" pitchFamily="18" charset="0"/>
                <a:ea typeface="+mn-ea"/>
                <a:cs typeface="Arial" charset="0"/>
              </a:rPr>
              <a:t> i</a:t>
            </a:r>
            <a:r>
              <a:rPr kumimoji="0" lang="x-none" sz="635" b="0" i="0" u="none" strike="noStrike" kern="1200" cap="none" spc="-6" normalizeH="0" baseline="0" noProof="0" dirty="0">
                <a:ln>
                  <a:noFill/>
                </a:ln>
                <a:solidFill>
                  <a:srgbClr val="000000"/>
                </a:solidFill>
                <a:effectLst/>
                <a:uLnTx/>
                <a:uFillTx/>
                <a:latin typeface="Calibri Italic" pitchFamily="18" charset="0"/>
                <a:ea typeface="+mn-ea"/>
                <a:cs typeface="Arial" charset="0"/>
              </a:rPr>
              <a:t>k</a:t>
            </a:r>
            <a:r>
              <a:rPr kumimoji="0" lang="x-none" sz="635" b="0" i="0" u="none" strike="noStrike" kern="1200" cap="none" spc="0" normalizeH="0" baseline="0" noProof="0" dirty="0">
                <a:ln>
                  <a:noFill/>
                </a:ln>
                <a:solidFill>
                  <a:srgbClr val="000000"/>
                </a:solidFill>
                <a:effectLst/>
                <a:uLnTx/>
                <a:uFillTx/>
                <a:latin typeface="Calibri Italic" pitchFamily="18" charset="0"/>
                <a:ea typeface="+mn-ea"/>
                <a:cs typeface="Arial" charset="0"/>
              </a:rPr>
              <a:t>ass</a:t>
            </a:r>
            <a:r>
              <a:rPr kumimoji="0" lang="x-none" sz="635" b="0" i="0" u="none" strike="noStrike" kern="1200" cap="none" spc="-28" normalizeH="0" baseline="0" noProof="0" dirty="0">
                <a:ln>
                  <a:noFill/>
                </a:ln>
                <a:solidFill>
                  <a:srgbClr val="000000"/>
                </a:solidFill>
                <a:effectLst/>
                <a:uLnTx/>
                <a:uFillTx/>
                <a:latin typeface="Calibri Italic" pitchFamily="18" charset="0"/>
                <a:ea typeface="+mn-ea"/>
                <a:cs typeface="Arial" charset="0"/>
              </a:rPr>
              <a:t>a</a:t>
            </a:r>
            <a:r>
              <a:rPr kumimoji="0" lang="x-none" sz="635" b="0" i="0" u="none" strike="noStrike" kern="1200" cap="none" spc="0" normalizeH="0" baseline="0" noProof="0" dirty="0">
                <a:ln>
                  <a:noFill/>
                </a:ln>
                <a:solidFill>
                  <a:srgbClr val="000000"/>
                </a:solidFill>
                <a:effectLst/>
                <a:uLnTx/>
                <a:uFillTx/>
                <a:latin typeface="Calibri Italic" pitchFamily="18" charset="0"/>
                <a:ea typeface="+mn-ea"/>
                <a:cs typeface="Arial" charset="0"/>
              </a:rPr>
              <a:t>?</a:t>
            </a:r>
            <a:endParaRPr kumimoji="0" lang="x-none" sz="635"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307" name="Rectangle 307"/>
          <p:cNvSpPr/>
          <p:nvPr/>
        </p:nvSpPr>
        <p:spPr>
          <a:xfrm>
            <a:off x="5611591" y="662948"/>
            <a:ext cx="1468351" cy="136832"/>
          </a:xfrm>
          <a:prstGeom prst="rect">
            <a:avLst/>
          </a:prstGeom>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tab pos="1101561" algn="l"/>
              </a:tabLst>
              <a:defRPr/>
            </a:pPr>
            <a:r>
              <a:rPr kumimoji="0" lang="x-none" sz="889" b="0" i="0" u="none" strike="noStrike" kern="1200" cap="none" spc="-7" normalizeH="0" baseline="0" noProof="0" dirty="0">
                <a:ln>
                  <a:noFill/>
                </a:ln>
                <a:solidFill>
                  <a:srgbClr val="40EDFF"/>
                </a:solidFill>
                <a:effectLst/>
                <a:uLnTx/>
                <a:uFillTx/>
                <a:latin typeface="Calibri Bold" pitchFamily="18" charset="0"/>
                <a:ea typeface="+mn-ea"/>
                <a:cs typeface="Arial" charset="0"/>
              </a:rPr>
              <a:t>P</a:t>
            </a:r>
            <a:r>
              <a:rPr kumimoji="0" lang="x-none" sz="889" b="0" i="0" u="none" strike="noStrike" kern="1200" cap="none" spc="0" normalizeH="0" baseline="0" noProof="0" dirty="0">
                <a:ln>
                  <a:noFill/>
                </a:ln>
                <a:solidFill>
                  <a:srgbClr val="40EDFF"/>
                </a:solidFill>
                <a:effectLst/>
                <a:uLnTx/>
                <a:uFillTx/>
                <a:latin typeface="Calibri Bold" pitchFamily="18" charset="0"/>
                <a:ea typeface="+mn-ea"/>
                <a:cs typeface="Arial" charset="0"/>
              </a:rPr>
              <a:t>al</a:t>
            </a:r>
            <a:r>
              <a:rPr kumimoji="0" lang="x-none" sz="889" b="0" i="0" u="none" strike="noStrike" kern="1200" cap="none" spc="-8" normalizeH="0" baseline="0" noProof="0" dirty="0">
                <a:ln>
                  <a:noFill/>
                </a:ln>
                <a:solidFill>
                  <a:srgbClr val="40EDFF"/>
                </a:solidFill>
                <a:effectLst/>
                <a:uLnTx/>
                <a:uFillTx/>
                <a:latin typeface="Calibri Bold" pitchFamily="18" charset="0"/>
                <a:ea typeface="+mn-ea"/>
                <a:cs typeface="Arial" charset="0"/>
              </a:rPr>
              <a:t>v</a:t>
            </a:r>
            <a:r>
              <a:rPr kumimoji="0" lang="x-none" sz="889" b="0" i="0" u="none" strike="noStrike" kern="1200" cap="none" spc="0" normalizeH="0" baseline="0" noProof="0" dirty="0">
                <a:ln>
                  <a:noFill/>
                </a:ln>
                <a:solidFill>
                  <a:srgbClr val="40EDFF"/>
                </a:solidFill>
                <a:effectLst/>
                <a:uLnTx/>
                <a:uFillTx/>
                <a:latin typeface="Calibri Bold" pitchFamily="18" charset="0"/>
                <a:ea typeface="+mn-ea"/>
                <a:cs typeface="Arial" charset="0"/>
              </a:rPr>
              <a:t>elut ja niiden </a:t>
            </a:r>
            <a:r>
              <a:rPr kumimoji="0" lang="x-none" sz="889" b="0" i="0" u="none" strike="noStrike" kern="1200" cap="none" spc="-14" normalizeH="0" baseline="0" noProof="0" dirty="0">
                <a:ln>
                  <a:noFill/>
                </a:ln>
                <a:solidFill>
                  <a:srgbClr val="40EDFF"/>
                </a:solidFill>
                <a:effectLst/>
                <a:uLnTx/>
                <a:uFillTx/>
                <a:latin typeface="Calibri Bold" pitchFamily="18" charset="0"/>
                <a:ea typeface="+mn-ea"/>
                <a:cs typeface="Arial" charset="0"/>
              </a:rPr>
              <a:t>k</a:t>
            </a:r>
            <a:r>
              <a:rPr kumimoji="0" lang="x-none" sz="889" b="0" i="0" u="none" strike="noStrike" kern="1200" cap="none" spc="0" normalizeH="0" baseline="0" noProof="0" dirty="0">
                <a:ln>
                  <a:noFill/>
                </a:ln>
                <a:solidFill>
                  <a:srgbClr val="40EDFF"/>
                </a:solidFill>
                <a:effectLst/>
                <a:uLnTx/>
                <a:uFillTx/>
                <a:latin typeface="Calibri Bold" pitchFamily="18" charset="0"/>
                <a:ea typeface="+mn-ea"/>
                <a:cs typeface="Arial" charset="0"/>
              </a:rPr>
              <a:t>ehit</a:t>
            </a:r>
            <a:r>
              <a:rPr kumimoji="0" lang="x-none" sz="889" b="0" i="0" u="none" strike="noStrike" kern="1200" cap="none" spc="-290" normalizeH="0" baseline="0" noProof="0" dirty="0">
                <a:ln>
                  <a:noFill/>
                </a:ln>
                <a:solidFill>
                  <a:srgbClr val="40EDFF"/>
                </a:solidFill>
                <a:effectLst/>
                <a:uLnTx/>
                <a:uFillTx/>
                <a:latin typeface="Calibri Bold" pitchFamily="18" charset="0"/>
                <a:ea typeface="+mn-ea"/>
                <a:cs typeface="Arial" charset="0"/>
              </a:rPr>
              <a:t>t</a:t>
            </a:r>
            <a:r>
              <a:rPr kumimoji="0" lang="x-none" sz="889" b="0" i="0" u="none" strike="noStrike" kern="1200" cap="none" spc="0" normalizeH="0" baseline="0" noProof="0" dirty="0">
                <a:ln>
                  <a:noFill/>
                </a:ln>
                <a:solidFill>
                  <a:srgbClr val="40EDFF"/>
                </a:solidFill>
                <a:effectLst/>
                <a:uLnTx/>
                <a:uFillTx/>
                <a:latin typeface="Calibri Bold" pitchFamily="18" charset="0"/>
                <a:ea typeface="+mn-ea"/>
                <a:cs typeface="Arial" charset="0"/>
              </a:rPr>
              <a:t> 	äminen</a:t>
            </a:r>
            <a:endParaRPr kumimoji="0" lang="x-none" sz="889"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308" name="Rectangle 308"/>
          <p:cNvSpPr/>
          <p:nvPr/>
        </p:nvSpPr>
        <p:spPr>
          <a:xfrm>
            <a:off x="5600933" y="852439"/>
            <a:ext cx="2144818" cy="200311"/>
          </a:xfrm>
          <a:prstGeom prst="rect">
            <a:avLst/>
          </a:prstGeom>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 Laaduk</a:t>
            </a:r>
            <a:r>
              <a:rPr kumimoji="0" lang="x-none" sz="635" b="0" i="0" u="none" strike="noStrike" kern="1200" cap="none" spc="-11" normalizeH="0" baseline="0" noProof="0" dirty="0">
                <a:ln>
                  <a:noFill/>
                </a:ln>
                <a:solidFill>
                  <a:srgbClr val="000000"/>
                </a:solidFill>
                <a:effectLst/>
                <a:uLnTx/>
                <a:uFillTx/>
                <a:latin typeface="Calibri" pitchFamily="18" charset="0"/>
                <a:ea typeface="+mn-ea"/>
                <a:cs typeface="Arial" charset="0"/>
              </a:rPr>
              <a:t>k</a:t>
            </a: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aan ohjauksen saa</a:t>
            </a:r>
            <a:r>
              <a:rPr kumimoji="0" lang="x-none" sz="635" b="0" i="0" u="none" strike="noStrike" kern="1200" cap="none" spc="-8" normalizeH="0" baseline="0" noProof="0" dirty="0">
                <a:ln>
                  <a:noFill/>
                </a:ln>
                <a:solidFill>
                  <a:srgbClr val="000000"/>
                </a:solidFill>
                <a:effectLst/>
                <a:uLnTx/>
                <a:uFillTx/>
                <a:latin typeface="Calibri" pitchFamily="18" charset="0"/>
                <a:ea typeface="+mn-ea"/>
                <a:cs typeface="Arial" charset="0"/>
              </a:rPr>
              <a:t>t</a:t>
            </a:r>
            <a:r>
              <a:rPr kumimoji="0" lang="x-none" sz="635" b="0" i="0" u="none" strike="noStrike" kern="1200" cap="none" spc="-10" normalizeH="0" baseline="0" noProof="0" dirty="0">
                <a:ln>
                  <a:noFill/>
                </a:ln>
                <a:solidFill>
                  <a:srgbClr val="000000"/>
                </a:solidFill>
                <a:effectLst/>
                <a:uLnTx/>
                <a:uFillTx/>
                <a:latin typeface="Calibri" pitchFamily="18" charset="0"/>
                <a:ea typeface="+mn-ea"/>
                <a:cs typeface="Arial" charset="0"/>
              </a:rPr>
              <a:t>a</a:t>
            </a: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vuus yleisenä ja yksityisenä </a:t>
            </a:r>
            <a:r>
              <a:rPr kumimoji="0" lang="x-none" sz="635" b="0" i="0" u="none" strike="noStrike" kern="1200" cap="none" spc="-11" normalizeH="0" baseline="0" noProof="0" dirty="0">
                <a:ln>
                  <a:noFill/>
                </a:ln>
                <a:solidFill>
                  <a:srgbClr val="000000"/>
                </a:solidFill>
                <a:effectLst/>
                <a:uLnTx/>
                <a:uFillTx/>
                <a:latin typeface="Calibri" pitchFamily="18" charset="0"/>
                <a:ea typeface="+mn-ea"/>
                <a:cs typeface="Arial" charset="0"/>
              </a:rPr>
              <a:t>h</a:t>
            </a: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y</a:t>
            </a:r>
            <a:r>
              <a:rPr kumimoji="0" lang="x-none" sz="635" b="0" i="0" u="none" strike="noStrike" kern="1200" cap="none" spc="-10" normalizeH="0" baseline="0" noProof="0" dirty="0">
                <a:ln>
                  <a:noFill/>
                </a:ln>
                <a:solidFill>
                  <a:srgbClr val="000000"/>
                </a:solidFill>
                <a:effectLst/>
                <a:uLnTx/>
                <a:uFillTx/>
                <a:latin typeface="Calibri" pitchFamily="18" charset="0"/>
                <a:ea typeface="+mn-ea"/>
                <a:cs typeface="Arial" charset="0"/>
              </a:rPr>
              <a:t>v</a:t>
            </a: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änä</a:t>
            </a:r>
            <a:endParaRPr kumimoji="0" lang="x-none" sz="635" b="0" i="0" u="none" strike="noStrike" kern="1200" cap="none" spc="0" normalizeH="0" baseline="0" noProof="0" dirty="0">
              <a:ln>
                <a:noFill/>
              </a:ln>
              <a:solidFill>
                <a:srgbClr val="000000"/>
              </a:solidFill>
              <a:effectLst/>
              <a:uLnTx/>
              <a:uFillTx/>
              <a:latin typeface="Arial" charset="0"/>
              <a:ea typeface="+mn-ea"/>
              <a:cs typeface="Arial" charset="0"/>
            </a:endParaRPr>
          </a:p>
          <a:p>
            <a:pPr marL="0" marR="0" lvl="0" indent="0" algn="l" defTabSz="914400" rtl="0" eaLnBrk="1" fontAlgn="base" latinLnBrk="0" hangingPunct="1">
              <a:lnSpc>
                <a:spcPts val="762"/>
              </a:lnSpc>
              <a:spcBef>
                <a:spcPct val="0"/>
              </a:spcBef>
              <a:spcAft>
                <a:spcPct val="0"/>
              </a:spcAft>
              <a:buClrTx/>
              <a:buSzTx/>
              <a:buFontTx/>
              <a:buNone/>
              <a:tabLst/>
              <a:defRPr/>
            </a:pP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 </a:t>
            </a:r>
            <a:r>
              <a:rPr kumimoji="0" lang="x-none" sz="635" b="0" i="0" u="none" strike="noStrike" kern="1200" cap="none" spc="-56" normalizeH="0" baseline="0" noProof="0" dirty="0">
                <a:ln>
                  <a:noFill/>
                </a:ln>
                <a:solidFill>
                  <a:srgbClr val="000000"/>
                </a:solidFill>
                <a:effectLst/>
                <a:uLnTx/>
                <a:uFillTx/>
                <a:latin typeface="Calibri" pitchFamily="18" charset="0"/>
                <a:ea typeface="+mn-ea"/>
                <a:cs typeface="Arial" charset="0"/>
              </a:rPr>
              <a:t>T</a:t>
            </a: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oimin</a:t>
            </a:r>
            <a:r>
              <a:rPr kumimoji="0" lang="x-none" sz="635" b="0" i="0" u="none" strike="noStrike" kern="1200" cap="none" spc="-8" normalizeH="0" baseline="0" noProof="0" dirty="0">
                <a:ln>
                  <a:noFill/>
                </a:ln>
                <a:solidFill>
                  <a:srgbClr val="000000"/>
                </a:solidFill>
                <a:effectLst/>
                <a:uLnTx/>
                <a:uFillTx/>
                <a:latin typeface="Calibri" pitchFamily="18" charset="0"/>
                <a:ea typeface="+mn-ea"/>
                <a:cs typeface="Arial" charset="0"/>
              </a:rPr>
              <a:t>t</a:t>
            </a: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apolit</a:t>
            </a:r>
            <a:r>
              <a:rPr kumimoji="0" lang="x-none" sz="635" b="0" i="0" u="none" strike="noStrike" kern="1200" cap="none" spc="-175" normalizeH="0" baseline="0" noProof="0" dirty="0">
                <a:ln>
                  <a:noFill/>
                </a:ln>
                <a:solidFill>
                  <a:srgbClr val="000000"/>
                </a:solidFill>
                <a:effectLst/>
                <a:uLnTx/>
                <a:uFillTx/>
                <a:latin typeface="Calibri" pitchFamily="18" charset="0"/>
                <a:ea typeface="+mn-ea"/>
                <a:cs typeface="Arial" charset="0"/>
              </a:rPr>
              <a:t>i</a:t>
            </a: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 i</a:t>
            </a:r>
            <a:r>
              <a:rPr kumimoji="0" lang="x-none" sz="635" b="0" i="0" u="none" strike="noStrike" kern="1200" cap="none" spc="-11" normalizeH="0" baseline="0" noProof="0" dirty="0">
                <a:ln>
                  <a:noFill/>
                </a:ln>
                <a:solidFill>
                  <a:srgbClr val="000000"/>
                </a:solidFill>
                <a:effectLst/>
                <a:uLnTx/>
                <a:uFillTx/>
                <a:latin typeface="Calibri" pitchFamily="18" charset="0"/>
                <a:ea typeface="+mn-ea"/>
                <a:cs typeface="Arial" charset="0"/>
              </a:rPr>
              <a:t>k</a:t>
            </a: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an </a:t>
            </a:r>
            <a:r>
              <a:rPr kumimoji="0" lang="x-none" sz="635" b="0" i="0" u="none" strike="noStrike" kern="1200" cap="none" spc="-20" normalizeH="0" baseline="0" noProof="0" dirty="0">
                <a:ln>
                  <a:noFill/>
                </a:ln>
                <a:solidFill>
                  <a:srgbClr val="000000"/>
                </a:solidFill>
                <a:effectLst/>
                <a:uLnTx/>
                <a:uFillTx/>
                <a:latin typeface="Calibri" pitchFamily="18" charset="0"/>
                <a:ea typeface="+mn-ea"/>
                <a:cs typeface="Arial" charset="0"/>
              </a:rPr>
              <a:t>k</a:t>
            </a: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es</a:t>
            </a:r>
            <a:r>
              <a:rPr kumimoji="0" lang="x-none" sz="635" b="0" i="0" u="none" strike="noStrike" kern="1200" cap="none" spc="-20" normalizeH="0" baseline="0" noProof="0" dirty="0">
                <a:ln>
                  <a:noFill/>
                </a:ln>
                <a:solidFill>
                  <a:srgbClr val="000000"/>
                </a:solidFill>
                <a:effectLst/>
                <a:uLnTx/>
                <a:uFillTx/>
                <a:latin typeface="Calibri" pitchFamily="18" charset="0"/>
                <a:ea typeface="+mn-ea"/>
                <a:cs typeface="Arial" charset="0"/>
              </a:rPr>
              <a:t>k</a:t>
            </a: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eiset lähtö</a:t>
            </a:r>
            <a:r>
              <a:rPr kumimoji="0" lang="x-none" sz="635" b="0" i="0" u="none" strike="noStrike" kern="1200" cap="none" spc="-21" normalizeH="0" baseline="0" noProof="0" dirty="0">
                <a:ln>
                  <a:noFill/>
                </a:ln>
                <a:solidFill>
                  <a:srgbClr val="000000"/>
                </a:solidFill>
                <a:effectLst/>
                <a:uLnTx/>
                <a:uFillTx/>
                <a:latin typeface="Calibri" pitchFamily="18" charset="0"/>
                <a:ea typeface="+mn-ea"/>
                <a:cs typeface="Arial" charset="0"/>
              </a:rPr>
              <a:t>k</a:t>
            </a: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ohdat: u</a:t>
            </a:r>
            <a:r>
              <a:rPr kumimoji="0" lang="x-none" sz="635" b="0" i="0" u="none" strike="noStrike" kern="1200" cap="none" spc="-13" normalizeH="0" baseline="0" noProof="0" dirty="0">
                <a:ln>
                  <a:noFill/>
                </a:ln>
                <a:solidFill>
                  <a:srgbClr val="000000"/>
                </a:solidFill>
                <a:effectLst/>
                <a:uLnTx/>
                <a:uFillTx/>
                <a:latin typeface="Calibri" pitchFamily="18" charset="0"/>
                <a:ea typeface="+mn-ea"/>
                <a:cs typeface="Arial" charset="0"/>
              </a:rPr>
              <a:t>r</a:t>
            </a: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asuunnitt</a:t>
            </a:r>
            <a:endParaRPr kumimoji="0" lang="x-none" sz="635"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309" name="Rectangle 309"/>
          <p:cNvSpPr/>
          <p:nvPr/>
        </p:nvSpPr>
        <p:spPr>
          <a:xfrm>
            <a:off x="7369887" y="949212"/>
            <a:ext cx="586443" cy="97719"/>
          </a:xfrm>
          <a:prstGeom prst="rect">
            <a:avLst/>
          </a:prstGeom>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 elu</a:t>
            </a:r>
            <a:r>
              <a:rPr kumimoji="0" lang="x-none" sz="635" b="0" i="0" u="none" strike="noStrike" kern="1200" cap="none" spc="-7" normalizeH="0" baseline="0" noProof="0" dirty="0">
                <a:ln>
                  <a:noFill/>
                </a:ln>
                <a:solidFill>
                  <a:srgbClr val="000000"/>
                </a:solidFill>
                <a:effectLst/>
                <a:uLnTx/>
                <a:uFillTx/>
                <a:latin typeface="Calibri" pitchFamily="18" charset="0"/>
                <a:ea typeface="+mn-ea"/>
                <a:cs typeface="Arial" charset="0"/>
              </a:rPr>
              <a:t>t</a:t>
            </a: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aitojen </a:t>
            </a:r>
            <a:r>
              <a:rPr kumimoji="0" lang="x-none" sz="635" b="0" i="0" u="none" strike="noStrike" kern="1200" cap="none" spc="-20" normalizeH="0" baseline="0" noProof="0" dirty="0">
                <a:ln>
                  <a:noFill/>
                </a:ln>
                <a:solidFill>
                  <a:srgbClr val="000000"/>
                </a:solidFill>
                <a:effectLst/>
                <a:uLnTx/>
                <a:uFillTx/>
                <a:latin typeface="Calibri" pitchFamily="18" charset="0"/>
                <a:ea typeface="+mn-ea"/>
                <a:cs typeface="Arial" charset="0"/>
              </a:rPr>
              <a:t>k</a:t>
            </a: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ehitt</a:t>
            </a:r>
            <a:endParaRPr kumimoji="0" lang="x-none" sz="635"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310" name="Rectangle 310"/>
          <p:cNvSpPr/>
          <p:nvPr/>
        </p:nvSpPr>
        <p:spPr>
          <a:xfrm>
            <a:off x="7928112" y="949212"/>
            <a:ext cx="722762" cy="97719"/>
          </a:xfrm>
          <a:prstGeom prst="rect">
            <a:avLst/>
          </a:prstGeom>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 ämisen edi</a:t>
            </a:r>
            <a:r>
              <a:rPr kumimoji="0" lang="x-none" sz="635" b="0" i="0" u="none" strike="noStrike" kern="1200" cap="none" spc="-6" normalizeH="0" baseline="0" noProof="0" dirty="0">
                <a:ln>
                  <a:noFill/>
                </a:ln>
                <a:solidFill>
                  <a:srgbClr val="000000"/>
                </a:solidFill>
                <a:effectLst/>
                <a:uLnTx/>
                <a:uFillTx/>
                <a:latin typeface="Calibri" pitchFamily="18" charset="0"/>
                <a:ea typeface="+mn-ea"/>
                <a:cs typeface="Arial" charset="0"/>
              </a:rPr>
              <a:t>s</a:t>
            </a:r>
            <a:r>
              <a:rPr kumimoji="0" lang="x-none" sz="635" b="0" i="0" u="none" strike="noStrike" kern="1200" cap="none" spc="-8" normalizeH="0" baseline="0" noProof="0" dirty="0">
                <a:ln>
                  <a:noFill/>
                </a:ln>
                <a:solidFill>
                  <a:srgbClr val="000000"/>
                </a:solidFill>
                <a:effectLst/>
                <a:uLnTx/>
                <a:uFillTx/>
                <a:latin typeface="Calibri" pitchFamily="18" charset="0"/>
                <a:ea typeface="+mn-ea"/>
                <a:cs typeface="Arial" charset="0"/>
              </a:rPr>
              <a:t>t</a:t>
            </a: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äminen, </a:t>
            </a:r>
            <a:endParaRPr kumimoji="0" lang="x-none" sz="635"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311" name="Rectangle 311"/>
          <p:cNvSpPr/>
          <p:nvPr/>
        </p:nvSpPr>
        <p:spPr>
          <a:xfrm>
            <a:off x="5669399" y="1045984"/>
            <a:ext cx="1867114" cy="97719"/>
          </a:xfrm>
          <a:prstGeom prst="rect">
            <a:avLst/>
          </a:prstGeom>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palvelumuotojen </a:t>
            </a:r>
            <a:r>
              <a:rPr kumimoji="0" lang="x-none" sz="635" b="0" i="0" u="none" strike="noStrike" kern="1200" cap="none" spc="-7" normalizeH="0" baseline="0" noProof="0" dirty="0">
                <a:ln>
                  <a:noFill/>
                </a:ln>
                <a:solidFill>
                  <a:srgbClr val="000000"/>
                </a:solidFill>
                <a:effectLst/>
                <a:uLnTx/>
                <a:uFillTx/>
                <a:latin typeface="Calibri" pitchFamily="18" charset="0"/>
                <a:ea typeface="+mn-ea"/>
                <a:cs typeface="Arial" charset="0"/>
              </a:rPr>
              <a:t>t</a:t>
            </a: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arjonnan opt</a:t>
            </a:r>
            <a:r>
              <a:rPr kumimoji="0" lang="x-none" sz="635" b="0" i="0" u="none" strike="noStrike" kern="1200" cap="none" spc="-177" normalizeH="0" baseline="0" noProof="0" dirty="0">
                <a:ln>
                  <a:noFill/>
                </a:ln>
                <a:solidFill>
                  <a:srgbClr val="000000"/>
                </a:solidFill>
                <a:effectLst/>
                <a:uLnTx/>
                <a:uFillTx/>
                <a:latin typeface="Calibri" pitchFamily="18" charset="0"/>
                <a:ea typeface="+mn-ea"/>
                <a:cs typeface="Arial" charset="0"/>
              </a:rPr>
              <a:t>i</a:t>
            </a: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 moint</a:t>
            </a:r>
            <a:r>
              <a:rPr kumimoji="0" lang="x-none" sz="635" b="0" i="0" u="none" strike="noStrike" kern="1200" cap="none" spc="-177" normalizeH="0" baseline="0" noProof="0" dirty="0">
                <a:ln>
                  <a:noFill/>
                </a:ln>
                <a:solidFill>
                  <a:srgbClr val="000000"/>
                </a:solidFill>
                <a:effectLst/>
                <a:uLnTx/>
                <a:uFillTx/>
                <a:latin typeface="Calibri" pitchFamily="18" charset="0"/>
                <a:ea typeface="+mn-ea"/>
                <a:cs typeface="Arial" charset="0"/>
              </a:rPr>
              <a:t>i</a:t>
            </a: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  </a:t>
            </a:r>
            <a:r>
              <a:rPr kumimoji="0" lang="x-none" sz="635" b="0" i="0" u="none" strike="noStrike" kern="1200" cap="none" spc="-9" normalizeH="0" baseline="0" noProof="0" dirty="0">
                <a:ln>
                  <a:noFill/>
                </a:ln>
                <a:solidFill>
                  <a:srgbClr val="000000"/>
                </a:solidFill>
                <a:effectLst/>
                <a:uLnTx/>
                <a:uFillTx/>
                <a:latin typeface="Calibri" pitchFamily="18" charset="0"/>
                <a:ea typeface="+mn-ea"/>
                <a:cs typeface="Arial" charset="0"/>
              </a:rPr>
              <a:t>v</a:t>
            </a: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a</a:t>
            </a:r>
            <a:r>
              <a:rPr kumimoji="0" lang="x-none" sz="635" b="0" i="0" u="none" strike="noStrike" kern="1200" cap="none" spc="-7" normalizeH="0" baseline="0" noProof="0" dirty="0">
                <a:ln>
                  <a:noFill/>
                </a:ln>
                <a:solidFill>
                  <a:srgbClr val="000000"/>
                </a:solidFill>
                <a:effectLst/>
                <a:uLnTx/>
                <a:uFillTx/>
                <a:latin typeface="Calibri" pitchFamily="18" charset="0"/>
                <a:ea typeface="+mn-ea"/>
                <a:cs typeface="Arial" charset="0"/>
              </a:rPr>
              <a:t>s</a:t>
            </a:r>
            <a:r>
              <a:rPr kumimoji="0" lang="x-none" sz="635" b="0" i="0" u="none" strike="noStrike" kern="1200" cap="none" spc="-8" normalizeH="0" baseline="0" noProof="0" dirty="0">
                <a:ln>
                  <a:noFill/>
                </a:ln>
                <a:solidFill>
                  <a:srgbClr val="000000"/>
                </a:solidFill>
                <a:effectLst/>
                <a:uLnTx/>
                <a:uFillTx/>
                <a:latin typeface="Calibri" pitchFamily="18" charset="0"/>
                <a:ea typeface="+mn-ea"/>
                <a:cs typeface="Arial" charset="0"/>
              </a:rPr>
              <a:t>t</a:t>
            </a: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aamaan </a:t>
            </a:r>
            <a:r>
              <a:rPr kumimoji="0" lang="x-none" sz="635" b="0" i="0" u="none" strike="noStrike" kern="1200" cap="none" spc="-11" normalizeH="0" baseline="0" noProof="0" dirty="0">
                <a:ln>
                  <a:noFill/>
                </a:ln>
                <a:solidFill>
                  <a:srgbClr val="000000"/>
                </a:solidFill>
                <a:effectLst/>
                <a:uLnTx/>
                <a:uFillTx/>
                <a:latin typeface="Calibri" pitchFamily="18" charset="0"/>
                <a:ea typeface="+mn-ea"/>
                <a:cs typeface="Arial" charset="0"/>
              </a:rPr>
              <a:t>kä</a:t>
            </a: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ytt</a:t>
            </a:r>
            <a:endParaRPr kumimoji="0" lang="x-none" sz="635"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312" name="Rectangle 312"/>
          <p:cNvSpPr/>
          <p:nvPr/>
        </p:nvSpPr>
        <p:spPr>
          <a:xfrm>
            <a:off x="5668431" y="1045984"/>
            <a:ext cx="2967992" cy="405496"/>
          </a:xfrm>
          <a:prstGeom prst="rect">
            <a:avLst/>
          </a:prstGeom>
        </p:spPr>
        <p:txBody>
          <a:bodyPr wrap="none" lIns="0" tIns="0" rIns="0" bIns="0">
            <a:spAutoFit/>
          </a:bodyPr>
          <a:lstStyle/>
          <a:p>
            <a:pPr marL="1817964" marR="0" lvl="0" indent="0" algn="l" defTabSz="914400" rtl="0" eaLnBrk="1" fontAlgn="base" latinLnBrk="0" hangingPunct="1">
              <a:lnSpc>
                <a:spcPct val="100000"/>
              </a:lnSpc>
              <a:spcBef>
                <a:spcPct val="0"/>
              </a:spcBef>
              <a:spcAft>
                <a:spcPct val="0"/>
              </a:spcAft>
              <a:buClrTx/>
              <a:buSzTx/>
              <a:buFontTx/>
              <a:buNone/>
              <a:tabLst/>
              <a:defRPr/>
            </a:pP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 äjien </a:t>
            </a:r>
            <a:r>
              <a:rPr kumimoji="0" lang="x-none" sz="635" b="0" i="0" u="none" strike="noStrike" kern="1200" cap="none" spc="-7" normalizeH="0" baseline="0" noProof="0" dirty="0">
                <a:ln>
                  <a:noFill/>
                </a:ln>
                <a:solidFill>
                  <a:srgbClr val="000000"/>
                </a:solidFill>
                <a:effectLst/>
                <a:uLnTx/>
                <a:uFillTx/>
                <a:latin typeface="Calibri" pitchFamily="18" charset="0"/>
                <a:ea typeface="+mn-ea"/>
                <a:cs typeface="Arial" charset="0"/>
              </a:rPr>
              <a:t>t</a:t>
            </a: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arpei</a:t>
            </a:r>
            <a:r>
              <a:rPr kumimoji="0" lang="x-none" sz="635" b="0" i="0" u="none" strike="noStrike" kern="1200" cap="none" spc="-8" normalizeH="0" baseline="0" noProof="0" dirty="0">
                <a:ln>
                  <a:noFill/>
                </a:ln>
                <a:solidFill>
                  <a:srgbClr val="000000"/>
                </a:solidFill>
                <a:effectLst/>
                <a:uLnTx/>
                <a:uFillTx/>
                <a:latin typeface="Calibri" pitchFamily="18" charset="0"/>
                <a:ea typeface="+mn-ea"/>
                <a:cs typeface="Arial" charset="0"/>
              </a:rPr>
              <a:t>t</a:t>
            </a: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a (ohjaus </a:t>
            </a:r>
            <a:r>
              <a:rPr kumimoji="0" lang="x-none" sz="635" b="0" i="0" u="none" strike="noStrike" kern="1200" cap="none" spc="-10" normalizeH="0" baseline="0" noProof="0" dirty="0">
                <a:ln>
                  <a:noFill/>
                </a:ln>
                <a:solidFill>
                  <a:srgbClr val="000000"/>
                </a:solidFill>
                <a:effectLst/>
                <a:uLnTx/>
                <a:uFillTx/>
                <a:latin typeface="Calibri" pitchFamily="18" charset="0"/>
                <a:ea typeface="+mn-ea"/>
                <a:cs typeface="Arial" charset="0"/>
              </a:rPr>
              <a:t>k</a:t>
            </a: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a</a:t>
            </a:r>
            <a:r>
              <a:rPr kumimoji="0" lang="x-none" sz="635" b="0" i="0" u="none" strike="noStrike" kern="1200" cap="none" spc="-10" normalizeH="0" baseline="0" noProof="0" dirty="0">
                <a:ln>
                  <a:noFill/>
                </a:ln>
                <a:solidFill>
                  <a:srgbClr val="000000"/>
                </a:solidFill>
                <a:effectLst/>
                <a:uLnTx/>
                <a:uFillTx/>
                <a:latin typeface="Calibri" pitchFamily="18" charset="0"/>
                <a:ea typeface="+mn-ea"/>
                <a:cs typeface="Arial" charset="0"/>
              </a:rPr>
              <a:t>s</a:t>
            </a: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vok</a:t>
            </a:r>
            <a:r>
              <a:rPr kumimoji="0" lang="x-none" sz="635" b="0" i="0" u="none" strike="noStrike" kern="1200" cap="none" spc="-11" normalizeH="0" baseline="0" noProof="0" dirty="0">
                <a:ln>
                  <a:noFill/>
                </a:ln>
                <a:solidFill>
                  <a:srgbClr val="000000"/>
                </a:solidFill>
                <a:effectLst/>
                <a:uLnTx/>
                <a:uFillTx/>
                <a:latin typeface="Calibri" pitchFamily="18" charset="0"/>
                <a:ea typeface="+mn-ea"/>
                <a:cs typeface="Arial" charset="0"/>
              </a:rPr>
              <a:t>k</a:t>
            </a: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ain, </a:t>
            </a:r>
            <a:endParaRPr kumimoji="0" lang="x-none" sz="635" b="0" i="0" u="none" strike="noStrike" kern="1200" cap="none" spc="0" normalizeH="0" baseline="0" noProof="0" dirty="0">
              <a:ln>
                <a:noFill/>
              </a:ln>
              <a:solidFill>
                <a:srgbClr val="000000"/>
              </a:solidFill>
              <a:effectLst/>
              <a:uLnTx/>
              <a:uFillTx/>
              <a:latin typeface="Arial" charset="0"/>
              <a:ea typeface="+mn-ea"/>
              <a:cs typeface="Arial" charset="0"/>
            </a:endParaRPr>
          </a:p>
          <a:p>
            <a:pPr marL="967" marR="0" lvl="0" indent="0" algn="l" defTabSz="914400" rtl="0" eaLnBrk="1" fontAlgn="base" latinLnBrk="0" hangingPunct="1">
              <a:lnSpc>
                <a:spcPts val="762"/>
              </a:lnSpc>
              <a:spcBef>
                <a:spcPct val="0"/>
              </a:spcBef>
              <a:spcAft>
                <a:spcPct val="0"/>
              </a:spcAft>
              <a:buClrTx/>
              <a:buSzTx/>
              <a:buFontTx/>
              <a:buNone/>
              <a:tabLst/>
              <a:defRPr/>
            </a:pP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palvelupis</a:t>
            </a:r>
            <a:r>
              <a:rPr kumimoji="0" lang="x-none" sz="635" b="0" i="0" u="none" strike="noStrike" kern="1200" cap="none" spc="-6" normalizeH="0" baseline="0" noProof="0" dirty="0">
                <a:ln>
                  <a:noFill/>
                </a:ln>
                <a:solidFill>
                  <a:srgbClr val="000000"/>
                </a:solidFill>
                <a:effectLst/>
                <a:uLnTx/>
                <a:uFillTx/>
                <a:latin typeface="Calibri" pitchFamily="18" charset="0"/>
                <a:ea typeface="+mn-ea"/>
                <a:cs typeface="Arial" charset="0"/>
              </a:rPr>
              <a:t>t</a:t>
            </a: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eet, e</a:t>
            </a:r>
            <a:r>
              <a:rPr kumimoji="0" lang="x-none" sz="635" b="0" i="0" u="none" strike="noStrike" kern="1200" cap="none" spc="-8" normalizeH="0" baseline="0" noProof="0" dirty="0">
                <a:ln>
                  <a:noFill/>
                </a:ln>
                <a:solidFill>
                  <a:srgbClr val="000000"/>
                </a:solidFill>
                <a:effectLst/>
                <a:uLnTx/>
                <a:uFillTx/>
                <a:latin typeface="Calibri" pitchFamily="18" charset="0"/>
                <a:ea typeface="+mn-ea"/>
                <a:cs typeface="Arial" charset="0"/>
              </a:rPr>
              <a:t>t</a:t>
            </a: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äpalvelut in</a:t>
            </a:r>
            <a:r>
              <a:rPr kumimoji="0" lang="x-none" sz="635" b="0" i="0" u="none" strike="noStrike" kern="1200" cap="none" spc="-6" normalizeH="0" baseline="0" noProof="0" dirty="0">
                <a:ln>
                  <a:noFill/>
                </a:ln>
                <a:solidFill>
                  <a:srgbClr val="000000"/>
                </a:solidFill>
                <a:effectLst/>
                <a:uLnTx/>
                <a:uFillTx/>
                <a:latin typeface="Calibri" pitchFamily="18" charset="0"/>
                <a:ea typeface="+mn-ea"/>
                <a:cs typeface="Arial" charset="0"/>
              </a:rPr>
              <a:t>t</a:t>
            </a: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ernet</a:t>
            </a:r>
            <a:r>
              <a:rPr kumimoji="0" lang="x-none" sz="635" b="0" i="0" u="none" strike="noStrike" kern="1200" cap="none" spc="-177" normalizeH="0" baseline="0" noProof="0" dirty="0">
                <a:ln>
                  <a:noFill/>
                </a:ln>
                <a:solidFill>
                  <a:srgbClr val="000000"/>
                </a:solidFill>
                <a:effectLst/>
                <a:uLnTx/>
                <a:uFillTx/>
                <a:latin typeface="Calibri" pitchFamily="18" charset="0"/>
                <a:ea typeface="+mn-ea"/>
                <a:cs typeface="Arial" charset="0"/>
              </a:rPr>
              <a:t>i</a:t>
            </a: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 n, puhelimen, ja säh</a:t>
            </a:r>
            <a:r>
              <a:rPr kumimoji="0" lang="x-none" sz="635" b="0" i="0" u="none" strike="noStrike" kern="1200" cap="none" spc="-20" normalizeH="0" baseline="0" noProof="0" dirty="0">
                <a:ln>
                  <a:noFill/>
                </a:ln>
                <a:solidFill>
                  <a:srgbClr val="000000"/>
                </a:solidFill>
                <a:effectLst/>
                <a:uLnTx/>
                <a:uFillTx/>
                <a:latin typeface="Calibri" pitchFamily="18" charset="0"/>
                <a:ea typeface="+mn-ea"/>
                <a:cs typeface="Arial" charset="0"/>
              </a:rPr>
              <a:t>k</a:t>
            </a: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öpo</a:t>
            </a:r>
            <a:r>
              <a:rPr kumimoji="0" lang="x-none" sz="635" b="0" i="0" u="none" strike="noStrike" kern="1200" cap="none" spc="-6" normalizeH="0" baseline="0" noProof="0" dirty="0">
                <a:ln>
                  <a:noFill/>
                </a:ln>
                <a:solidFill>
                  <a:srgbClr val="000000"/>
                </a:solidFill>
                <a:effectLst/>
                <a:uLnTx/>
                <a:uFillTx/>
                <a:latin typeface="Calibri" pitchFamily="18" charset="0"/>
                <a:ea typeface="+mn-ea"/>
                <a:cs typeface="Arial" charset="0"/>
              </a:rPr>
              <a:t>s</a:t>
            </a: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t</a:t>
            </a:r>
            <a:r>
              <a:rPr kumimoji="0" lang="x-none" sz="635" b="0" i="0" u="none" strike="noStrike" kern="1200" cap="none" spc="-177" normalizeH="0" baseline="0" noProof="0" dirty="0">
                <a:ln>
                  <a:noFill/>
                </a:ln>
                <a:solidFill>
                  <a:srgbClr val="000000"/>
                </a:solidFill>
                <a:effectLst/>
                <a:uLnTx/>
                <a:uFillTx/>
                <a:latin typeface="Calibri" pitchFamily="18" charset="0"/>
                <a:ea typeface="+mn-ea"/>
                <a:cs typeface="Arial" charset="0"/>
              </a:rPr>
              <a:t>i</a:t>
            </a: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 n </a:t>
            </a:r>
            <a:r>
              <a:rPr kumimoji="0" lang="x-none" sz="635" b="0" i="0" u="none" strike="noStrike" kern="1200" cap="none" spc="-9" normalizeH="0" baseline="0" noProof="0" dirty="0">
                <a:ln>
                  <a:noFill/>
                </a:ln>
                <a:solidFill>
                  <a:srgbClr val="000000"/>
                </a:solidFill>
                <a:effectLst/>
                <a:uLnTx/>
                <a:uFillTx/>
                <a:latin typeface="Calibri" pitchFamily="18" charset="0"/>
                <a:ea typeface="+mn-ea"/>
                <a:cs typeface="Arial" charset="0"/>
              </a:rPr>
              <a:t>v</a:t>
            </a: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älityksellä, sosiaalisen </a:t>
            </a:r>
            <a:endParaRPr kumimoji="0" lang="x-none" sz="635" b="0" i="0" u="none" strike="noStrike" kern="1200" cap="none" spc="0" normalizeH="0" baseline="0" noProof="0" dirty="0">
              <a:ln>
                <a:noFill/>
              </a:ln>
              <a:solidFill>
                <a:srgbClr val="000000"/>
              </a:solidFill>
              <a:effectLst/>
              <a:uLnTx/>
              <a:uFillTx/>
              <a:latin typeface="Arial" charset="0"/>
              <a:ea typeface="+mn-ea"/>
              <a:cs typeface="Arial" charset="0"/>
            </a:endParaRPr>
          </a:p>
          <a:p>
            <a:pPr marL="967" marR="0" lvl="0" indent="0" algn="l" defTabSz="914400" rtl="0" eaLnBrk="1" fontAlgn="base" latinLnBrk="0" hangingPunct="1">
              <a:lnSpc>
                <a:spcPts val="762"/>
              </a:lnSpc>
              <a:spcBef>
                <a:spcPct val="0"/>
              </a:spcBef>
              <a:spcAft>
                <a:spcPct val="0"/>
              </a:spcAft>
              <a:buClrTx/>
              <a:buSzTx/>
              <a:buFontTx/>
              <a:buNone/>
              <a:tabLst/>
              <a:defRPr/>
            </a:pP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median </a:t>
            </a:r>
            <a:r>
              <a:rPr kumimoji="0" lang="x-none" sz="635" b="0" i="0" u="none" strike="noStrike" kern="1200" cap="none" spc="-10" normalizeH="0" baseline="0" noProof="0" dirty="0">
                <a:ln>
                  <a:noFill/>
                </a:ln>
                <a:solidFill>
                  <a:srgbClr val="000000"/>
                </a:solidFill>
                <a:effectLst/>
                <a:uLnTx/>
                <a:uFillTx/>
                <a:latin typeface="Calibri" pitchFamily="18" charset="0"/>
                <a:ea typeface="+mn-ea"/>
                <a:cs typeface="Arial" charset="0"/>
              </a:rPr>
              <a:t>k</a:t>
            </a: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an</a:t>
            </a:r>
            <a:r>
              <a:rPr kumimoji="0" lang="x-none" sz="635" b="0" i="0" u="none" strike="noStrike" kern="1200" cap="none" spc="-10" normalizeH="0" baseline="0" noProof="0" dirty="0">
                <a:ln>
                  <a:noFill/>
                </a:ln>
                <a:solidFill>
                  <a:srgbClr val="000000"/>
                </a:solidFill>
                <a:effectLst/>
                <a:uLnTx/>
                <a:uFillTx/>
                <a:latin typeface="Calibri" pitchFamily="18" charset="0"/>
                <a:ea typeface="+mn-ea"/>
                <a:cs typeface="Arial" charset="0"/>
              </a:rPr>
              <a:t>a</a:t>
            </a:r>
            <a:r>
              <a:rPr kumimoji="0" lang="x-none" sz="635" b="0" i="0" u="none" strike="noStrike" kern="1200" cap="none" spc="-9" normalizeH="0" baseline="0" noProof="0" dirty="0">
                <a:ln>
                  <a:noFill/>
                </a:ln>
                <a:solidFill>
                  <a:srgbClr val="000000"/>
                </a:solidFill>
                <a:effectLst/>
                <a:uLnTx/>
                <a:uFillTx/>
                <a:latin typeface="Calibri" pitchFamily="18" charset="0"/>
                <a:ea typeface="+mn-ea"/>
                <a:cs typeface="Arial" charset="0"/>
              </a:rPr>
              <a:t>v</a:t>
            </a: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at), osaamisp</a:t>
            </a:r>
            <a:r>
              <a:rPr kumimoji="0" lang="x-none" sz="635" b="0" i="0" u="none" strike="noStrike" kern="1200" cap="none" spc="-10" normalizeH="0" baseline="0" noProof="0" dirty="0">
                <a:ln>
                  <a:noFill/>
                </a:ln>
                <a:solidFill>
                  <a:srgbClr val="000000"/>
                </a:solidFill>
                <a:effectLst/>
                <a:uLnTx/>
                <a:uFillTx/>
                <a:latin typeface="Calibri" pitchFamily="18" charset="0"/>
                <a:ea typeface="+mn-ea"/>
                <a:cs typeface="Arial" charset="0"/>
              </a:rPr>
              <a:t>r</a:t>
            </a: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of</a:t>
            </a:r>
            <a:r>
              <a:rPr kumimoji="0" lang="x-none" sz="635" b="0" i="0" u="none" strike="noStrike" kern="1200" cap="none" spc="-167" normalizeH="0" baseline="0" noProof="0" dirty="0">
                <a:ln>
                  <a:noFill/>
                </a:ln>
                <a:solidFill>
                  <a:srgbClr val="000000"/>
                </a:solidFill>
                <a:effectLst/>
                <a:uLnTx/>
                <a:uFillTx/>
                <a:latin typeface="Calibri" pitchFamily="18" charset="0"/>
                <a:ea typeface="+mn-ea"/>
                <a:cs typeface="Arial" charset="0"/>
              </a:rPr>
              <a:t>i</a:t>
            </a: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 loint</a:t>
            </a:r>
            <a:r>
              <a:rPr kumimoji="0" lang="x-none" sz="635" b="0" i="0" u="none" strike="noStrike" kern="1200" cap="none" spc="-177" normalizeH="0" baseline="0" noProof="0" dirty="0">
                <a:ln>
                  <a:noFill/>
                </a:ln>
                <a:solidFill>
                  <a:srgbClr val="000000"/>
                </a:solidFill>
                <a:effectLst/>
                <a:uLnTx/>
                <a:uFillTx/>
                <a:latin typeface="Calibri" pitchFamily="18" charset="0"/>
                <a:ea typeface="+mn-ea"/>
                <a:cs typeface="Arial" charset="0"/>
              </a:rPr>
              <a:t>i</a:t>
            </a: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  ja </a:t>
            </a:r>
            <a:r>
              <a:rPr kumimoji="0" lang="x-none" sz="635" b="0" i="0" u="none" strike="noStrike" kern="1200" cap="none" spc="-6" normalizeH="0" baseline="0" noProof="0" dirty="0">
                <a:ln>
                  <a:noFill/>
                </a:ln>
                <a:solidFill>
                  <a:srgbClr val="000000"/>
                </a:solidFill>
                <a:effectLst/>
                <a:uLnTx/>
                <a:uFillTx/>
                <a:latin typeface="Calibri" pitchFamily="18" charset="0"/>
                <a:ea typeface="+mn-ea"/>
                <a:cs typeface="Arial" charset="0"/>
              </a:rPr>
              <a:t>t</a:t>
            </a: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eho</a:t>
            </a:r>
            <a:r>
              <a:rPr kumimoji="0" lang="x-none" sz="635" b="0" i="0" u="none" strike="noStrike" kern="1200" cap="none" spc="-11" normalizeH="0" baseline="0" noProof="0" dirty="0">
                <a:ln>
                  <a:noFill/>
                </a:ln>
                <a:solidFill>
                  <a:srgbClr val="000000"/>
                </a:solidFill>
                <a:effectLst/>
                <a:uLnTx/>
                <a:uFillTx/>
                <a:latin typeface="Calibri" pitchFamily="18" charset="0"/>
                <a:ea typeface="+mn-ea"/>
                <a:cs typeface="Arial" charset="0"/>
              </a:rPr>
              <a:t>k</a:t>
            </a: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as t</a:t>
            </a:r>
            <a:r>
              <a:rPr kumimoji="0" lang="x-none" sz="635" b="0" i="0" u="none" strike="noStrike" kern="1200" cap="none" spc="-7" normalizeH="0" baseline="0" noProof="0" dirty="0">
                <a:ln>
                  <a:noFill/>
                </a:ln>
                <a:solidFill>
                  <a:srgbClr val="000000"/>
                </a:solidFill>
                <a:effectLst/>
                <a:uLnTx/>
                <a:uFillTx/>
                <a:latin typeface="Calibri" pitchFamily="18" charset="0"/>
                <a:ea typeface="+mn-ea"/>
                <a:cs typeface="Arial" charset="0"/>
              </a:rPr>
              <a:t>y</a:t>
            </a: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övoiman ky</a:t>
            </a:r>
            <a:r>
              <a:rPr kumimoji="0" lang="x-none" sz="635" b="0" i="0" u="none" strike="noStrike" kern="1200" cap="none" spc="-11" normalizeH="0" baseline="0" noProof="0" dirty="0">
                <a:ln>
                  <a:noFill/>
                </a:ln>
                <a:solidFill>
                  <a:srgbClr val="000000"/>
                </a:solidFill>
                <a:effectLst/>
                <a:uLnTx/>
                <a:uFillTx/>
                <a:latin typeface="Calibri" pitchFamily="18" charset="0"/>
                <a:ea typeface="+mn-ea"/>
                <a:cs typeface="Arial" charset="0"/>
              </a:rPr>
              <a:t>s</a:t>
            </a: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ynnän ja </a:t>
            </a:r>
            <a:r>
              <a:rPr kumimoji="0" lang="x-none" sz="635" b="0" i="0" u="none" strike="noStrike" kern="1200" cap="none" spc="-7" normalizeH="0" baseline="0" noProof="0" dirty="0">
                <a:ln>
                  <a:noFill/>
                </a:ln>
                <a:solidFill>
                  <a:srgbClr val="000000"/>
                </a:solidFill>
                <a:effectLst/>
                <a:uLnTx/>
                <a:uFillTx/>
                <a:latin typeface="Calibri" pitchFamily="18" charset="0"/>
                <a:ea typeface="+mn-ea"/>
                <a:cs typeface="Arial" charset="0"/>
              </a:rPr>
              <a:t>t</a:t>
            </a: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arjonnan </a:t>
            </a:r>
            <a:endParaRPr kumimoji="0" lang="x-none" sz="635" b="0" i="0" u="none" strike="noStrike" kern="1200" cap="none" spc="0" normalizeH="0" baseline="0" noProof="0" dirty="0">
              <a:ln>
                <a:noFill/>
              </a:ln>
              <a:solidFill>
                <a:srgbClr val="000000"/>
              </a:solidFill>
              <a:effectLst/>
              <a:uLnTx/>
              <a:uFillTx/>
              <a:latin typeface="Arial" charset="0"/>
              <a:ea typeface="+mn-ea"/>
              <a:cs typeface="Arial" charset="0"/>
            </a:endParaRPr>
          </a:p>
          <a:p>
            <a:pPr marL="0" marR="0" lvl="0" indent="0" algn="l" defTabSz="914400" rtl="0" eaLnBrk="1" fontAlgn="base" latinLnBrk="0" hangingPunct="1">
              <a:lnSpc>
                <a:spcPts val="762"/>
              </a:lnSpc>
              <a:spcBef>
                <a:spcPct val="0"/>
              </a:spcBef>
              <a:spcAft>
                <a:spcPct val="0"/>
              </a:spcAft>
              <a:buClrTx/>
              <a:buSzTx/>
              <a:buFontTx/>
              <a:buNone/>
              <a:tabLst/>
              <a:defRPr/>
            </a:pP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yh</a:t>
            </a:r>
            <a:r>
              <a:rPr kumimoji="0" lang="x-none" sz="635" b="0" i="0" u="none" strike="noStrike" kern="1200" cap="none" spc="-6" normalizeH="0" baseline="0" noProof="0" dirty="0">
                <a:ln>
                  <a:noFill/>
                </a:ln>
                <a:solidFill>
                  <a:srgbClr val="000000"/>
                </a:solidFill>
                <a:effectLst/>
                <a:uLnTx/>
                <a:uFillTx/>
                <a:latin typeface="Calibri" pitchFamily="18" charset="0"/>
                <a:ea typeface="+mn-ea"/>
                <a:cs typeface="Arial" charset="0"/>
              </a:rPr>
              <a:t>t</a:t>
            </a: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eensovitt</a:t>
            </a:r>
            <a:endParaRPr kumimoji="0" lang="x-none" sz="635"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313" name="Rectangle 313"/>
          <p:cNvSpPr/>
          <p:nvPr/>
        </p:nvSpPr>
        <p:spPr>
          <a:xfrm>
            <a:off x="5827308" y="1336303"/>
            <a:ext cx="731034" cy="277255"/>
          </a:xfrm>
          <a:prstGeom prst="rect">
            <a:avLst/>
          </a:prstGeom>
        </p:spPr>
        <p:txBody>
          <a:bodyPr wrap="none" lIns="0" tIns="0" rIns="0" bIns="0">
            <a:spAutoFit/>
          </a:bodyPr>
          <a:lstStyle/>
          <a:p>
            <a:pPr marL="221741" marR="0" lvl="0" indent="0" algn="l" defTabSz="914400" rtl="0" eaLnBrk="1" fontAlgn="base" latinLnBrk="0" hangingPunct="1">
              <a:lnSpc>
                <a:spcPct val="100000"/>
              </a:lnSpc>
              <a:spcBef>
                <a:spcPct val="0"/>
              </a:spcBef>
              <a:spcAft>
                <a:spcPct val="0"/>
              </a:spcAft>
              <a:buClrTx/>
              <a:buSzTx/>
              <a:buFontTx/>
              <a:buNone/>
              <a:tabLst/>
              <a:defRPr/>
            </a:pP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 aminen</a:t>
            </a:r>
            <a:endParaRPr kumimoji="0" lang="x-none" sz="635" b="0" i="0" u="none" strike="noStrike" kern="1200" cap="none" spc="0" normalizeH="0" baseline="0" noProof="0" dirty="0">
              <a:ln>
                <a:noFill/>
              </a:ln>
              <a:solidFill>
                <a:srgbClr val="000000"/>
              </a:solidFill>
              <a:effectLst/>
              <a:uLnTx/>
              <a:uFillTx/>
              <a:latin typeface="Arial" charset="0"/>
              <a:ea typeface="+mn-ea"/>
              <a:cs typeface="Arial" charset="0"/>
            </a:endParaRPr>
          </a:p>
          <a:p>
            <a:pPr marL="0" marR="0" lvl="0" indent="0" algn="l" defTabSz="914400" rtl="0" eaLnBrk="1" fontAlgn="base" latinLnBrk="0" hangingPunct="1">
              <a:lnSpc>
                <a:spcPts val="1388"/>
              </a:lnSpc>
              <a:spcBef>
                <a:spcPct val="0"/>
              </a:spcBef>
              <a:spcAft>
                <a:spcPct val="0"/>
              </a:spcAft>
              <a:buClrTx/>
              <a:buSzTx/>
              <a:buFontTx/>
              <a:buNone/>
              <a:tabLst/>
              <a:defRPr/>
            </a:pPr>
            <a:r>
              <a:rPr kumimoji="0" lang="x-none" sz="635" b="0" i="0" u="none" strike="noStrike" kern="1200" cap="none" spc="-21" normalizeH="0" baseline="0" noProof="0" dirty="0">
                <a:ln>
                  <a:noFill/>
                </a:ln>
                <a:solidFill>
                  <a:srgbClr val="40EDFF"/>
                </a:solidFill>
                <a:effectLst/>
                <a:uLnTx/>
                <a:uFillTx/>
                <a:latin typeface="Calibri-Bold" pitchFamily="18" charset="0"/>
                <a:ea typeface="+mn-ea"/>
                <a:cs typeface="Arial" charset="0"/>
              </a:rPr>
              <a:t>P</a:t>
            </a:r>
            <a:r>
              <a:rPr kumimoji="0" lang="x-none" sz="635" b="0" i="0" u="none" strike="noStrike" kern="1200" cap="none" spc="0" normalizeH="0" baseline="0" noProof="0" dirty="0">
                <a:ln>
                  <a:noFill/>
                </a:ln>
                <a:solidFill>
                  <a:srgbClr val="40EDFF"/>
                </a:solidFill>
                <a:effectLst/>
                <a:uLnTx/>
                <a:uFillTx/>
                <a:latin typeface="Calibri-Bold" pitchFamily="18" charset="0"/>
                <a:ea typeface="+mn-ea"/>
                <a:cs typeface="Arial" charset="0"/>
              </a:rPr>
              <a:t>ÄÄKYSYMYKSE</a:t>
            </a:r>
            <a:r>
              <a:rPr kumimoji="0" lang="x-none" sz="635" b="0" i="0" u="none" strike="noStrike" kern="1200" cap="none" spc="-41" normalizeH="0" baseline="0" noProof="0" dirty="0">
                <a:ln>
                  <a:noFill/>
                </a:ln>
                <a:solidFill>
                  <a:srgbClr val="40EDFF"/>
                </a:solidFill>
                <a:effectLst/>
                <a:uLnTx/>
                <a:uFillTx/>
                <a:latin typeface="Calibri-Bold" pitchFamily="18" charset="0"/>
                <a:ea typeface="+mn-ea"/>
                <a:cs typeface="Arial" charset="0"/>
              </a:rPr>
              <a:t>T</a:t>
            </a:r>
            <a:r>
              <a:rPr kumimoji="0" lang="x-none" sz="635" b="0" i="0" u="none" strike="noStrike" kern="1200" cap="none" spc="0" normalizeH="0" baseline="0" noProof="0" dirty="0">
                <a:ln>
                  <a:noFill/>
                </a:ln>
                <a:solidFill>
                  <a:srgbClr val="40EDFF"/>
                </a:solidFill>
                <a:effectLst/>
                <a:uLnTx/>
                <a:uFillTx/>
                <a:latin typeface="Calibri-Bold" pitchFamily="18" charset="0"/>
                <a:ea typeface="+mn-ea"/>
                <a:cs typeface="Arial" charset="0"/>
              </a:rPr>
              <a:t>:</a:t>
            </a:r>
            <a:endParaRPr kumimoji="0" lang="x-none" sz="635"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314" name="Rectangle 314"/>
          <p:cNvSpPr/>
          <p:nvPr/>
        </p:nvSpPr>
        <p:spPr>
          <a:xfrm>
            <a:off x="5827309" y="1591566"/>
            <a:ext cx="1944443" cy="97719"/>
          </a:xfrm>
          <a:prstGeom prst="rect">
            <a:avLst/>
          </a:prstGeom>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x-none" sz="635" b="0" i="0" u="none" strike="noStrike" kern="1200" cap="none" spc="0" normalizeH="0" baseline="0" noProof="0" dirty="0">
                <a:ln>
                  <a:noFill/>
                </a:ln>
                <a:solidFill>
                  <a:srgbClr val="000000"/>
                </a:solidFill>
                <a:effectLst/>
                <a:uLnTx/>
                <a:uFillTx/>
                <a:latin typeface="Calibri Bold Italic" pitchFamily="18" charset="0"/>
                <a:ea typeface="+mn-ea"/>
                <a:cs typeface="Arial" charset="0"/>
              </a:rPr>
              <a:t>Miten varmistetaan</a:t>
            </a:r>
            <a:r>
              <a:rPr kumimoji="0" lang="x-none" sz="635" b="0" i="0" u="none" strike="noStrike" kern="1200" cap="none" spc="0" normalizeH="0" baseline="0" noProof="0" dirty="0">
                <a:ln>
                  <a:noFill/>
                </a:ln>
                <a:solidFill>
                  <a:srgbClr val="000000"/>
                </a:solidFill>
                <a:effectLst/>
                <a:uLnTx/>
                <a:uFillTx/>
                <a:latin typeface="Calibri Italic" pitchFamily="18" charset="0"/>
                <a:ea typeface="+mn-ea"/>
                <a:cs typeface="Arial" charset="0"/>
              </a:rPr>
              <a:t> ohjauspalvelujen laatu ja niiden kehitt</a:t>
            </a:r>
            <a:endParaRPr kumimoji="0" lang="x-none" sz="635"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315" name="Rectangle 315"/>
          <p:cNvSpPr/>
          <p:nvPr/>
        </p:nvSpPr>
        <p:spPr>
          <a:xfrm>
            <a:off x="7733341" y="1591566"/>
            <a:ext cx="299121" cy="97719"/>
          </a:xfrm>
          <a:prstGeom prst="rect">
            <a:avLst/>
          </a:prstGeom>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x-none" sz="635" b="0" i="0" u="none" strike="noStrike" kern="1200" cap="none" spc="0" normalizeH="0" baseline="0" noProof="0" dirty="0">
                <a:ln>
                  <a:noFill/>
                </a:ln>
                <a:solidFill>
                  <a:srgbClr val="000000"/>
                </a:solidFill>
                <a:effectLst/>
                <a:uLnTx/>
                <a:uFillTx/>
                <a:latin typeface="Calibri Italic" pitchFamily="18" charset="0"/>
                <a:ea typeface="+mn-ea"/>
                <a:cs typeface="Arial" charset="0"/>
              </a:rPr>
              <a:t> ämine</a:t>
            </a:r>
            <a:r>
              <a:rPr kumimoji="0" lang="x-none" sz="635" b="0" i="0" u="none" strike="noStrike" kern="1200" cap="none" spc="-30" normalizeH="0" baseline="0" noProof="0" dirty="0">
                <a:ln>
                  <a:noFill/>
                </a:ln>
                <a:solidFill>
                  <a:srgbClr val="000000"/>
                </a:solidFill>
                <a:effectLst/>
                <a:uLnTx/>
                <a:uFillTx/>
                <a:latin typeface="Calibri Italic" pitchFamily="18" charset="0"/>
                <a:ea typeface="+mn-ea"/>
                <a:cs typeface="Arial" charset="0"/>
              </a:rPr>
              <a:t>n</a:t>
            </a:r>
            <a:r>
              <a:rPr kumimoji="0" lang="x-none" sz="635" b="0" i="0" u="none" strike="noStrike" kern="1200" cap="none" spc="0" normalizeH="0" baseline="0" noProof="0" dirty="0">
                <a:ln>
                  <a:noFill/>
                </a:ln>
                <a:solidFill>
                  <a:srgbClr val="000000"/>
                </a:solidFill>
                <a:effectLst/>
                <a:uLnTx/>
                <a:uFillTx/>
                <a:latin typeface="Calibri Italic" pitchFamily="18" charset="0"/>
                <a:ea typeface="+mn-ea"/>
                <a:cs typeface="Arial" charset="0"/>
              </a:rPr>
              <a:t>?</a:t>
            </a:r>
            <a:endParaRPr kumimoji="0" lang="x-none" sz="635"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316" name="Rectangle 316"/>
          <p:cNvSpPr/>
          <p:nvPr/>
        </p:nvSpPr>
        <p:spPr>
          <a:xfrm>
            <a:off x="5827309" y="1688338"/>
            <a:ext cx="731290" cy="97719"/>
          </a:xfrm>
          <a:prstGeom prst="rect">
            <a:avLst/>
          </a:prstGeom>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x-none" sz="635" b="0" i="0" u="none" strike="noStrike" kern="1200" cap="none" spc="-10" normalizeH="0" baseline="0" noProof="0" dirty="0">
                <a:ln>
                  <a:noFill/>
                </a:ln>
                <a:solidFill>
                  <a:srgbClr val="000000"/>
                </a:solidFill>
                <a:effectLst/>
                <a:uLnTx/>
                <a:uFillTx/>
                <a:latin typeface="Calibri Bold Italic" pitchFamily="18" charset="0"/>
                <a:ea typeface="+mn-ea"/>
                <a:cs typeface="Arial" charset="0"/>
              </a:rPr>
              <a:t>K</a:t>
            </a:r>
            <a:r>
              <a:rPr kumimoji="0" lang="x-none" sz="635" b="0" i="0" u="none" strike="noStrike" kern="1200" cap="none" spc="0" normalizeH="0" baseline="0" noProof="0" dirty="0">
                <a:ln>
                  <a:noFill/>
                </a:ln>
                <a:solidFill>
                  <a:srgbClr val="000000"/>
                </a:solidFill>
                <a:effectLst/>
                <a:uLnTx/>
                <a:uFillTx/>
                <a:latin typeface="Calibri Bold Italic" pitchFamily="18" charset="0"/>
                <a:ea typeface="+mn-ea"/>
                <a:cs typeface="Arial" charset="0"/>
              </a:rPr>
              <a:t>uinka voidaan</a:t>
            </a:r>
            <a:r>
              <a:rPr kumimoji="0" lang="x-none" sz="635" b="0" i="0" u="none" strike="noStrike" kern="1200" cap="none" spc="0" normalizeH="0" baseline="0" noProof="0" dirty="0">
                <a:ln>
                  <a:noFill/>
                </a:ln>
                <a:solidFill>
                  <a:srgbClr val="000000"/>
                </a:solidFill>
                <a:effectLst/>
                <a:uLnTx/>
                <a:uFillTx/>
                <a:latin typeface="Calibri Italic" pitchFamily="18" charset="0"/>
                <a:ea typeface="+mn-ea"/>
                <a:cs typeface="Arial" charset="0"/>
              </a:rPr>
              <a:t> kehitt</a:t>
            </a:r>
            <a:endParaRPr kumimoji="0" lang="x-none" sz="635"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317" name="Rectangle 317"/>
          <p:cNvSpPr/>
          <p:nvPr/>
        </p:nvSpPr>
        <p:spPr>
          <a:xfrm>
            <a:off x="6526934" y="1688338"/>
            <a:ext cx="1469954" cy="97719"/>
          </a:xfrm>
          <a:prstGeom prst="rect">
            <a:avLst/>
          </a:prstGeom>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x-none" sz="635" b="0" i="0" u="none" strike="noStrike" kern="1200" cap="none" spc="0" normalizeH="0" baseline="0" noProof="0" dirty="0">
                <a:ln>
                  <a:noFill/>
                </a:ln>
                <a:solidFill>
                  <a:srgbClr val="000000"/>
                </a:solidFill>
                <a:effectLst/>
                <a:uLnTx/>
                <a:uFillTx/>
                <a:latin typeface="Calibri Italic" pitchFamily="18" charset="0"/>
                <a:ea typeface="+mn-ea"/>
                <a:cs typeface="Arial" charset="0"/>
              </a:rPr>
              <a:t> ää ohjauspalveluja ja arvioida niiden vaikutt</a:t>
            </a:r>
            <a:endParaRPr kumimoji="0" lang="x-none" sz="635"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318" name="Rectangle 318"/>
          <p:cNvSpPr/>
          <p:nvPr/>
        </p:nvSpPr>
        <p:spPr>
          <a:xfrm>
            <a:off x="7968458" y="1688338"/>
            <a:ext cx="234038" cy="97719"/>
          </a:xfrm>
          <a:prstGeom prst="rect">
            <a:avLst/>
          </a:prstGeom>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x-none" sz="635" b="0" i="0" u="none" strike="noStrike" kern="1200" cap="none" spc="0" normalizeH="0" baseline="0" noProof="0" dirty="0">
                <a:ln>
                  <a:noFill/>
                </a:ln>
                <a:solidFill>
                  <a:srgbClr val="000000"/>
                </a:solidFill>
                <a:effectLst/>
                <a:uLnTx/>
                <a:uFillTx/>
                <a:latin typeface="Calibri Italic" pitchFamily="18" charset="0"/>
                <a:ea typeface="+mn-ea"/>
                <a:cs typeface="Arial" charset="0"/>
              </a:rPr>
              <a:t> avuutt</a:t>
            </a:r>
            <a:endParaRPr kumimoji="0" lang="x-none" sz="635"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319" name="Rectangle 319"/>
          <p:cNvSpPr/>
          <p:nvPr/>
        </p:nvSpPr>
        <p:spPr>
          <a:xfrm>
            <a:off x="8179350" y="1688338"/>
            <a:ext cx="94193" cy="97719"/>
          </a:xfrm>
          <a:prstGeom prst="rect">
            <a:avLst/>
          </a:prstGeom>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x-none" sz="635" b="0" i="0" u="none" strike="noStrike" kern="1200" cap="none" spc="0" normalizeH="0" baseline="0" noProof="0" dirty="0">
                <a:ln>
                  <a:noFill/>
                </a:ln>
                <a:solidFill>
                  <a:srgbClr val="000000"/>
                </a:solidFill>
                <a:effectLst/>
                <a:uLnTx/>
                <a:uFillTx/>
                <a:latin typeface="Calibri Italic" pitchFamily="18" charset="0"/>
                <a:ea typeface="+mn-ea"/>
                <a:cs typeface="Arial" charset="0"/>
              </a:rPr>
              <a:t> </a:t>
            </a:r>
            <a:r>
              <a:rPr kumimoji="0" lang="x-none" sz="635" b="0" i="0" u="none" strike="noStrike" kern="1200" cap="none" spc="-28" normalizeH="0" baseline="0" noProof="0" dirty="0">
                <a:ln>
                  <a:noFill/>
                </a:ln>
                <a:solidFill>
                  <a:srgbClr val="000000"/>
                </a:solidFill>
                <a:effectLst/>
                <a:uLnTx/>
                <a:uFillTx/>
                <a:latin typeface="Calibri Italic" pitchFamily="18" charset="0"/>
                <a:ea typeface="+mn-ea"/>
                <a:cs typeface="Arial" charset="0"/>
              </a:rPr>
              <a:t>a</a:t>
            </a:r>
            <a:r>
              <a:rPr kumimoji="0" lang="x-none" sz="635" b="0" i="0" u="none" strike="noStrike" kern="1200" cap="none" spc="0" normalizeH="0" baseline="0" noProof="0" dirty="0">
                <a:ln>
                  <a:noFill/>
                </a:ln>
                <a:solidFill>
                  <a:srgbClr val="000000"/>
                </a:solidFill>
                <a:effectLst/>
                <a:uLnTx/>
                <a:uFillTx/>
                <a:latin typeface="Calibri Italic" pitchFamily="18" charset="0"/>
                <a:ea typeface="+mn-ea"/>
                <a:cs typeface="Arial" charset="0"/>
              </a:rPr>
              <a:t>?</a:t>
            </a:r>
            <a:endParaRPr kumimoji="0" lang="x-none" sz="635"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320" name="Rectangle 320"/>
          <p:cNvSpPr/>
          <p:nvPr/>
        </p:nvSpPr>
        <p:spPr>
          <a:xfrm>
            <a:off x="5827309" y="1785111"/>
            <a:ext cx="1554080" cy="97719"/>
          </a:xfrm>
          <a:prstGeom prst="rect">
            <a:avLst/>
          </a:prstGeom>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x-none" sz="635" b="0" i="0" u="none" strike="noStrike" kern="1200" cap="none" spc="0" normalizeH="0" baseline="0" noProof="0" dirty="0">
                <a:ln>
                  <a:noFill/>
                </a:ln>
                <a:solidFill>
                  <a:srgbClr val="000000"/>
                </a:solidFill>
                <a:effectLst/>
                <a:uLnTx/>
                <a:uFillTx/>
                <a:latin typeface="Calibri Bold Italic" pitchFamily="18" charset="0"/>
                <a:ea typeface="+mn-ea"/>
                <a:cs typeface="Arial" charset="0"/>
              </a:rPr>
              <a:t>Mitä muuta</a:t>
            </a:r>
            <a:r>
              <a:rPr kumimoji="0" lang="x-none" sz="635" b="0" i="0" u="none" strike="noStrike" kern="1200" cap="none" spc="0" normalizeH="0" baseline="0" noProof="0" dirty="0">
                <a:ln>
                  <a:noFill/>
                </a:ln>
                <a:solidFill>
                  <a:srgbClr val="000000"/>
                </a:solidFill>
                <a:effectLst/>
                <a:uLnTx/>
                <a:uFillTx/>
                <a:latin typeface="Calibri Italic" pitchFamily="18" charset="0"/>
                <a:ea typeface="+mn-ea"/>
                <a:cs typeface="Arial" charset="0"/>
              </a:rPr>
              <a:t> tulisi </a:t>
            </a:r>
            <a:r>
              <a:rPr kumimoji="0" lang="x-none" sz="635" b="0" i="0" u="none" strike="noStrike" kern="1200" cap="none" spc="-7" normalizeH="0" baseline="0" noProof="0" dirty="0">
                <a:ln>
                  <a:noFill/>
                </a:ln>
                <a:solidFill>
                  <a:srgbClr val="000000"/>
                </a:solidFill>
                <a:effectLst/>
                <a:uLnTx/>
                <a:uFillTx/>
                <a:latin typeface="Calibri Italic" pitchFamily="18" charset="0"/>
                <a:ea typeface="+mn-ea"/>
                <a:cs typeface="Arial" charset="0"/>
              </a:rPr>
              <a:t>t</a:t>
            </a:r>
            <a:r>
              <a:rPr kumimoji="0" lang="x-none" sz="635" b="0" i="0" u="none" strike="noStrike" kern="1200" cap="none" spc="0" normalizeH="0" baseline="0" noProof="0" dirty="0">
                <a:ln>
                  <a:noFill/>
                </a:ln>
                <a:solidFill>
                  <a:srgbClr val="000000"/>
                </a:solidFill>
                <a:effectLst/>
                <a:uLnTx/>
                <a:uFillTx/>
                <a:latin typeface="Calibri Italic" pitchFamily="18" charset="0"/>
                <a:ea typeface="+mn-ea"/>
                <a:cs typeface="Arial" charset="0"/>
              </a:rPr>
              <a:t>ehdä eri-i</a:t>
            </a:r>
            <a:r>
              <a:rPr kumimoji="0" lang="x-none" sz="635" b="0" i="0" u="none" strike="noStrike" kern="1200" cap="none" spc="-6" normalizeH="0" baseline="0" noProof="0" dirty="0">
                <a:ln>
                  <a:noFill/>
                </a:ln>
                <a:solidFill>
                  <a:srgbClr val="000000"/>
                </a:solidFill>
                <a:effectLst/>
                <a:uLnTx/>
                <a:uFillTx/>
                <a:latin typeface="Calibri Italic" pitchFamily="18" charset="0"/>
                <a:ea typeface="+mn-ea"/>
                <a:cs typeface="Arial" charset="0"/>
              </a:rPr>
              <a:t>k</a:t>
            </a:r>
            <a:r>
              <a:rPr kumimoji="0" lang="x-none" sz="635" b="0" i="0" u="none" strike="noStrike" kern="1200" cap="none" spc="0" normalizeH="0" baseline="0" noProof="0" dirty="0">
                <a:ln>
                  <a:noFill/>
                </a:ln>
                <a:solidFill>
                  <a:srgbClr val="000000"/>
                </a:solidFill>
                <a:effectLst/>
                <a:uLnTx/>
                <a:uFillTx/>
                <a:latin typeface="Calibri Italic" pitchFamily="18" charset="0"/>
                <a:ea typeface="+mn-ea"/>
                <a:cs typeface="Arial" charset="0"/>
              </a:rPr>
              <a:t>äisille </a:t>
            </a:r>
            <a:r>
              <a:rPr kumimoji="0" lang="x-none" sz="635" b="0" i="0" u="none" strike="noStrike" kern="1200" cap="none" spc="-6" normalizeH="0" baseline="0" noProof="0" dirty="0">
                <a:ln>
                  <a:noFill/>
                </a:ln>
                <a:solidFill>
                  <a:srgbClr val="000000"/>
                </a:solidFill>
                <a:effectLst/>
                <a:uLnTx/>
                <a:uFillTx/>
                <a:latin typeface="Calibri Italic" pitchFamily="18" charset="0"/>
                <a:ea typeface="+mn-ea"/>
                <a:cs typeface="Arial" charset="0"/>
              </a:rPr>
              <a:t>k</a:t>
            </a:r>
            <a:r>
              <a:rPr kumimoji="0" lang="x-none" sz="635" b="0" i="0" u="none" strike="noStrike" kern="1200" cap="none" spc="0" normalizeH="0" baseline="0" noProof="0" dirty="0">
                <a:ln>
                  <a:noFill/>
                </a:ln>
                <a:solidFill>
                  <a:srgbClr val="000000"/>
                </a:solidFill>
                <a:effectLst/>
                <a:uLnTx/>
                <a:uFillTx/>
                <a:latin typeface="Calibri Italic" pitchFamily="18" charset="0"/>
                <a:ea typeface="+mn-ea"/>
                <a:cs typeface="Arial" charset="0"/>
              </a:rPr>
              <a:t>ohdennett</a:t>
            </a:r>
            <a:endParaRPr kumimoji="0" lang="x-none" sz="635"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321" name="Rectangle 321"/>
          <p:cNvSpPr/>
          <p:nvPr/>
        </p:nvSpPr>
        <p:spPr>
          <a:xfrm>
            <a:off x="7344574" y="1785111"/>
            <a:ext cx="940963" cy="97719"/>
          </a:xfrm>
          <a:prstGeom prst="rect">
            <a:avLst/>
          </a:prstGeom>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x-none" sz="635" b="0" i="0" u="none" strike="noStrike" kern="1200" cap="none" spc="0" normalizeH="0" baseline="0" noProof="0" dirty="0">
                <a:ln>
                  <a:noFill/>
                </a:ln>
                <a:solidFill>
                  <a:srgbClr val="000000"/>
                </a:solidFill>
                <a:effectLst/>
                <a:uLnTx/>
                <a:uFillTx/>
                <a:latin typeface="Calibri Italic" pitchFamily="18" charset="0"/>
                <a:ea typeface="+mn-ea"/>
                <a:cs typeface="Arial" charset="0"/>
              </a:rPr>
              <a:t> ujen ohjauspalvelujen kehitt</a:t>
            </a:r>
            <a:endParaRPr kumimoji="0" lang="x-none" sz="635"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322" name="Rectangle 322"/>
          <p:cNvSpPr/>
          <p:nvPr/>
        </p:nvSpPr>
        <p:spPr>
          <a:xfrm>
            <a:off x="8256937" y="1785111"/>
            <a:ext cx="338554" cy="97719"/>
          </a:xfrm>
          <a:prstGeom prst="rect">
            <a:avLst/>
          </a:prstGeom>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x-none" sz="635" b="0" i="0" u="none" strike="noStrike" kern="1200" cap="none" spc="0" normalizeH="0" baseline="0" noProof="0" dirty="0">
                <a:ln>
                  <a:noFill/>
                </a:ln>
                <a:solidFill>
                  <a:srgbClr val="000000"/>
                </a:solidFill>
                <a:effectLst/>
                <a:uLnTx/>
                <a:uFillTx/>
                <a:latin typeface="Calibri Italic" pitchFamily="18" charset="0"/>
                <a:ea typeface="+mn-ea"/>
                <a:cs typeface="Arial" charset="0"/>
              </a:rPr>
              <a:t> ämiseks</a:t>
            </a:r>
            <a:r>
              <a:rPr kumimoji="0" lang="x-none" sz="635" b="0" i="0" u="none" strike="noStrike" kern="1200" cap="none" spc="-10" normalizeH="0" baseline="0" noProof="0" dirty="0">
                <a:ln>
                  <a:noFill/>
                </a:ln>
                <a:solidFill>
                  <a:srgbClr val="000000"/>
                </a:solidFill>
                <a:effectLst/>
                <a:uLnTx/>
                <a:uFillTx/>
                <a:latin typeface="Calibri Italic" pitchFamily="18" charset="0"/>
                <a:ea typeface="+mn-ea"/>
                <a:cs typeface="Arial" charset="0"/>
              </a:rPr>
              <a:t>i</a:t>
            </a:r>
            <a:r>
              <a:rPr kumimoji="0" lang="x-none" sz="635" b="0" i="0" u="none" strike="noStrike" kern="1200" cap="none" spc="0" normalizeH="0" baseline="0" noProof="0" dirty="0">
                <a:ln>
                  <a:noFill/>
                </a:ln>
                <a:solidFill>
                  <a:srgbClr val="000000"/>
                </a:solidFill>
                <a:effectLst/>
                <a:uLnTx/>
                <a:uFillTx/>
                <a:latin typeface="Calibri Italic" pitchFamily="18" charset="0"/>
                <a:ea typeface="+mn-ea"/>
                <a:cs typeface="Arial" charset="0"/>
              </a:rPr>
              <a:t>?</a:t>
            </a:r>
            <a:endParaRPr kumimoji="0" lang="x-none" sz="635"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323" name="Rectangle 323"/>
          <p:cNvSpPr/>
          <p:nvPr/>
        </p:nvSpPr>
        <p:spPr>
          <a:xfrm>
            <a:off x="7083085" y="2221873"/>
            <a:ext cx="1534844" cy="136832"/>
          </a:xfrm>
          <a:prstGeom prst="rect">
            <a:avLst/>
          </a:prstGeom>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x-none" sz="889" b="0" i="0" u="none" strike="noStrike" kern="1200" cap="none" spc="-15" normalizeH="0" baseline="0" noProof="0" dirty="0">
                <a:ln>
                  <a:noFill/>
                </a:ln>
                <a:solidFill>
                  <a:srgbClr val="A68000"/>
                </a:solidFill>
                <a:effectLst/>
                <a:uLnTx/>
                <a:uFillTx/>
                <a:latin typeface="Calibri Bold" pitchFamily="18" charset="0"/>
                <a:ea typeface="+mn-ea"/>
                <a:cs typeface="Arial" charset="0"/>
              </a:rPr>
              <a:t>K</a:t>
            </a:r>
            <a:r>
              <a:rPr kumimoji="0" lang="x-none" sz="889" b="0" i="0" u="none" strike="noStrike" kern="1200" cap="none" spc="0" normalizeH="0" baseline="0" noProof="0" dirty="0">
                <a:ln>
                  <a:noFill/>
                </a:ln>
                <a:solidFill>
                  <a:srgbClr val="A68000"/>
                </a:solidFill>
                <a:effectLst/>
                <a:uLnTx/>
                <a:uFillTx/>
                <a:latin typeface="Calibri Bold" pitchFamily="18" charset="0"/>
                <a:ea typeface="+mn-ea"/>
                <a:cs typeface="Arial" charset="0"/>
              </a:rPr>
              <a:t>ustannus</a:t>
            </a:r>
            <a:r>
              <a:rPr kumimoji="0" lang="x-none" sz="889" b="0" i="0" u="none" strike="noStrike" kern="1200" cap="none" spc="-12" normalizeH="0" baseline="0" noProof="0" dirty="0">
                <a:ln>
                  <a:noFill/>
                </a:ln>
                <a:solidFill>
                  <a:srgbClr val="A68000"/>
                </a:solidFill>
                <a:effectLst/>
                <a:uLnTx/>
                <a:uFillTx/>
                <a:latin typeface="Calibri Bold" pitchFamily="18" charset="0"/>
                <a:ea typeface="+mn-ea"/>
                <a:cs typeface="Arial" charset="0"/>
              </a:rPr>
              <a:t>h</a:t>
            </a:r>
            <a:r>
              <a:rPr kumimoji="0" lang="x-none" sz="889" b="0" i="0" u="none" strike="noStrike" kern="1200" cap="none" spc="-9" normalizeH="0" baseline="0" noProof="0" dirty="0">
                <a:ln>
                  <a:noFill/>
                </a:ln>
                <a:solidFill>
                  <a:srgbClr val="A68000"/>
                </a:solidFill>
                <a:effectLst/>
                <a:uLnTx/>
                <a:uFillTx/>
                <a:latin typeface="Calibri Bold" pitchFamily="18" charset="0"/>
                <a:ea typeface="+mn-ea"/>
                <a:cs typeface="Arial" charset="0"/>
              </a:rPr>
              <a:t>y</a:t>
            </a:r>
            <a:r>
              <a:rPr kumimoji="0" lang="x-none" sz="889" b="0" i="0" u="none" strike="noStrike" kern="1200" cap="none" spc="0" normalizeH="0" baseline="0" noProof="0" dirty="0">
                <a:ln>
                  <a:noFill/>
                </a:ln>
                <a:solidFill>
                  <a:srgbClr val="A68000"/>
                </a:solidFill>
                <a:effectLst/>
                <a:uLnTx/>
                <a:uFillTx/>
                <a:latin typeface="Calibri Bold" pitchFamily="18" charset="0"/>
                <a:ea typeface="+mn-ea"/>
                <a:cs typeface="Arial" charset="0"/>
              </a:rPr>
              <a:t>ödyt yhteis</a:t>
            </a:r>
            <a:r>
              <a:rPr kumimoji="0" lang="x-none" sz="889" b="0" i="0" u="none" strike="noStrike" kern="1200" cap="none" spc="-8" normalizeH="0" baseline="0" noProof="0" dirty="0">
                <a:ln>
                  <a:noFill/>
                </a:ln>
                <a:solidFill>
                  <a:srgbClr val="A68000"/>
                </a:solidFill>
                <a:effectLst/>
                <a:uLnTx/>
                <a:uFillTx/>
                <a:latin typeface="Calibri Bold" pitchFamily="18" charset="0"/>
                <a:ea typeface="+mn-ea"/>
                <a:cs typeface="Arial" charset="0"/>
              </a:rPr>
              <a:t>k</a:t>
            </a:r>
            <a:r>
              <a:rPr kumimoji="0" lang="x-none" sz="889" b="0" i="0" u="none" strike="noStrike" kern="1200" cap="none" spc="0" normalizeH="0" baseline="0" noProof="0" dirty="0">
                <a:ln>
                  <a:noFill/>
                </a:ln>
                <a:solidFill>
                  <a:srgbClr val="A68000"/>
                </a:solidFill>
                <a:effectLst/>
                <a:uLnTx/>
                <a:uFillTx/>
                <a:latin typeface="Calibri Bold" pitchFamily="18" charset="0"/>
                <a:ea typeface="+mn-ea"/>
                <a:cs typeface="Arial" charset="0"/>
              </a:rPr>
              <a:t>unnalle</a:t>
            </a:r>
            <a:endParaRPr kumimoji="0" lang="x-none" sz="889"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324" name="Rectangle 324"/>
          <p:cNvSpPr/>
          <p:nvPr/>
        </p:nvSpPr>
        <p:spPr>
          <a:xfrm>
            <a:off x="7072428" y="2411363"/>
            <a:ext cx="1679370" cy="200311"/>
          </a:xfrm>
          <a:prstGeom prst="rect">
            <a:avLst/>
          </a:prstGeom>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 </a:t>
            </a:r>
            <a:r>
              <a:rPr kumimoji="0" lang="x-none" sz="635" b="0" i="0" u="none" strike="noStrike" kern="1200" cap="none" spc="-13" normalizeH="0" baseline="0" noProof="0" dirty="0">
                <a:ln>
                  <a:noFill/>
                </a:ln>
                <a:solidFill>
                  <a:srgbClr val="000000"/>
                </a:solidFill>
                <a:effectLst/>
                <a:uLnTx/>
                <a:uFillTx/>
                <a:latin typeface="Calibri" pitchFamily="18" charset="0"/>
                <a:ea typeface="+mn-ea"/>
                <a:cs typeface="Arial" charset="0"/>
              </a:rPr>
              <a:t>P</a:t>
            </a: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eru</a:t>
            </a:r>
            <a:r>
              <a:rPr kumimoji="0" lang="x-none" sz="635" b="0" i="0" u="none" strike="noStrike" kern="1200" cap="none" spc="-7" normalizeH="0" baseline="0" noProof="0" dirty="0">
                <a:ln>
                  <a:noFill/>
                </a:ln>
                <a:solidFill>
                  <a:srgbClr val="000000"/>
                </a:solidFill>
                <a:effectLst/>
                <a:uLnTx/>
                <a:uFillTx/>
                <a:latin typeface="Calibri" pitchFamily="18" charset="0"/>
                <a:ea typeface="+mn-ea"/>
                <a:cs typeface="Arial" charset="0"/>
              </a:rPr>
              <a:t>s</a:t>
            </a:r>
            <a:r>
              <a:rPr kumimoji="0" lang="x-none" sz="635" b="0" i="0" u="none" strike="noStrike" kern="1200" cap="none" spc="-6" normalizeH="0" baseline="0" noProof="0" dirty="0">
                <a:ln>
                  <a:noFill/>
                </a:ln>
                <a:solidFill>
                  <a:srgbClr val="000000"/>
                </a:solidFill>
                <a:effectLst/>
                <a:uLnTx/>
                <a:uFillTx/>
                <a:latin typeface="Calibri" pitchFamily="18" charset="0"/>
                <a:ea typeface="+mn-ea"/>
                <a:cs typeface="Arial" charset="0"/>
              </a:rPr>
              <a:t>t</a:t>
            </a: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eet ohjaukseen </a:t>
            </a:r>
            <a:r>
              <a:rPr kumimoji="0" lang="x-none" sz="635" b="0" i="0" u="none" strike="noStrike" kern="1200" cap="none" spc="-22" normalizeH="0" baseline="0" noProof="0" dirty="0">
                <a:ln>
                  <a:noFill/>
                </a:ln>
                <a:solidFill>
                  <a:srgbClr val="000000"/>
                </a:solidFill>
                <a:effectLst/>
                <a:uLnTx/>
                <a:uFillTx/>
                <a:latin typeface="Calibri" pitchFamily="18" charset="0"/>
                <a:ea typeface="+mn-ea"/>
                <a:cs typeface="Arial" charset="0"/>
              </a:rPr>
              <a:t>k</a:t>
            </a: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ohdennetuille </a:t>
            </a:r>
            <a:r>
              <a:rPr kumimoji="0" lang="x-none" sz="635" b="0" i="0" u="none" strike="noStrike" kern="1200" cap="none" spc="-8" normalizeH="0" baseline="0" noProof="0" dirty="0">
                <a:ln>
                  <a:noFill/>
                </a:ln>
                <a:solidFill>
                  <a:srgbClr val="000000"/>
                </a:solidFill>
                <a:effectLst/>
                <a:uLnTx/>
                <a:uFillTx/>
                <a:latin typeface="Calibri" pitchFamily="18" charset="0"/>
                <a:ea typeface="+mn-ea"/>
                <a:cs typeface="Arial" charset="0"/>
              </a:rPr>
              <a:t>r</a:t>
            </a: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esu</a:t>
            </a:r>
            <a:r>
              <a:rPr kumimoji="0" lang="x-none" sz="635" b="0" i="0" u="none" strike="noStrike" kern="1200" cap="none" spc="-11" normalizeH="0" baseline="0" noProof="0" dirty="0">
                <a:ln>
                  <a:noFill/>
                </a:ln>
                <a:solidFill>
                  <a:srgbClr val="000000"/>
                </a:solidFill>
                <a:effectLst/>
                <a:uLnTx/>
                <a:uFillTx/>
                <a:latin typeface="Calibri" pitchFamily="18" charset="0"/>
                <a:ea typeface="+mn-ea"/>
                <a:cs typeface="Arial" charset="0"/>
              </a:rPr>
              <a:t>r</a:t>
            </a: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sseille</a:t>
            </a:r>
            <a:endParaRPr kumimoji="0" lang="x-none" sz="635" b="0" i="0" u="none" strike="noStrike" kern="1200" cap="none" spc="0" normalizeH="0" baseline="0" noProof="0" dirty="0">
              <a:ln>
                <a:noFill/>
              </a:ln>
              <a:solidFill>
                <a:srgbClr val="000000"/>
              </a:solidFill>
              <a:effectLst/>
              <a:uLnTx/>
              <a:uFillTx/>
              <a:latin typeface="Arial" charset="0"/>
              <a:ea typeface="+mn-ea"/>
              <a:cs typeface="Arial" charset="0"/>
            </a:endParaRPr>
          </a:p>
          <a:p>
            <a:pPr marL="0" marR="0" lvl="0" indent="0" algn="l" defTabSz="914400" rtl="0" eaLnBrk="1" fontAlgn="base" latinLnBrk="0" hangingPunct="1">
              <a:lnSpc>
                <a:spcPts val="762"/>
              </a:lnSpc>
              <a:spcBef>
                <a:spcPct val="0"/>
              </a:spcBef>
              <a:spcAft>
                <a:spcPct val="0"/>
              </a:spcAft>
              <a:buClrTx/>
              <a:buSzTx/>
              <a:buFontTx/>
              <a:buNone/>
              <a:tabLst/>
              <a:defRPr/>
            </a:pP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 </a:t>
            </a:r>
            <a:r>
              <a:rPr kumimoji="0" lang="x-none" sz="635" b="0" i="0" u="none" strike="noStrike" kern="1200" cap="none" spc="-49" normalizeH="0" baseline="0" noProof="0" dirty="0">
                <a:ln>
                  <a:noFill/>
                </a:ln>
                <a:solidFill>
                  <a:srgbClr val="000000"/>
                </a:solidFill>
                <a:effectLst/>
                <a:uLnTx/>
                <a:uFillTx/>
                <a:latin typeface="Calibri" pitchFamily="18" charset="0"/>
                <a:ea typeface="+mn-ea"/>
                <a:cs typeface="Arial" charset="0"/>
              </a:rPr>
              <a:t>T</a:t>
            </a: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ar</a:t>
            </a:r>
            <a:r>
              <a:rPr kumimoji="0" lang="x-none" sz="635" b="0" i="0" u="none" strike="noStrike" kern="1200" cap="none" spc="-6" normalizeH="0" baseline="0" noProof="0" dirty="0">
                <a:ln>
                  <a:noFill/>
                </a:ln>
                <a:solidFill>
                  <a:srgbClr val="000000"/>
                </a:solidFill>
                <a:effectLst/>
                <a:uLnTx/>
                <a:uFillTx/>
                <a:latin typeface="Calibri" pitchFamily="18" charset="0"/>
                <a:ea typeface="+mn-ea"/>
                <a:cs typeface="Arial" charset="0"/>
              </a:rPr>
              <a:t>v</a:t>
            </a: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e analysoida ly</a:t>
            </a:r>
            <a:r>
              <a:rPr kumimoji="0" lang="x-none" sz="635" b="0" i="0" u="none" strike="noStrike" kern="1200" cap="none" spc="-11" normalizeH="0" baseline="0" noProof="0" dirty="0">
                <a:ln>
                  <a:noFill/>
                </a:ln>
                <a:solidFill>
                  <a:srgbClr val="000000"/>
                </a:solidFill>
                <a:effectLst/>
                <a:uLnTx/>
                <a:uFillTx/>
                <a:latin typeface="Calibri" pitchFamily="18" charset="0"/>
                <a:ea typeface="+mn-ea"/>
                <a:cs typeface="Arial" charset="0"/>
              </a:rPr>
              <a:t>h</a:t>
            </a:r>
            <a:r>
              <a:rPr kumimoji="0" lang="x-none" sz="635" b="0" i="0" u="none" strike="noStrike" kern="1200" cap="none" spc="-8" normalizeH="0" baseline="0" noProof="0" dirty="0">
                <a:ln>
                  <a:noFill/>
                </a:ln>
                <a:solidFill>
                  <a:srgbClr val="000000"/>
                </a:solidFill>
                <a:effectLst/>
                <a:uLnTx/>
                <a:uFillTx/>
                <a:latin typeface="Calibri" pitchFamily="18" charset="0"/>
                <a:ea typeface="+mn-ea"/>
                <a:cs typeface="Arial" charset="0"/>
              </a:rPr>
              <a:t>y</a:t>
            </a: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en, </a:t>
            </a:r>
            <a:r>
              <a:rPr kumimoji="0" lang="x-none" sz="635" b="0" i="0" u="none" strike="noStrike" kern="1200" cap="none" spc="-21" normalizeH="0" baseline="0" noProof="0" dirty="0">
                <a:ln>
                  <a:noFill/>
                </a:ln>
                <a:solidFill>
                  <a:srgbClr val="000000"/>
                </a:solidFill>
                <a:effectLst/>
                <a:uLnTx/>
                <a:uFillTx/>
                <a:latin typeface="Calibri" pitchFamily="18" charset="0"/>
                <a:ea typeface="+mn-ea"/>
                <a:cs typeface="Arial" charset="0"/>
              </a:rPr>
              <a:t>k</a:t>
            </a: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eskipit</a:t>
            </a:r>
            <a:r>
              <a:rPr kumimoji="0" lang="x-none" sz="635" b="0" i="0" u="none" strike="noStrike" kern="1200" cap="none" spc="-11" normalizeH="0" baseline="0" noProof="0" dirty="0">
                <a:ln>
                  <a:noFill/>
                </a:ln>
                <a:solidFill>
                  <a:srgbClr val="000000"/>
                </a:solidFill>
                <a:effectLst/>
                <a:uLnTx/>
                <a:uFillTx/>
                <a:latin typeface="Calibri" pitchFamily="18" charset="0"/>
                <a:ea typeface="+mn-ea"/>
                <a:cs typeface="Arial" charset="0"/>
              </a:rPr>
              <a:t>k</a:t>
            </a: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än ja pit</a:t>
            </a:r>
            <a:r>
              <a:rPr kumimoji="0" lang="x-none" sz="635" b="0" i="0" u="none" strike="noStrike" kern="1200" cap="none" spc="-10" normalizeH="0" baseline="0" noProof="0" dirty="0">
                <a:ln>
                  <a:noFill/>
                </a:ln>
                <a:solidFill>
                  <a:srgbClr val="000000"/>
                </a:solidFill>
                <a:effectLst/>
                <a:uLnTx/>
                <a:uFillTx/>
                <a:latin typeface="Calibri" pitchFamily="18" charset="0"/>
                <a:ea typeface="+mn-ea"/>
                <a:cs typeface="Arial" charset="0"/>
              </a:rPr>
              <a:t>k</a:t>
            </a: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än </a:t>
            </a:r>
            <a:endParaRPr kumimoji="0" lang="x-none" sz="635"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325" name="Rectangle 325"/>
          <p:cNvSpPr/>
          <p:nvPr/>
        </p:nvSpPr>
        <p:spPr>
          <a:xfrm>
            <a:off x="7140572" y="2604908"/>
            <a:ext cx="1208857" cy="200311"/>
          </a:xfrm>
          <a:prstGeom prst="rect">
            <a:avLst/>
          </a:prstGeom>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ai</a:t>
            </a:r>
            <a:r>
              <a:rPr kumimoji="0" lang="x-none" sz="635" b="0" i="0" u="none" strike="noStrike" kern="1200" cap="none" spc="-11" normalizeH="0" baseline="0" noProof="0" dirty="0">
                <a:ln>
                  <a:noFill/>
                </a:ln>
                <a:solidFill>
                  <a:srgbClr val="000000"/>
                </a:solidFill>
                <a:effectLst/>
                <a:uLnTx/>
                <a:uFillTx/>
                <a:latin typeface="Calibri" pitchFamily="18" charset="0"/>
                <a:ea typeface="+mn-ea"/>
                <a:cs typeface="Arial" charset="0"/>
              </a:rPr>
              <a:t>k</a:t>
            </a:r>
            <a:r>
              <a:rPr kumimoji="0" lang="x-none" sz="635" b="0" i="0" u="none" strike="noStrike" kern="1200" cap="none" spc="-10" normalizeH="0" baseline="0" noProof="0" dirty="0">
                <a:ln>
                  <a:noFill/>
                </a:ln>
                <a:solidFill>
                  <a:srgbClr val="000000"/>
                </a:solidFill>
                <a:effectLst/>
                <a:uLnTx/>
                <a:uFillTx/>
                <a:latin typeface="Calibri" pitchFamily="18" charset="0"/>
                <a:ea typeface="+mn-ea"/>
                <a:cs typeface="Arial" charset="0"/>
              </a:rPr>
              <a:t>av</a:t>
            </a: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älin las</a:t>
            </a:r>
            <a:r>
              <a:rPr kumimoji="0" lang="x-none" sz="635" b="0" i="0" u="none" strike="noStrike" kern="1200" cap="none" spc="-19" normalizeH="0" baseline="0" noProof="0" dirty="0">
                <a:ln>
                  <a:noFill/>
                </a:ln>
                <a:solidFill>
                  <a:srgbClr val="000000"/>
                </a:solidFill>
                <a:effectLst/>
                <a:uLnTx/>
                <a:uFillTx/>
                <a:latin typeface="Calibri" pitchFamily="18" charset="0"/>
                <a:ea typeface="+mn-ea"/>
                <a:cs typeface="Arial" charset="0"/>
              </a:rPr>
              <a:t>k</a:t>
            </a: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ennallisia säästöjä se</a:t>
            </a:r>
            <a:r>
              <a:rPr kumimoji="0" lang="x-none" sz="635" b="0" i="0" u="none" strike="noStrike" kern="1200" cap="none" spc="-11" normalizeH="0" baseline="0" noProof="0" dirty="0">
                <a:ln>
                  <a:noFill/>
                </a:ln>
                <a:solidFill>
                  <a:srgbClr val="000000"/>
                </a:solidFill>
                <a:effectLst/>
                <a:uLnTx/>
                <a:uFillTx/>
                <a:latin typeface="Calibri" pitchFamily="18" charset="0"/>
                <a:ea typeface="+mn-ea"/>
                <a:cs typeface="Arial" charset="0"/>
              </a:rPr>
              <a:t>k</a:t>
            </a: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ä </a:t>
            </a:r>
            <a:endParaRPr kumimoji="0" lang="x-none" sz="635" b="0" i="0" u="none" strike="noStrike" kern="1200" cap="none" spc="0" normalizeH="0" baseline="0" noProof="0" dirty="0">
              <a:ln>
                <a:noFill/>
              </a:ln>
              <a:solidFill>
                <a:srgbClr val="000000"/>
              </a:solidFill>
              <a:effectLst/>
              <a:uLnTx/>
              <a:uFillTx/>
              <a:latin typeface="Arial" charset="0"/>
              <a:ea typeface="+mn-ea"/>
              <a:cs typeface="Arial" charset="0"/>
            </a:endParaRPr>
          </a:p>
          <a:p>
            <a:pPr marL="322" marR="0" lvl="0" indent="0" algn="l" defTabSz="914400" rtl="0" eaLnBrk="1" fontAlgn="base" latinLnBrk="0" hangingPunct="1">
              <a:lnSpc>
                <a:spcPts val="762"/>
              </a:lnSpc>
              <a:spcBef>
                <a:spcPct val="0"/>
              </a:spcBef>
              <a:spcAft>
                <a:spcPct val="0"/>
              </a:spcAft>
              <a:buClrTx/>
              <a:buSzTx/>
              <a:buFontTx/>
              <a:buNone/>
              <a:tabLst/>
              <a:defRPr/>
            </a:pPr>
            <a:r>
              <a:rPr kumimoji="0" lang="x-none" sz="635" b="0" i="0" u="none" strike="noStrike" kern="1200" cap="none" spc="-8" normalizeH="0" baseline="0" noProof="0" dirty="0">
                <a:ln>
                  <a:noFill/>
                </a:ln>
                <a:solidFill>
                  <a:srgbClr val="000000"/>
                </a:solidFill>
                <a:effectLst/>
                <a:uLnTx/>
                <a:uFillTx/>
                <a:latin typeface="Calibri" pitchFamily="18" charset="0"/>
                <a:ea typeface="+mn-ea"/>
                <a:cs typeface="Arial" charset="0"/>
              </a:rPr>
              <a:t>t</a:t>
            </a: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aloudellises</a:t>
            </a:r>
            <a:r>
              <a:rPr kumimoji="0" lang="x-none" sz="635" b="0" i="0" u="none" strike="noStrike" kern="1200" cap="none" spc="-8" normalizeH="0" baseline="0" noProof="0" dirty="0">
                <a:ln>
                  <a:noFill/>
                </a:ln>
                <a:solidFill>
                  <a:srgbClr val="000000"/>
                </a:solidFill>
                <a:effectLst/>
                <a:uLnTx/>
                <a:uFillTx/>
                <a:latin typeface="Calibri" pitchFamily="18" charset="0"/>
                <a:ea typeface="+mn-ea"/>
                <a:cs typeface="Arial" charset="0"/>
              </a:rPr>
              <a:t>t</a:t>
            </a: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a ett</a:t>
            </a:r>
            <a:endParaRPr kumimoji="0" lang="x-none" sz="635"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326" name="Rectangle 326"/>
          <p:cNvSpPr/>
          <p:nvPr/>
        </p:nvSpPr>
        <p:spPr>
          <a:xfrm>
            <a:off x="7298804" y="2701681"/>
            <a:ext cx="1362104" cy="277255"/>
          </a:xfrm>
          <a:prstGeom prst="rect">
            <a:avLst/>
          </a:prstGeom>
        </p:spPr>
        <p:txBody>
          <a:bodyPr wrap="none" lIns="0" tIns="0" rIns="0" bIns="0">
            <a:spAutoFit/>
          </a:bodyPr>
          <a:lstStyle/>
          <a:p>
            <a:pPr marL="398135" marR="0" lvl="0" indent="0" algn="l" defTabSz="914400" rtl="0" eaLnBrk="1" fontAlgn="base" latinLnBrk="0" hangingPunct="1">
              <a:lnSpc>
                <a:spcPct val="100000"/>
              </a:lnSpc>
              <a:spcBef>
                <a:spcPct val="0"/>
              </a:spcBef>
              <a:spcAft>
                <a:spcPct val="0"/>
              </a:spcAft>
              <a:buClrTx/>
              <a:buSzTx/>
              <a:buFontTx/>
              <a:buNone/>
              <a:tabLst/>
              <a:defRPr/>
            </a:pP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 ä sosiaalises</a:t>
            </a:r>
            <a:r>
              <a:rPr kumimoji="0" lang="x-none" sz="635" b="0" i="0" u="none" strike="noStrike" kern="1200" cap="none" spc="-8" normalizeH="0" baseline="0" noProof="0" dirty="0">
                <a:ln>
                  <a:noFill/>
                </a:ln>
                <a:solidFill>
                  <a:srgbClr val="000000"/>
                </a:solidFill>
                <a:effectLst/>
                <a:uLnTx/>
                <a:uFillTx/>
                <a:latin typeface="Calibri" pitchFamily="18" charset="0"/>
                <a:ea typeface="+mn-ea"/>
                <a:cs typeface="Arial" charset="0"/>
              </a:rPr>
              <a:t>t</a:t>
            </a: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a nä</a:t>
            </a:r>
            <a:r>
              <a:rPr kumimoji="0" lang="x-none" sz="635" b="0" i="0" u="none" strike="noStrike" kern="1200" cap="none" spc="-21" normalizeH="0" baseline="0" noProof="0" dirty="0">
                <a:ln>
                  <a:noFill/>
                </a:ln>
                <a:solidFill>
                  <a:srgbClr val="000000"/>
                </a:solidFill>
                <a:effectLst/>
                <a:uLnTx/>
                <a:uFillTx/>
                <a:latin typeface="Calibri" pitchFamily="18" charset="0"/>
                <a:ea typeface="+mn-ea"/>
                <a:cs typeface="Arial" charset="0"/>
              </a:rPr>
              <a:t>k</a:t>
            </a: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ö</a:t>
            </a:r>
            <a:r>
              <a:rPr kumimoji="0" lang="x-none" sz="635" b="0" i="0" u="none" strike="noStrike" kern="1200" cap="none" spc="-8" normalizeH="0" baseline="0" noProof="0" dirty="0">
                <a:ln>
                  <a:noFill/>
                </a:ln>
                <a:solidFill>
                  <a:srgbClr val="000000"/>
                </a:solidFill>
                <a:effectLst/>
                <a:uLnTx/>
                <a:uFillTx/>
                <a:latin typeface="Calibri" pitchFamily="18" charset="0"/>
                <a:ea typeface="+mn-ea"/>
                <a:cs typeface="Arial" charset="0"/>
              </a:rPr>
              <a:t>k</a:t>
            </a: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ulma</a:t>
            </a:r>
            <a:r>
              <a:rPr kumimoji="0" lang="x-none" sz="635" b="0" i="0" u="none" strike="noStrike" kern="1200" cap="none" spc="-6" normalizeH="0" baseline="0" noProof="0" dirty="0">
                <a:ln>
                  <a:noFill/>
                </a:ln>
                <a:solidFill>
                  <a:srgbClr val="000000"/>
                </a:solidFill>
                <a:effectLst/>
                <a:uLnTx/>
                <a:uFillTx/>
                <a:latin typeface="Calibri" pitchFamily="18" charset="0"/>
                <a:ea typeface="+mn-ea"/>
                <a:cs typeface="Arial" charset="0"/>
              </a:rPr>
              <a:t>s</a:t>
            </a:r>
            <a:r>
              <a:rPr kumimoji="0" lang="x-none" sz="635" b="0" i="0" u="none" strike="noStrike" kern="1200" cap="none" spc="-8" normalizeH="0" baseline="0" noProof="0" dirty="0">
                <a:ln>
                  <a:noFill/>
                </a:ln>
                <a:solidFill>
                  <a:srgbClr val="000000"/>
                </a:solidFill>
                <a:effectLst/>
                <a:uLnTx/>
                <a:uFillTx/>
                <a:latin typeface="Calibri" pitchFamily="18" charset="0"/>
                <a:ea typeface="+mn-ea"/>
                <a:cs typeface="Arial" charset="0"/>
              </a:rPr>
              <a:t>t</a:t>
            </a: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a</a:t>
            </a:r>
            <a:endParaRPr kumimoji="0" lang="x-none" sz="635" b="0" i="0" u="none" strike="noStrike" kern="1200" cap="none" spc="0" normalizeH="0" baseline="0" noProof="0" dirty="0">
              <a:ln>
                <a:noFill/>
              </a:ln>
              <a:solidFill>
                <a:srgbClr val="000000"/>
              </a:solidFill>
              <a:effectLst/>
              <a:uLnTx/>
              <a:uFillTx/>
              <a:latin typeface="Arial" charset="0"/>
              <a:ea typeface="+mn-ea"/>
              <a:cs typeface="Arial" charset="0"/>
            </a:endParaRPr>
          </a:p>
          <a:p>
            <a:pPr marL="0" marR="0" lvl="0" indent="0" algn="l" defTabSz="914400" rtl="0" eaLnBrk="1" fontAlgn="base" latinLnBrk="0" hangingPunct="1">
              <a:lnSpc>
                <a:spcPts val="1388"/>
              </a:lnSpc>
              <a:spcBef>
                <a:spcPct val="0"/>
              </a:spcBef>
              <a:spcAft>
                <a:spcPct val="0"/>
              </a:spcAft>
              <a:buClrTx/>
              <a:buSzTx/>
              <a:buFontTx/>
              <a:buNone/>
              <a:tabLst/>
              <a:defRPr/>
            </a:pPr>
            <a:r>
              <a:rPr kumimoji="0" lang="x-none" sz="635" b="0" i="0" u="none" strike="noStrike" kern="1200" cap="none" spc="-21" normalizeH="0" baseline="0" noProof="0" dirty="0">
                <a:ln>
                  <a:noFill/>
                </a:ln>
                <a:solidFill>
                  <a:srgbClr val="A68000"/>
                </a:solidFill>
                <a:effectLst/>
                <a:uLnTx/>
                <a:uFillTx/>
                <a:latin typeface="Calibri-Bold" pitchFamily="18" charset="0"/>
                <a:ea typeface="+mn-ea"/>
                <a:cs typeface="Arial" charset="0"/>
              </a:rPr>
              <a:t>P</a:t>
            </a:r>
            <a:r>
              <a:rPr kumimoji="0" lang="x-none" sz="635" b="0" i="0" u="none" strike="noStrike" kern="1200" cap="none" spc="0" normalizeH="0" baseline="0" noProof="0" dirty="0">
                <a:ln>
                  <a:noFill/>
                </a:ln>
                <a:solidFill>
                  <a:srgbClr val="A68000"/>
                </a:solidFill>
                <a:effectLst/>
                <a:uLnTx/>
                <a:uFillTx/>
                <a:latin typeface="Calibri-Bold" pitchFamily="18" charset="0"/>
                <a:ea typeface="+mn-ea"/>
                <a:cs typeface="Arial" charset="0"/>
              </a:rPr>
              <a:t>ÄÄKYSYMYKSE</a:t>
            </a:r>
            <a:r>
              <a:rPr kumimoji="0" lang="x-none" sz="635" b="0" i="0" u="none" strike="noStrike" kern="1200" cap="none" spc="-41" normalizeH="0" baseline="0" noProof="0" dirty="0">
                <a:ln>
                  <a:noFill/>
                </a:ln>
                <a:solidFill>
                  <a:srgbClr val="A68000"/>
                </a:solidFill>
                <a:effectLst/>
                <a:uLnTx/>
                <a:uFillTx/>
                <a:latin typeface="Calibri-Bold" pitchFamily="18" charset="0"/>
                <a:ea typeface="+mn-ea"/>
                <a:cs typeface="Arial" charset="0"/>
              </a:rPr>
              <a:t>T</a:t>
            </a:r>
            <a:r>
              <a:rPr kumimoji="0" lang="x-none" sz="635" b="0" i="0" u="none" strike="noStrike" kern="1200" cap="none" spc="0" normalizeH="0" baseline="0" noProof="0" dirty="0">
                <a:ln>
                  <a:noFill/>
                </a:ln>
                <a:solidFill>
                  <a:srgbClr val="A68000"/>
                </a:solidFill>
                <a:effectLst/>
                <a:uLnTx/>
                <a:uFillTx/>
                <a:latin typeface="Calibri-Bold" pitchFamily="18" charset="0"/>
                <a:ea typeface="+mn-ea"/>
                <a:cs typeface="Arial" charset="0"/>
              </a:rPr>
              <a:t>:</a:t>
            </a:r>
            <a:endParaRPr kumimoji="0" lang="x-none" sz="635"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327" name="Rectangle 327"/>
          <p:cNvSpPr/>
          <p:nvPr/>
        </p:nvSpPr>
        <p:spPr>
          <a:xfrm>
            <a:off x="7298804" y="2956945"/>
            <a:ext cx="1389035" cy="200311"/>
          </a:xfrm>
          <a:prstGeom prst="rect">
            <a:avLst/>
          </a:prstGeom>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x-none" sz="635" b="0" i="0" u="none" strike="noStrike" kern="1200" cap="none" spc="0" normalizeH="0" baseline="0" noProof="0" dirty="0">
                <a:ln>
                  <a:noFill/>
                </a:ln>
                <a:solidFill>
                  <a:srgbClr val="000000"/>
                </a:solidFill>
                <a:effectLst/>
                <a:uLnTx/>
                <a:uFillTx/>
                <a:latin typeface="Calibri Bold Italic" pitchFamily="18" charset="0"/>
                <a:ea typeface="+mn-ea"/>
                <a:cs typeface="Arial" charset="0"/>
              </a:rPr>
              <a:t>Mitä lisäarvoa</a:t>
            </a:r>
            <a:r>
              <a:rPr kumimoji="0" lang="x-none" sz="635" b="0" i="0" u="none" strike="noStrike" kern="1200" cap="none" spc="0" normalizeH="0" baseline="0" noProof="0" dirty="0">
                <a:ln>
                  <a:noFill/>
                </a:ln>
                <a:solidFill>
                  <a:srgbClr val="000000"/>
                </a:solidFill>
                <a:effectLst/>
                <a:uLnTx/>
                <a:uFillTx/>
                <a:latin typeface="Calibri-Italic" pitchFamily="18" charset="0"/>
                <a:ea typeface="+mn-ea"/>
                <a:cs typeface="Arial" charset="0"/>
              </a:rPr>
              <a:t> elini</a:t>
            </a:r>
            <a:r>
              <a:rPr kumimoji="0" lang="x-none" sz="635" b="0" i="0" u="none" strike="noStrike" kern="1200" cap="none" spc="-6" normalizeH="0" baseline="0" noProof="0" dirty="0">
                <a:ln>
                  <a:noFill/>
                </a:ln>
                <a:solidFill>
                  <a:srgbClr val="000000"/>
                </a:solidFill>
                <a:effectLst/>
                <a:uLnTx/>
                <a:uFillTx/>
                <a:latin typeface="Calibri-Italic" pitchFamily="18" charset="0"/>
                <a:ea typeface="+mn-ea"/>
                <a:cs typeface="Arial" charset="0"/>
              </a:rPr>
              <a:t>k</a:t>
            </a:r>
            <a:r>
              <a:rPr kumimoji="0" lang="x-none" sz="635" b="0" i="0" u="none" strike="noStrike" kern="1200" cap="none" spc="0" normalizeH="0" baseline="0" noProof="0" dirty="0">
                <a:ln>
                  <a:noFill/>
                </a:ln>
                <a:solidFill>
                  <a:srgbClr val="000000"/>
                </a:solidFill>
                <a:effectLst/>
                <a:uLnTx/>
                <a:uFillTx/>
                <a:latin typeface="Calibri-Italic" pitchFamily="18" charset="0"/>
                <a:ea typeface="+mn-ea"/>
                <a:cs typeface="Arial" charset="0"/>
              </a:rPr>
              <a:t>äiseen ohjaukseen </a:t>
            </a:r>
            <a:endParaRPr kumimoji="0" lang="x-none" sz="635" b="0" i="0" u="none" strike="noStrike" kern="1200" cap="none" spc="0" normalizeH="0" baseline="0" noProof="0" dirty="0">
              <a:ln>
                <a:noFill/>
              </a:ln>
              <a:solidFill>
                <a:srgbClr val="000000"/>
              </a:solidFill>
              <a:effectLst/>
              <a:uLnTx/>
              <a:uFillTx/>
              <a:latin typeface="Arial" charset="0"/>
              <a:ea typeface="+mn-ea"/>
              <a:cs typeface="Arial" charset="0"/>
            </a:endParaRPr>
          </a:p>
          <a:p>
            <a:pPr marL="0" marR="0" lvl="0" indent="0" algn="l" defTabSz="914400" rtl="0" eaLnBrk="1" fontAlgn="base" latinLnBrk="0" hangingPunct="1">
              <a:lnSpc>
                <a:spcPts val="762"/>
              </a:lnSpc>
              <a:spcBef>
                <a:spcPct val="0"/>
              </a:spcBef>
              <a:spcAft>
                <a:spcPct val="0"/>
              </a:spcAft>
              <a:buClrTx/>
              <a:buSzTx/>
              <a:buFontTx/>
              <a:buNone/>
              <a:tabLst/>
              <a:defRPr/>
            </a:pPr>
            <a:r>
              <a:rPr kumimoji="0" lang="x-none" sz="635" b="0" i="0" u="none" strike="noStrike" kern="1200" cap="none" spc="0" normalizeH="0" baseline="0" noProof="0" dirty="0">
                <a:ln>
                  <a:noFill/>
                </a:ln>
                <a:solidFill>
                  <a:srgbClr val="000000"/>
                </a:solidFill>
                <a:effectLst/>
                <a:uLnTx/>
                <a:uFillTx/>
                <a:latin typeface="Calibri Italic" pitchFamily="18" charset="0"/>
                <a:ea typeface="+mn-ea"/>
                <a:cs typeface="Arial" charset="0"/>
              </a:rPr>
              <a:t>inves</a:t>
            </a:r>
            <a:r>
              <a:rPr kumimoji="0" lang="x-none" sz="635" b="0" i="0" u="none" strike="noStrike" kern="1200" cap="none" spc="-8" normalizeH="0" baseline="0" noProof="0" dirty="0">
                <a:ln>
                  <a:noFill/>
                </a:ln>
                <a:solidFill>
                  <a:srgbClr val="000000"/>
                </a:solidFill>
                <a:effectLst/>
                <a:uLnTx/>
                <a:uFillTx/>
                <a:latin typeface="Calibri Italic" pitchFamily="18" charset="0"/>
                <a:ea typeface="+mn-ea"/>
                <a:cs typeface="Arial" charset="0"/>
              </a:rPr>
              <a:t>t</a:t>
            </a:r>
            <a:r>
              <a:rPr kumimoji="0" lang="x-none" sz="635" b="0" i="0" u="none" strike="noStrike" kern="1200" cap="none" spc="0" normalizeH="0" baseline="0" noProof="0" dirty="0">
                <a:ln>
                  <a:noFill/>
                </a:ln>
                <a:solidFill>
                  <a:srgbClr val="000000"/>
                </a:solidFill>
                <a:effectLst/>
                <a:uLnTx/>
                <a:uFillTx/>
                <a:latin typeface="Calibri Italic" pitchFamily="18" charset="0"/>
                <a:ea typeface="+mn-ea"/>
                <a:cs typeface="Arial" charset="0"/>
              </a:rPr>
              <a:t>oinnis</a:t>
            </a:r>
            <a:r>
              <a:rPr kumimoji="0" lang="x-none" sz="635" b="0" i="0" u="none" strike="noStrike" kern="1200" cap="none" spc="-7" normalizeH="0" baseline="0" noProof="0" dirty="0">
                <a:ln>
                  <a:noFill/>
                </a:ln>
                <a:solidFill>
                  <a:srgbClr val="000000"/>
                </a:solidFill>
                <a:effectLst/>
                <a:uLnTx/>
                <a:uFillTx/>
                <a:latin typeface="Calibri Italic" pitchFamily="18" charset="0"/>
                <a:ea typeface="+mn-ea"/>
                <a:cs typeface="Arial" charset="0"/>
              </a:rPr>
              <a:t>t</a:t>
            </a:r>
            <a:r>
              <a:rPr kumimoji="0" lang="x-none" sz="635" b="0" i="0" u="none" strike="noStrike" kern="1200" cap="none" spc="0" normalizeH="0" baseline="0" noProof="0" dirty="0">
                <a:ln>
                  <a:noFill/>
                </a:ln>
                <a:solidFill>
                  <a:srgbClr val="000000"/>
                </a:solidFill>
                <a:effectLst/>
                <a:uLnTx/>
                <a:uFillTx/>
                <a:latin typeface="Calibri Italic" pitchFamily="18" charset="0"/>
                <a:ea typeface="+mn-ea"/>
                <a:cs typeface="Arial" charset="0"/>
              </a:rPr>
              <a:t>a on valt</a:t>
            </a:r>
            <a:r>
              <a:rPr kumimoji="0" lang="x-none" sz="635" b="0" i="0" u="none" strike="noStrike" kern="1200" cap="none" spc="-176" normalizeH="0" baseline="0" noProof="0" dirty="0">
                <a:ln>
                  <a:noFill/>
                </a:ln>
                <a:solidFill>
                  <a:srgbClr val="000000"/>
                </a:solidFill>
                <a:effectLst/>
                <a:uLnTx/>
                <a:uFillTx/>
                <a:latin typeface="Calibri Italic" pitchFamily="18" charset="0"/>
                <a:ea typeface="+mn-ea"/>
                <a:cs typeface="Arial" charset="0"/>
              </a:rPr>
              <a:t>i</a:t>
            </a:r>
            <a:r>
              <a:rPr kumimoji="0" lang="x-none" sz="635" b="0" i="0" u="none" strike="noStrike" kern="1200" cap="none" spc="0" normalizeH="0" baseline="0" noProof="0" dirty="0">
                <a:ln>
                  <a:noFill/>
                </a:ln>
                <a:solidFill>
                  <a:srgbClr val="000000"/>
                </a:solidFill>
                <a:effectLst/>
                <a:uLnTx/>
                <a:uFillTx/>
                <a:latin typeface="Calibri Italic" pitchFamily="18" charset="0"/>
                <a:ea typeface="+mn-ea"/>
                <a:cs typeface="Arial" charset="0"/>
              </a:rPr>
              <a:t> onhallinnoll</a:t>
            </a:r>
            <a:r>
              <a:rPr kumimoji="0" lang="x-none" sz="635" b="0" i="0" u="none" strike="noStrike" kern="1200" cap="none" spc="-32" normalizeH="0" baseline="0" noProof="0" dirty="0">
                <a:ln>
                  <a:noFill/>
                </a:ln>
                <a:solidFill>
                  <a:srgbClr val="000000"/>
                </a:solidFill>
                <a:effectLst/>
                <a:uLnTx/>
                <a:uFillTx/>
                <a:latin typeface="Calibri Italic" pitchFamily="18" charset="0"/>
                <a:ea typeface="+mn-ea"/>
                <a:cs typeface="Arial" charset="0"/>
              </a:rPr>
              <a:t>e</a:t>
            </a:r>
            <a:r>
              <a:rPr kumimoji="0" lang="x-none" sz="635" b="0" i="0" u="none" strike="noStrike" kern="1200" cap="none" spc="0" normalizeH="0" baseline="0" noProof="0" dirty="0">
                <a:ln>
                  <a:noFill/>
                </a:ln>
                <a:solidFill>
                  <a:srgbClr val="000000"/>
                </a:solidFill>
                <a:effectLst/>
                <a:uLnTx/>
                <a:uFillTx/>
                <a:latin typeface="Calibri Italic" pitchFamily="18" charset="0"/>
                <a:ea typeface="+mn-ea"/>
                <a:cs typeface="Arial" charset="0"/>
              </a:rPr>
              <a:t>?</a:t>
            </a:r>
            <a:endParaRPr kumimoji="0" lang="x-none" sz="635"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328" name="Rectangle 328"/>
          <p:cNvSpPr/>
          <p:nvPr/>
        </p:nvSpPr>
        <p:spPr>
          <a:xfrm>
            <a:off x="7298804" y="3150490"/>
            <a:ext cx="1148456" cy="200311"/>
          </a:xfrm>
          <a:prstGeom prst="rect">
            <a:avLst/>
          </a:prstGeom>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tab pos="485466" algn="l"/>
              </a:tabLst>
              <a:defRPr/>
            </a:pPr>
            <a:r>
              <a:rPr kumimoji="0" lang="x-none" sz="635" b="0" i="0" u="none" strike="noStrike" kern="1200" cap="none" spc="-10" normalizeH="0" baseline="0" noProof="0" dirty="0">
                <a:ln>
                  <a:noFill/>
                </a:ln>
                <a:solidFill>
                  <a:srgbClr val="000000"/>
                </a:solidFill>
                <a:effectLst/>
                <a:uLnTx/>
                <a:uFillTx/>
                <a:latin typeface="Calibri Bold Italic" pitchFamily="18" charset="0"/>
                <a:ea typeface="+mn-ea"/>
                <a:cs typeface="Arial" charset="0"/>
              </a:rPr>
              <a:t>K</a:t>
            </a:r>
            <a:r>
              <a:rPr kumimoji="0" lang="x-none" sz="635" b="0" i="0" u="none" strike="noStrike" kern="1200" cap="none" spc="0" normalizeH="0" baseline="0" noProof="0" dirty="0">
                <a:ln>
                  <a:noFill/>
                </a:ln>
                <a:solidFill>
                  <a:srgbClr val="000000"/>
                </a:solidFill>
                <a:effectLst/>
                <a:uLnTx/>
                <a:uFillTx/>
                <a:latin typeface="Calibri Bold Italic" pitchFamily="18" charset="0"/>
                <a:ea typeface="+mn-ea"/>
                <a:cs typeface="Arial" charset="0"/>
              </a:rPr>
              <a:t>uinka vaikut</a:t>
            </a:r>
            <a:r>
              <a:rPr kumimoji="0" lang="x-none" sz="635" b="0" i="0" u="none" strike="noStrike" kern="1200" cap="none" spc="-205" normalizeH="0" baseline="0" noProof="0" dirty="0">
                <a:ln>
                  <a:noFill/>
                </a:ln>
                <a:solidFill>
                  <a:srgbClr val="000000"/>
                </a:solidFill>
                <a:effectLst/>
                <a:uLnTx/>
                <a:uFillTx/>
                <a:latin typeface="Calibri Bold Italic" pitchFamily="18" charset="0"/>
                <a:ea typeface="+mn-ea"/>
                <a:cs typeface="Arial" charset="0"/>
              </a:rPr>
              <a:t>t</a:t>
            </a:r>
            <a:r>
              <a:rPr kumimoji="0" lang="x-none" sz="635" b="0" i="0" u="none" strike="noStrike" kern="1200" cap="none" spc="0" normalizeH="0" baseline="0" noProof="0" dirty="0">
                <a:ln>
                  <a:noFill/>
                </a:ln>
                <a:solidFill>
                  <a:srgbClr val="000000"/>
                </a:solidFill>
                <a:effectLst/>
                <a:uLnTx/>
                <a:uFillTx/>
                <a:latin typeface="Calibri Bold Italic" pitchFamily="18" charset="0"/>
                <a:ea typeface="+mn-ea"/>
                <a:cs typeface="Arial" charset="0"/>
              </a:rPr>
              <a:t> 	avuusarviont</a:t>
            </a:r>
            <a:r>
              <a:rPr kumimoji="0" lang="x-none" sz="635" b="0" i="0" u="none" strike="noStrike" kern="1200" cap="none" spc="-185" normalizeH="0" baseline="0" noProof="0" dirty="0">
                <a:ln>
                  <a:noFill/>
                </a:ln>
                <a:solidFill>
                  <a:srgbClr val="000000"/>
                </a:solidFill>
                <a:effectLst/>
                <a:uLnTx/>
                <a:uFillTx/>
                <a:latin typeface="Calibri Bold Italic" pitchFamily="18" charset="0"/>
                <a:ea typeface="+mn-ea"/>
                <a:cs typeface="Arial" charset="0"/>
              </a:rPr>
              <a:t>i</a:t>
            </a:r>
            <a:r>
              <a:rPr kumimoji="0" lang="x-none" sz="635" b="0" i="0" u="none" strike="noStrike" kern="1200" cap="none" spc="0" normalizeH="0" baseline="0" noProof="0" dirty="0">
                <a:ln>
                  <a:noFill/>
                </a:ln>
                <a:solidFill>
                  <a:srgbClr val="000000"/>
                </a:solidFill>
                <a:effectLst/>
                <a:uLnTx/>
                <a:uFillTx/>
                <a:latin typeface="Calibri Bold Italic" pitchFamily="18" charset="0"/>
                <a:ea typeface="+mn-ea"/>
                <a:cs typeface="Arial" charset="0"/>
              </a:rPr>
              <a:t> </a:t>
            </a:r>
            <a:r>
              <a:rPr kumimoji="0" lang="x-none" sz="635" b="0" i="0" u="none" strike="noStrike" kern="1200" cap="none" spc="0" normalizeH="0" baseline="0" noProof="0" dirty="0">
                <a:ln>
                  <a:noFill/>
                </a:ln>
                <a:solidFill>
                  <a:srgbClr val="000000"/>
                </a:solidFill>
                <a:effectLst/>
                <a:uLnTx/>
                <a:uFillTx/>
                <a:latin typeface="Calibri-Italic" pitchFamily="18" charset="0"/>
                <a:ea typeface="+mn-ea"/>
                <a:cs typeface="Arial" charset="0"/>
              </a:rPr>
              <a:t> ja </a:t>
            </a:r>
            <a:endParaRPr kumimoji="0" lang="x-none" sz="635" b="0" i="0" u="none" strike="noStrike" kern="1200" cap="none" spc="0" normalizeH="0" baseline="0" noProof="0" dirty="0">
              <a:ln>
                <a:noFill/>
              </a:ln>
              <a:solidFill>
                <a:srgbClr val="000000"/>
              </a:solidFill>
              <a:effectLst/>
              <a:uLnTx/>
              <a:uFillTx/>
              <a:latin typeface="Arial" charset="0"/>
              <a:ea typeface="+mn-ea"/>
              <a:cs typeface="Arial" charset="0"/>
            </a:endParaRPr>
          </a:p>
          <a:p>
            <a:pPr marL="0" marR="0" lvl="0" indent="0" algn="l" defTabSz="914400" rtl="0" eaLnBrk="1" fontAlgn="base" latinLnBrk="0" hangingPunct="1">
              <a:lnSpc>
                <a:spcPts val="762"/>
              </a:lnSpc>
              <a:spcBef>
                <a:spcPct val="0"/>
              </a:spcBef>
              <a:spcAft>
                <a:spcPct val="0"/>
              </a:spcAft>
              <a:buClrTx/>
              <a:buSzTx/>
              <a:buFontTx/>
              <a:buNone/>
              <a:tabLst/>
              <a:defRPr/>
            </a:pPr>
            <a:r>
              <a:rPr kumimoji="0" lang="x-none" sz="635" b="0" i="0" u="none" strike="noStrike" kern="1200" cap="none" spc="0" normalizeH="0" baseline="0" noProof="0" dirty="0">
                <a:ln>
                  <a:noFill/>
                </a:ln>
                <a:solidFill>
                  <a:srgbClr val="000000"/>
                </a:solidFill>
                <a:effectLst/>
                <a:uLnTx/>
                <a:uFillTx/>
                <a:latin typeface="Calibri Italic" pitchFamily="18" charset="0"/>
                <a:ea typeface="+mn-ea"/>
                <a:cs typeface="Arial" charset="0"/>
              </a:rPr>
              <a:t>kus</a:t>
            </a:r>
            <a:r>
              <a:rPr kumimoji="0" lang="x-none" sz="635" b="0" i="0" u="none" strike="noStrike" kern="1200" cap="none" spc="-7" normalizeH="0" baseline="0" noProof="0" dirty="0">
                <a:ln>
                  <a:noFill/>
                </a:ln>
                <a:solidFill>
                  <a:srgbClr val="000000"/>
                </a:solidFill>
                <a:effectLst/>
                <a:uLnTx/>
                <a:uFillTx/>
                <a:latin typeface="Calibri Italic" pitchFamily="18" charset="0"/>
                <a:ea typeface="+mn-ea"/>
                <a:cs typeface="Arial" charset="0"/>
              </a:rPr>
              <a:t>t</a:t>
            </a:r>
            <a:r>
              <a:rPr kumimoji="0" lang="x-none" sz="635" b="0" i="0" u="none" strike="noStrike" kern="1200" cap="none" spc="0" normalizeH="0" baseline="0" noProof="0" dirty="0">
                <a:ln>
                  <a:noFill/>
                </a:ln>
                <a:solidFill>
                  <a:srgbClr val="000000"/>
                </a:solidFill>
                <a:effectLst/>
                <a:uLnTx/>
                <a:uFillTx/>
                <a:latin typeface="Calibri Italic" pitchFamily="18" charset="0"/>
                <a:ea typeface="+mn-ea"/>
                <a:cs typeface="Arial" charset="0"/>
              </a:rPr>
              <a:t>annushyötyjen arvioint</a:t>
            </a:r>
            <a:r>
              <a:rPr kumimoji="0" lang="x-none" sz="635" b="0" i="0" u="none" strike="noStrike" kern="1200" cap="none" spc="-177" normalizeH="0" baseline="0" noProof="0" dirty="0">
                <a:ln>
                  <a:noFill/>
                </a:ln>
                <a:solidFill>
                  <a:srgbClr val="000000"/>
                </a:solidFill>
                <a:effectLst/>
                <a:uLnTx/>
                <a:uFillTx/>
                <a:latin typeface="Calibri Italic" pitchFamily="18" charset="0"/>
                <a:ea typeface="+mn-ea"/>
                <a:cs typeface="Arial" charset="0"/>
              </a:rPr>
              <a:t>i</a:t>
            </a:r>
            <a:r>
              <a:rPr kumimoji="0" lang="x-none" sz="635" b="0" i="0" u="none" strike="noStrike" kern="1200" cap="none" spc="0" normalizeH="0" baseline="0" noProof="0" dirty="0">
                <a:ln>
                  <a:noFill/>
                </a:ln>
                <a:solidFill>
                  <a:srgbClr val="000000"/>
                </a:solidFill>
                <a:effectLst/>
                <a:uLnTx/>
                <a:uFillTx/>
                <a:latin typeface="Calibri Italic" pitchFamily="18" charset="0"/>
                <a:ea typeface="+mn-ea"/>
                <a:cs typeface="Arial" charset="0"/>
              </a:rPr>
              <a:t>  voivat </a:t>
            </a:r>
            <a:endParaRPr kumimoji="0" lang="x-none" sz="635"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329" name="Rectangle 329"/>
          <p:cNvSpPr/>
          <p:nvPr/>
        </p:nvSpPr>
        <p:spPr>
          <a:xfrm>
            <a:off x="7298804" y="3344035"/>
            <a:ext cx="1408655" cy="405496"/>
          </a:xfrm>
          <a:prstGeom prst="rect">
            <a:avLst/>
          </a:prstGeom>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x-none" sz="635" b="0" i="0" u="none" strike="noStrike" kern="1200" cap="none" spc="0" normalizeH="0" baseline="0" noProof="0" dirty="0">
                <a:ln>
                  <a:noFill/>
                </a:ln>
                <a:solidFill>
                  <a:srgbClr val="000000"/>
                </a:solidFill>
                <a:effectLst/>
                <a:uLnTx/>
                <a:uFillTx/>
                <a:latin typeface="Calibri-Italic" pitchFamily="18" charset="0"/>
                <a:ea typeface="+mn-ea"/>
                <a:cs typeface="Arial" charset="0"/>
              </a:rPr>
              <a:t>joh</a:t>
            </a:r>
            <a:r>
              <a:rPr kumimoji="0" lang="x-none" sz="635" b="0" i="0" u="none" strike="noStrike" kern="1200" cap="none" spc="-7" normalizeH="0" baseline="0" noProof="0" dirty="0">
                <a:ln>
                  <a:noFill/>
                </a:ln>
                <a:solidFill>
                  <a:srgbClr val="000000"/>
                </a:solidFill>
                <a:effectLst/>
                <a:uLnTx/>
                <a:uFillTx/>
                <a:latin typeface="Calibri-Italic" pitchFamily="18" charset="0"/>
                <a:ea typeface="+mn-ea"/>
                <a:cs typeface="Arial" charset="0"/>
              </a:rPr>
              <a:t>t</a:t>
            </a:r>
            <a:r>
              <a:rPr kumimoji="0" lang="x-none" sz="635" b="0" i="0" u="none" strike="noStrike" kern="1200" cap="none" spc="0" normalizeH="0" baseline="0" noProof="0" dirty="0">
                <a:ln>
                  <a:noFill/>
                </a:ln>
                <a:solidFill>
                  <a:srgbClr val="000000"/>
                </a:solidFill>
                <a:effectLst/>
                <a:uLnTx/>
                <a:uFillTx/>
                <a:latin typeface="Calibri-Italic" pitchFamily="18" charset="0"/>
                <a:ea typeface="+mn-ea"/>
                <a:cs typeface="Arial" charset="0"/>
              </a:rPr>
              <a:t>aa </a:t>
            </a:r>
            <a:r>
              <a:rPr kumimoji="0" lang="x-none" sz="635" b="0" i="0" u="none" strike="noStrike" kern="1200" cap="none" spc="-7" normalizeH="0" baseline="0" noProof="0" dirty="0">
                <a:ln>
                  <a:noFill/>
                </a:ln>
                <a:solidFill>
                  <a:srgbClr val="000000"/>
                </a:solidFill>
                <a:effectLst/>
                <a:uLnTx/>
                <a:uFillTx/>
                <a:latin typeface="Calibri-Italic" pitchFamily="18" charset="0"/>
                <a:ea typeface="+mn-ea"/>
                <a:cs typeface="Arial" charset="0"/>
              </a:rPr>
              <a:t>t</a:t>
            </a:r>
            <a:r>
              <a:rPr kumimoji="0" lang="x-none" sz="635" b="0" i="0" u="none" strike="noStrike" kern="1200" cap="none" spc="0" normalizeH="0" baseline="0" noProof="0" dirty="0">
                <a:ln>
                  <a:noFill/>
                </a:ln>
                <a:solidFill>
                  <a:srgbClr val="000000"/>
                </a:solidFill>
                <a:effectLst/>
                <a:uLnTx/>
                <a:uFillTx/>
                <a:latin typeface="Calibri-Italic" pitchFamily="18" charset="0"/>
                <a:ea typeface="+mn-ea"/>
                <a:cs typeface="Arial" charset="0"/>
              </a:rPr>
              <a:t>ehok</a:t>
            </a:r>
            <a:r>
              <a:rPr kumimoji="0" lang="x-none" sz="635" b="0" i="0" u="none" strike="noStrike" kern="1200" cap="none" spc="-6" normalizeH="0" baseline="0" noProof="0" dirty="0">
                <a:ln>
                  <a:noFill/>
                </a:ln>
                <a:solidFill>
                  <a:srgbClr val="000000"/>
                </a:solidFill>
                <a:effectLst/>
                <a:uLnTx/>
                <a:uFillTx/>
                <a:latin typeface="Calibri-Italic" pitchFamily="18" charset="0"/>
                <a:ea typeface="+mn-ea"/>
                <a:cs typeface="Arial" charset="0"/>
              </a:rPr>
              <a:t>k</a:t>
            </a:r>
            <a:r>
              <a:rPr kumimoji="0" lang="x-none" sz="635" b="0" i="0" u="none" strike="noStrike" kern="1200" cap="none" spc="0" normalizeH="0" baseline="0" noProof="0" dirty="0">
                <a:ln>
                  <a:noFill/>
                </a:ln>
                <a:solidFill>
                  <a:srgbClr val="000000"/>
                </a:solidFill>
                <a:effectLst/>
                <a:uLnTx/>
                <a:uFillTx/>
                <a:latin typeface="Calibri-Italic" pitchFamily="18" charset="0"/>
                <a:ea typeface="+mn-ea"/>
                <a:cs typeface="Arial" charset="0"/>
              </a:rPr>
              <a:t>aaseen ja </a:t>
            </a:r>
            <a:r>
              <a:rPr kumimoji="0" lang="x-none" sz="635" b="0" i="0" u="none" strike="noStrike" kern="1200" cap="none" spc="-8" normalizeH="0" baseline="0" noProof="0" dirty="0">
                <a:ln>
                  <a:noFill/>
                </a:ln>
                <a:solidFill>
                  <a:srgbClr val="000000"/>
                </a:solidFill>
                <a:effectLst/>
                <a:uLnTx/>
                <a:uFillTx/>
                <a:latin typeface="Calibri-Italic" pitchFamily="18" charset="0"/>
                <a:ea typeface="+mn-ea"/>
                <a:cs typeface="Arial" charset="0"/>
              </a:rPr>
              <a:t>t</a:t>
            </a:r>
            <a:r>
              <a:rPr kumimoji="0" lang="x-none" sz="635" b="0" i="0" u="none" strike="noStrike" kern="1200" cap="none" spc="0" normalizeH="0" baseline="0" noProof="0" dirty="0">
                <a:ln>
                  <a:noFill/>
                </a:ln>
                <a:solidFill>
                  <a:srgbClr val="000000"/>
                </a:solidFill>
                <a:effectLst/>
                <a:uLnTx/>
                <a:uFillTx/>
                <a:latin typeface="Calibri-Italic" pitchFamily="18" charset="0"/>
                <a:ea typeface="+mn-ea"/>
                <a:cs typeface="Arial" charset="0"/>
              </a:rPr>
              <a:t>oimivaan </a:t>
            </a:r>
            <a:endParaRPr kumimoji="0" lang="x-none" sz="635" b="0" i="0" u="none" strike="noStrike" kern="1200" cap="none" spc="0" normalizeH="0" baseline="0" noProof="0" dirty="0">
              <a:ln>
                <a:noFill/>
              </a:ln>
              <a:solidFill>
                <a:srgbClr val="000000"/>
              </a:solidFill>
              <a:effectLst/>
              <a:uLnTx/>
              <a:uFillTx/>
              <a:latin typeface="Arial" charset="0"/>
              <a:ea typeface="+mn-ea"/>
              <a:cs typeface="Arial" charset="0"/>
            </a:endParaRPr>
          </a:p>
          <a:p>
            <a:pPr marL="0" marR="0" lvl="0" indent="0" algn="l" defTabSz="914400" rtl="0" eaLnBrk="1" fontAlgn="base" latinLnBrk="0" hangingPunct="1">
              <a:lnSpc>
                <a:spcPts val="762"/>
              </a:lnSpc>
              <a:spcBef>
                <a:spcPct val="0"/>
              </a:spcBef>
              <a:spcAft>
                <a:spcPct val="0"/>
              </a:spcAft>
              <a:buClrTx/>
              <a:buSzTx/>
              <a:buFontTx/>
              <a:buNone/>
              <a:tabLst/>
              <a:defRPr/>
            </a:pPr>
            <a:r>
              <a:rPr kumimoji="0" lang="x-none" sz="635" b="0" i="0" u="none" strike="noStrike" kern="1200" cap="none" spc="0" normalizeH="0" baseline="0" noProof="0" dirty="0">
                <a:ln>
                  <a:noFill/>
                </a:ln>
                <a:solidFill>
                  <a:srgbClr val="000000"/>
                </a:solidFill>
                <a:effectLst/>
                <a:uLnTx/>
                <a:uFillTx/>
                <a:latin typeface="Calibri-Italic" pitchFamily="18" charset="0"/>
                <a:ea typeface="+mn-ea"/>
                <a:cs typeface="Arial" charset="0"/>
              </a:rPr>
              <a:t>laadunvarmistukseen se</a:t>
            </a:r>
            <a:r>
              <a:rPr kumimoji="0" lang="x-none" sz="635" b="0" i="0" u="none" strike="noStrike" kern="1200" cap="none" spc="-6" normalizeH="0" baseline="0" noProof="0" dirty="0">
                <a:ln>
                  <a:noFill/>
                </a:ln>
                <a:solidFill>
                  <a:srgbClr val="000000"/>
                </a:solidFill>
                <a:effectLst/>
                <a:uLnTx/>
                <a:uFillTx/>
                <a:latin typeface="Calibri-Italic" pitchFamily="18" charset="0"/>
                <a:ea typeface="+mn-ea"/>
                <a:cs typeface="Arial" charset="0"/>
              </a:rPr>
              <a:t>k</a:t>
            </a:r>
            <a:r>
              <a:rPr kumimoji="0" lang="x-none" sz="635" b="0" i="0" u="none" strike="noStrike" kern="1200" cap="none" spc="0" normalizeH="0" baseline="0" noProof="0" dirty="0">
                <a:ln>
                  <a:noFill/>
                </a:ln>
                <a:solidFill>
                  <a:srgbClr val="000000"/>
                </a:solidFill>
                <a:effectLst/>
                <a:uLnTx/>
                <a:uFillTx/>
                <a:latin typeface="Calibri-Italic" pitchFamily="18" charset="0"/>
                <a:ea typeface="+mn-ea"/>
                <a:cs typeface="Arial" charset="0"/>
              </a:rPr>
              <a:t>ä </a:t>
            </a:r>
            <a:endParaRPr kumimoji="0" lang="x-none" sz="635" b="0" i="0" u="none" strike="noStrike" kern="1200" cap="none" spc="0" normalizeH="0" baseline="0" noProof="0" dirty="0">
              <a:ln>
                <a:noFill/>
              </a:ln>
              <a:solidFill>
                <a:srgbClr val="000000"/>
              </a:solidFill>
              <a:effectLst/>
              <a:uLnTx/>
              <a:uFillTx/>
              <a:latin typeface="Arial" charset="0"/>
              <a:ea typeface="+mn-ea"/>
              <a:cs typeface="Arial" charset="0"/>
            </a:endParaRPr>
          </a:p>
          <a:p>
            <a:pPr marL="0" marR="0" lvl="0" indent="0" algn="l" defTabSz="914400" rtl="0" eaLnBrk="1" fontAlgn="base" latinLnBrk="0" hangingPunct="1">
              <a:lnSpc>
                <a:spcPts val="762"/>
              </a:lnSpc>
              <a:spcBef>
                <a:spcPct val="0"/>
              </a:spcBef>
              <a:spcAft>
                <a:spcPct val="0"/>
              </a:spcAft>
              <a:buClrTx/>
              <a:buSzTx/>
              <a:buFontTx/>
              <a:buNone/>
              <a:tabLst/>
              <a:defRPr/>
            </a:pPr>
            <a:r>
              <a:rPr kumimoji="0" lang="x-none" sz="635" b="0" i="0" u="none" strike="noStrike" kern="1200" cap="none" spc="0" normalizeH="0" baseline="0" noProof="0" dirty="0">
                <a:ln>
                  <a:noFill/>
                </a:ln>
                <a:solidFill>
                  <a:srgbClr val="000000"/>
                </a:solidFill>
                <a:effectLst/>
                <a:uLnTx/>
                <a:uFillTx/>
                <a:latin typeface="Calibri Italic" pitchFamily="18" charset="0"/>
                <a:ea typeface="+mn-ea"/>
                <a:cs typeface="Arial" charset="0"/>
              </a:rPr>
              <a:t>tutkimusperus</a:t>
            </a:r>
            <a:r>
              <a:rPr kumimoji="0" lang="x-none" sz="635" b="0" i="0" u="none" strike="noStrike" kern="1200" cap="none" spc="-7" normalizeH="0" baseline="0" noProof="0" dirty="0">
                <a:ln>
                  <a:noFill/>
                </a:ln>
                <a:solidFill>
                  <a:srgbClr val="000000"/>
                </a:solidFill>
                <a:effectLst/>
                <a:uLnTx/>
                <a:uFillTx/>
                <a:latin typeface="Calibri Italic" pitchFamily="18" charset="0"/>
                <a:ea typeface="+mn-ea"/>
                <a:cs typeface="Arial" charset="0"/>
              </a:rPr>
              <a:t>t</a:t>
            </a:r>
            <a:r>
              <a:rPr kumimoji="0" lang="x-none" sz="635" b="0" i="0" u="none" strike="noStrike" kern="1200" cap="none" spc="0" normalizeH="0" baseline="0" noProof="0" dirty="0">
                <a:ln>
                  <a:noFill/>
                </a:ln>
                <a:solidFill>
                  <a:srgbClr val="000000"/>
                </a:solidFill>
                <a:effectLst/>
                <a:uLnTx/>
                <a:uFillTx/>
                <a:latin typeface="Calibri Italic" pitchFamily="18" charset="0"/>
                <a:ea typeface="+mn-ea"/>
                <a:cs typeface="Arial" charset="0"/>
              </a:rPr>
              <a:t>aiseen </a:t>
            </a:r>
            <a:r>
              <a:rPr kumimoji="0" lang="x-none" sz="635" b="0" i="0" u="none" strike="noStrike" kern="1200" cap="none" spc="-8" normalizeH="0" baseline="0" noProof="0" dirty="0">
                <a:ln>
                  <a:noFill/>
                </a:ln>
                <a:solidFill>
                  <a:srgbClr val="000000"/>
                </a:solidFill>
                <a:effectLst/>
                <a:uLnTx/>
                <a:uFillTx/>
                <a:latin typeface="Calibri Italic" pitchFamily="18" charset="0"/>
                <a:ea typeface="+mn-ea"/>
                <a:cs typeface="Arial" charset="0"/>
              </a:rPr>
              <a:t>t</a:t>
            </a:r>
            <a:r>
              <a:rPr kumimoji="0" lang="x-none" sz="635" b="0" i="0" u="none" strike="noStrike" kern="1200" cap="none" spc="0" normalizeH="0" baseline="0" noProof="0" dirty="0">
                <a:ln>
                  <a:noFill/>
                </a:ln>
                <a:solidFill>
                  <a:srgbClr val="000000"/>
                </a:solidFill>
                <a:effectLst/>
                <a:uLnTx/>
                <a:uFillTx/>
                <a:latin typeface="Calibri Italic" pitchFamily="18" charset="0"/>
                <a:ea typeface="+mn-ea"/>
                <a:cs typeface="Arial" charset="0"/>
              </a:rPr>
              <a:t>oimin</a:t>
            </a:r>
            <a:r>
              <a:rPr kumimoji="0" lang="x-none" sz="635" b="0" i="0" u="none" strike="noStrike" kern="1200" cap="none" spc="-7" normalizeH="0" baseline="0" noProof="0" dirty="0">
                <a:ln>
                  <a:noFill/>
                </a:ln>
                <a:solidFill>
                  <a:srgbClr val="000000"/>
                </a:solidFill>
                <a:effectLst/>
                <a:uLnTx/>
                <a:uFillTx/>
                <a:latin typeface="Calibri Italic" pitchFamily="18" charset="0"/>
                <a:ea typeface="+mn-ea"/>
                <a:cs typeface="Arial" charset="0"/>
              </a:rPr>
              <a:t>t</a:t>
            </a:r>
            <a:r>
              <a:rPr kumimoji="0" lang="x-none" sz="635" b="0" i="0" u="none" strike="noStrike" kern="1200" cap="none" spc="0" normalizeH="0" baseline="0" noProof="0" dirty="0">
                <a:ln>
                  <a:noFill/>
                </a:ln>
                <a:solidFill>
                  <a:srgbClr val="000000"/>
                </a:solidFill>
                <a:effectLst/>
                <a:uLnTx/>
                <a:uFillTx/>
                <a:latin typeface="Calibri Italic" pitchFamily="18" charset="0"/>
                <a:ea typeface="+mn-ea"/>
                <a:cs typeface="Arial" charset="0"/>
              </a:rPr>
              <a:t>apolit</a:t>
            </a:r>
            <a:r>
              <a:rPr kumimoji="0" lang="x-none" sz="635" b="0" i="0" u="none" strike="noStrike" kern="1200" cap="none" spc="-175" normalizeH="0" baseline="0" noProof="0" dirty="0">
                <a:ln>
                  <a:noFill/>
                </a:ln>
                <a:solidFill>
                  <a:srgbClr val="000000"/>
                </a:solidFill>
                <a:effectLst/>
                <a:uLnTx/>
                <a:uFillTx/>
                <a:latin typeface="Calibri Italic" pitchFamily="18" charset="0"/>
                <a:ea typeface="+mn-ea"/>
                <a:cs typeface="Arial" charset="0"/>
              </a:rPr>
              <a:t>i</a:t>
            </a:r>
            <a:r>
              <a:rPr kumimoji="0" lang="x-none" sz="635" b="0" i="0" u="none" strike="noStrike" kern="1200" cap="none" spc="0" normalizeH="0" baseline="0" noProof="0" dirty="0">
                <a:ln>
                  <a:noFill/>
                </a:ln>
                <a:solidFill>
                  <a:srgbClr val="000000"/>
                </a:solidFill>
                <a:effectLst/>
                <a:uLnTx/>
                <a:uFillTx/>
                <a:latin typeface="Calibri Italic" pitchFamily="18" charset="0"/>
                <a:ea typeface="+mn-ea"/>
                <a:cs typeface="Arial" charset="0"/>
              </a:rPr>
              <a:t> ik</a:t>
            </a:r>
            <a:r>
              <a:rPr kumimoji="0" lang="x-none" sz="635" b="0" i="0" u="none" strike="noStrike" kern="1200" cap="none" spc="-6" normalizeH="0" baseline="0" noProof="0" dirty="0">
                <a:ln>
                  <a:noFill/>
                </a:ln>
                <a:solidFill>
                  <a:srgbClr val="000000"/>
                </a:solidFill>
                <a:effectLst/>
                <a:uLnTx/>
                <a:uFillTx/>
                <a:latin typeface="Calibri Italic" pitchFamily="18" charset="0"/>
                <a:ea typeface="+mn-ea"/>
                <a:cs typeface="Arial" charset="0"/>
              </a:rPr>
              <a:t>k</a:t>
            </a:r>
            <a:r>
              <a:rPr kumimoji="0" lang="x-none" sz="635" b="0" i="0" u="none" strike="noStrike" kern="1200" cap="none" spc="0" normalizeH="0" baseline="0" noProof="0" dirty="0">
                <a:ln>
                  <a:noFill/>
                </a:ln>
                <a:solidFill>
                  <a:srgbClr val="000000"/>
                </a:solidFill>
                <a:effectLst/>
                <a:uLnTx/>
                <a:uFillTx/>
                <a:latin typeface="Calibri Italic" pitchFamily="18" charset="0"/>
                <a:ea typeface="+mn-ea"/>
                <a:cs typeface="Arial" charset="0"/>
              </a:rPr>
              <a:t>aan </a:t>
            </a:r>
            <a:endParaRPr kumimoji="0" lang="x-none" sz="635" b="0" i="0" u="none" strike="noStrike" kern="1200" cap="none" spc="0" normalizeH="0" baseline="0" noProof="0" dirty="0">
              <a:ln>
                <a:noFill/>
              </a:ln>
              <a:solidFill>
                <a:srgbClr val="000000"/>
              </a:solidFill>
              <a:effectLst/>
              <a:uLnTx/>
              <a:uFillTx/>
              <a:latin typeface="Arial" charset="0"/>
              <a:ea typeface="+mn-ea"/>
              <a:cs typeface="Arial" charset="0"/>
            </a:endParaRPr>
          </a:p>
          <a:p>
            <a:pPr marL="0" marR="0" lvl="0" indent="0" algn="l" defTabSz="914400" rtl="0" eaLnBrk="1" fontAlgn="base" latinLnBrk="0" hangingPunct="1">
              <a:lnSpc>
                <a:spcPts val="762"/>
              </a:lnSpc>
              <a:spcBef>
                <a:spcPct val="0"/>
              </a:spcBef>
              <a:spcAft>
                <a:spcPct val="0"/>
              </a:spcAft>
              <a:buClrTx/>
              <a:buSzTx/>
              <a:buFontTx/>
              <a:buNone/>
              <a:tabLst/>
              <a:defRPr/>
            </a:pPr>
            <a:r>
              <a:rPr kumimoji="0" lang="x-none" sz="635" b="0" i="0" u="none" strike="noStrike" kern="1200" cap="none" spc="0" normalizeH="0" baseline="0" noProof="0" dirty="0">
                <a:ln>
                  <a:noFill/>
                </a:ln>
                <a:solidFill>
                  <a:srgbClr val="000000"/>
                </a:solidFill>
                <a:effectLst/>
                <a:uLnTx/>
                <a:uFillTx/>
                <a:latin typeface="Calibri-Italic" pitchFamily="18" charset="0"/>
                <a:ea typeface="+mn-ea"/>
                <a:cs typeface="Arial" charset="0"/>
              </a:rPr>
              <a:t>ja palvelujärjes</a:t>
            </a:r>
            <a:r>
              <a:rPr kumimoji="0" lang="x-none" sz="635" b="0" i="0" u="none" strike="noStrike" kern="1200" cap="none" spc="-7" normalizeH="0" baseline="0" noProof="0" dirty="0">
                <a:ln>
                  <a:noFill/>
                </a:ln>
                <a:solidFill>
                  <a:srgbClr val="000000"/>
                </a:solidFill>
                <a:effectLst/>
                <a:uLnTx/>
                <a:uFillTx/>
                <a:latin typeface="Calibri-Italic" pitchFamily="18" charset="0"/>
                <a:ea typeface="+mn-ea"/>
                <a:cs typeface="Arial" charset="0"/>
              </a:rPr>
              <a:t>t</a:t>
            </a:r>
            <a:r>
              <a:rPr kumimoji="0" lang="x-none" sz="635" b="0" i="0" u="none" strike="noStrike" kern="1200" cap="none" spc="0" normalizeH="0" baseline="0" noProof="0" dirty="0">
                <a:ln>
                  <a:noFill/>
                </a:ln>
                <a:solidFill>
                  <a:srgbClr val="000000"/>
                </a:solidFill>
                <a:effectLst/>
                <a:uLnTx/>
                <a:uFillTx/>
                <a:latin typeface="Calibri-Italic" pitchFamily="18" charset="0"/>
                <a:ea typeface="+mn-ea"/>
                <a:cs typeface="Arial" charset="0"/>
              </a:rPr>
              <a:t>elyihi</a:t>
            </a:r>
            <a:r>
              <a:rPr kumimoji="0" lang="x-none" sz="635" b="0" i="0" u="none" strike="noStrike" kern="1200" cap="none" spc="-30" normalizeH="0" baseline="0" noProof="0" dirty="0">
                <a:ln>
                  <a:noFill/>
                </a:ln>
                <a:solidFill>
                  <a:srgbClr val="000000"/>
                </a:solidFill>
                <a:effectLst/>
                <a:uLnTx/>
                <a:uFillTx/>
                <a:latin typeface="Calibri-Italic" pitchFamily="18" charset="0"/>
                <a:ea typeface="+mn-ea"/>
                <a:cs typeface="Arial" charset="0"/>
              </a:rPr>
              <a:t>n</a:t>
            </a:r>
            <a:r>
              <a:rPr kumimoji="0" lang="x-none" sz="635" b="0" i="0" u="none" strike="noStrike" kern="1200" cap="none" spc="0" normalizeH="0" baseline="0" noProof="0" dirty="0">
                <a:ln>
                  <a:noFill/>
                </a:ln>
                <a:solidFill>
                  <a:srgbClr val="000000"/>
                </a:solidFill>
                <a:effectLst/>
                <a:uLnTx/>
                <a:uFillTx/>
                <a:latin typeface="Calibri-Italic" pitchFamily="18" charset="0"/>
                <a:ea typeface="+mn-ea"/>
                <a:cs typeface="Arial" charset="0"/>
              </a:rPr>
              <a:t>?</a:t>
            </a:r>
            <a:endParaRPr kumimoji="0" lang="x-none" sz="635"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330" name="Rectangle 330"/>
          <p:cNvSpPr/>
          <p:nvPr/>
        </p:nvSpPr>
        <p:spPr>
          <a:xfrm>
            <a:off x="7298804" y="3731126"/>
            <a:ext cx="1452321" cy="200311"/>
          </a:xfrm>
          <a:prstGeom prst="rect">
            <a:avLst/>
          </a:prstGeom>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x-none" sz="635" b="0" i="0" u="none" strike="noStrike" kern="1200" cap="none" spc="0" normalizeH="0" baseline="0" noProof="0" dirty="0">
                <a:ln>
                  <a:noFill/>
                </a:ln>
                <a:solidFill>
                  <a:srgbClr val="000000"/>
                </a:solidFill>
                <a:effectLst/>
                <a:uLnTx/>
                <a:uFillTx/>
                <a:latin typeface="Calibri Bold Italic" pitchFamily="18" charset="0"/>
                <a:ea typeface="+mn-ea"/>
                <a:cs typeface="Arial" charset="0"/>
              </a:rPr>
              <a:t>Mitkä toimintapolit</a:t>
            </a:r>
            <a:r>
              <a:rPr kumimoji="0" lang="x-none" sz="635" b="0" i="0" u="none" strike="noStrike" kern="1200" cap="none" spc="-182" normalizeH="0" baseline="0" noProof="0" dirty="0">
                <a:ln>
                  <a:noFill/>
                </a:ln>
                <a:solidFill>
                  <a:srgbClr val="000000"/>
                </a:solidFill>
                <a:effectLst/>
                <a:uLnTx/>
                <a:uFillTx/>
                <a:latin typeface="Calibri Bold Italic" pitchFamily="18" charset="0"/>
                <a:ea typeface="+mn-ea"/>
                <a:cs typeface="Arial" charset="0"/>
              </a:rPr>
              <a:t>i</a:t>
            </a:r>
            <a:r>
              <a:rPr kumimoji="0" lang="x-none" sz="635" b="0" i="0" u="none" strike="noStrike" kern="1200" cap="none" spc="0" normalizeH="0" baseline="0" noProof="0" dirty="0">
                <a:ln>
                  <a:noFill/>
                </a:ln>
                <a:solidFill>
                  <a:srgbClr val="000000"/>
                </a:solidFill>
                <a:effectLst/>
                <a:uLnTx/>
                <a:uFillTx/>
                <a:latin typeface="Calibri Bold Italic" pitchFamily="18" charset="0"/>
                <a:ea typeface="+mn-ea"/>
                <a:cs typeface="Arial" charset="0"/>
              </a:rPr>
              <a:t> ikan haasteet</a:t>
            </a:r>
            <a:r>
              <a:rPr kumimoji="0" lang="x-none" sz="635" b="0" i="0" u="none" strike="noStrike" kern="1200" cap="none" spc="0" normalizeH="0" baseline="0" noProof="0" dirty="0">
                <a:ln>
                  <a:noFill/>
                </a:ln>
                <a:solidFill>
                  <a:srgbClr val="000000"/>
                </a:solidFill>
                <a:effectLst/>
                <a:uLnTx/>
                <a:uFillTx/>
                <a:latin typeface="Calibri-Italic" pitchFamily="18" charset="0"/>
                <a:ea typeface="+mn-ea"/>
                <a:cs typeface="Arial" charset="0"/>
              </a:rPr>
              <a:t> ja muut </a:t>
            </a:r>
            <a:endParaRPr kumimoji="0" lang="x-none" sz="635" b="0" i="0" u="none" strike="noStrike" kern="1200" cap="none" spc="0" normalizeH="0" baseline="0" noProof="0" dirty="0">
              <a:ln>
                <a:noFill/>
              </a:ln>
              <a:solidFill>
                <a:srgbClr val="000000"/>
              </a:solidFill>
              <a:effectLst/>
              <a:uLnTx/>
              <a:uFillTx/>
              <a:latin typeface="Arial" charset="0"/>
              <a:ea typeface="+mn-ea"/>
              <a:cs typeface="Arial" charset="0"/>
            </a:endParaRPr>
          </a:p>
          <a:p>
            <a:pPr marL="0" marR="0" lvl="0" indent="0" algn="l" defTabSz="914400" rtl="0" eaLnBrk="1" fontAlgn="base" latinLnBrk="0" hangingPunct="1">
              <a:lnSpc>
                <a:spcPts val="762"/>
              </a:lnSpc>
              <a:spcBef>
                <a:spcPct val="0"/>
              </a:spcBef>
              <a:spcAft>
                <a:spcPct val="0"/>
              </a:spcAft>
              <a:buClrTx/>
              <a:buSzTx/>
              <a:buFontTx/>
              <a:buNone/>
              <a:tabLst/>
              <a:defRPr/>
            </a:pPr>
            <a:r>
              <a:rPr kumimoji="0" lang="x-none" sz="635" b="0" i="0" u="none" strike="noStrike" kern="1200" cap="none" spc="-8" normalizeH="0" baseline="0" noProof="0" dirty="0">
                <a:ln>
                  <a:noFill/>
                </a:ln>
                <a:solidFill>
                  <a:srgbClr val="000000"/>
                </a:solidFill>
                <a:effectLst/>
                <a:uLnTx/>
                <a:uFillTx/>
                <a:latin typeface="Calibri Italic" pitchFamily="18" charset="0"/>
                <a:ea typeface="+mn-ea"/>
                <a:cs typeface="Arial" charset="0"/>
              </a:rPr>
              <a:t>t</a:t>
            </a:r>
            <a:r>
              <a:rPr kumimoji="0" lang="x-none" sz="635" b="0" i="0" u="none" strike="noStrike" kern="1200" cap="none" spc="0" normalizeH="0" baseline="0" noProof="0" dirty="0">
                <a:ln>
                  <a:noFill/>
                </a:ln>
                <a:solidFill>
                  <a:srgbClr val="000000"/>
                </a:solidFill>
                <a:effectLst/>
                <a:uLnTx/>
                <a:uFillTx/>
                <a:latin typeface="Calibri Italic" pitchFamily="18" charset="0"/>
                <a:ea typeface="+mn-ea"/>
                <a:cs typeface="Arial" charset="0"/>
              </a:rPr>
              <a:t>odennä</a:t>
            </a:r>
            <a:r>
              <a:rPr kumimoji="0" lang="x-none" sz="635" b="0" i="0" u="none" strike="noStrike" kern="1200" cap="none" spc="-6" normalizeH="0" baseline="0" noProof="0" dirty="0">
                <a:ln>
                  <a:noFill/>
                </a:ln>
                <a:solidFill>
                  <a:srgbClr val="000000"/>
                </a:solidFill>
                <a:effectLst/>
                <a:uLnTx/>
                <a:uFillTx/>
                <a:latin typeface="Calibri Italic" pitchFamily="18" charset="0"/>
                <a:ea typeface="+mn-ea"/>
                <a:cs typeface="Arial" charset="0"/>
              </a:rPr>
              <a:t>k</a:t>
            </a:r>
            <a:r>
              <a:rPr kumimoji="0" lang="x-none" sz="635" b="0" i="0" u="none" strike="noStrike" kern="1200" cap="none" spc="0" normalizeH="0" baseline="0" noProof="0" dirty="0">
                <a:ln>
                  <a:noFill/>
                </a:ln>
                <a:solidFill>
                  <a:srgbClr val="000000"/>
                </a:solidFill>
                <a:effectLst/>
                <a:uLnTx/>
                <a:uFillTx/>
                <a:latin typeface="Calibri Italic" pitchFamily="18" charset="0"/>
                <a:ea typeface="+mn-ea"/>
                <a:cs typeface="Arial" charset="0"/>
              </a:rPr>
              <a:t>öiset haas</a:t>
            </a:r>
            <a:r>
              <a:rPr kumimoji="0" lang="x-none" sz="635" b="0" i="0" u="none" strike="noStrike" kern="1200" cap="none" spc="-7" normalizeH="0" baseline="0" noProof="0" dirty="0">
                <a:ln>
                  <a:noFill/>
                </a:ln>
                <a:solidFill>
                  <a:srgbClr val="000000"/>
                </a:solidFill>
                <a:effectLst/>
                <a:uLnTx/>
                <a:uFillTx/>
                <a:latin typeface="Calibri Italic" pitchFamily="18" charset="0"/>
                <a:ea typeface="+mn-ea"/>
                <a:cs typeface="Arial" charset="0"/>
              </a:rPr>
              <a:t>t</a:t>
            </a:r>
            <a:r>
              <a:rPr kumimoji="0" lang="x-none" sz="635" b="0" i="0" u="none" strike="noStrike" kern="1200" cap="none" spc="0" normalizeH="0" baseline="0" noProof="0" dirty="0">
                <a:ln>
                  <a:noFill/>
                </a:ln>
                <a:solidFill>
                  <a:srgbClr val="000000"/>
                </a:solidFill>
                <a:effectLst/>
                <a:uLnTx/>
                <a:uFillTx/>
                <a:latin typeface="Calibri Italic" pitchFamily="18" charset="0"/>
                <a:ea typeface="+mn-ea"/>
                <a:cs typeface="Arial" charset="0"/>
              </a:rPr>
              <a:t>eet vaati</a:t>
            </a:r>
            <a:endParaRPr kumimoji="0" lang="x-none" sz="635"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331" name="Rectangle 331"/>
          <p:cNvSpPr/>
          <p:nvPr/>
        </p:nvSpPr>
        <p:spPr>
          <a:xfrm>
            <a:off x="7298804" y="3827899"/>
            <a:ext cx="1597617" cy="200311"/>
          </a:xfrm>
          <a:prstGeom prst="rect">
            <a:avLst/>
          </a:prstGeom>
        </p:spPr>
        <p:txBody>
          <a:bodyPr wrap="none" lIns="0" tIns="0" rIns="0" bIns="0">
            <a:spAutoFit/>
          </a:bodyPr>
          <a:lstStyle/>
          <a:p>
            <a:pPr marL="929345" marR="0" lvl="0" indent="0" algn="l" defTabSz="914400" rtl="0" eaLnBrk="1" fontAlgn="base" latinLnBrk="0" hangingPunct="1">
              <a:lnSpc>
                <a:spcPct val="100000"/>
              </a:lnSpc>
              <a:spcBef>
                <a:spcPct val="0"/>
              </a:spcBef>
              <a:spcAft>
                <a:spcPct val="0"/>
              </a:spcAft>
              <a:buClrTx/>
              <a:buSzTx/>
              <a:buFontTx/>
              <a:buNone/>
              <a:tabLst/>
              <a:defRPr/>
            </a:pPr>
            <a:r>
              <a:rPr kumimoji="0" lang="x-none" sz="635" b="0" i="0" u="none" strike="noStrike" kern="1200" cap="none" spc="0" normalizeH="0" baseline="0" noProof="0" dirty="0">
                <a:ln>
                  <a:noFill/>
                </a:ln>
                <a:solidFill>
                  <a:srgbClr val="000000"/>
                </a:solidFill>
                <a:effectLst/>
                <a:uLnTx/>
                <a:uFillTx/>
                <a:latin typeface="Calibri Italic" pitchFamily="18" charset="0"/>
                <a:ea typeface="+mn-ea"/>
                <a:cs typeface="Arial" charset="0"/>
              </a:rPr>
              <a:t> vat uudenlaisia </a:t>
            </a:r>
            <a:endParaRPr kumimoji="0" lang="x-none" sz="635" b="0" i="0" u="none" strike="noStrike" kern="1200" cap="none" spc="0" normalizeH="0" baseline="0" noProof="0" dirty="0">
              <a:ln>
                <a:noFill/>
              </a:ln>
              <a:solidFill>
                <a:srgbClr val="000000"/>
              </a:solidFill>
              <a:effectLst/>
              <a:uLnTx/>
              <a:uFillTx/>
              <a:latin typeface="Arial" charset="0"/>
              <a:ea typeface="+mn-ea"/>
              <a:cs typeface="Arial" charset="0"/>
            </a:endParaRPr>
          </a:p>
          <a:p>
            <a:pPr marL="0" marR="0" lvl="0" indent="0" algn="l" defTabSz="914400" rtl="0" eaLnBrk="1" fontAlgn="base" latinLnBrk="0" hangingPunct="1">
              <a:lnSpc>
                <a:spcPts val="762"/>
              </a:lnSpc>
              <a:spcBef>
                <a:spcPct val="0"/>
              </a:spcBef>
              <a:spcAft>
                <a:spcPct val="0"/>
              </a:spcAft>
              <a:buClrTx/>
              <a:buSzTx/>
              <a:buFontTx/>
              <a:buNone/>
              <a:tabLst/>
              <a:defRPr/>
            </a:pPr>
            <a:r>
              <a:rPr kumimoji="0" lang="x-none" sz="635" b="0" i="0" u="none" strike="noStrike" kern="1200" cap="none" spc="-7" normalizeH="0" baseline="0" noProof="0" dirty="0">
                <a:ln>
                  <a:noFill/>
                </a:ln>
                <a:solidFill>
                  <a:srgbClr val="000000"/>
                </a:solidFill>
                <a:effectLst/>
                <a:uLnTx/>
                <a:uFillTx/>
                <a:latin typeface="Calibri-Italic" pitchFamily="18" charset="0"/>
                <a:ea typeface="+mn-ea"/>
                <a:cs typeface="Arial" charset="0"/>
              </a:rPr>
              <a:t>t</a:t>
            </a:r>
            <a:r>
              <a:rPr kumimoji="0" lang="x-none" sz="635" b="0" i="0" u="none" strike="noStrike" kern="1200" cap="none" spc="0" normalizeH="0" baseline="0" noProof="0" dirty="0">
                <a:ln>
                  <a:noFill/>
                </a:ln>
                <a:solidFill>
                  <a:srgbClr val="000000"/>
                </a:solidFill>
                <a:effectLst/>
                <a:uLnTx/>
                <a:uFillTx/>
                <a:latin typeface="Calibri-Italic" pitchFamily="18" charset="0"/>
                <a:ea typeface="+mn-ea"/>
                <a:cs typeface="Arial" charset="0"/>
              </a:rPr>
              <a:t>apoja arvioida ohjauksen kus</a:t>
            </a:r>
            <a:r>
              <a:rPr kumimoji="0" lang="x-none" sz="635" b="0" i="0" u="none" strike="noStrike" kern="1200" cap="none" spc="-7" normalizeH="0" baseline="0" noProof="0" dirty="0">
                <a:ln>
                  <a:noFill/>
                </a:ln>
                <a:solidFill>
                  <a:srgbClr val="000000"/>
                </a:solidFill>
                <a:effectLst/>
                <a:uLnTx/>
                <a:uFillTx/>
                <a:latin typeface="Calibri-Italic" pitchFamily="18" charset="0"/>
                <a:ea typeface="+mn-ea"/>
                <a:cs typeface="Arial" charset="0"/>
              </a:rPr>
              <a:t>t</a:t>
            </a:r>
            <a:r>
              <a:rPr kumimoji="0" lang="x-none" sz="635" b="0" i="0" u="none" strike="noStrike" kern="1200" cap="none" spc="0" normalizeH="0" baseline="0" noProof="0" dirty="0">
                <a:ln>
                  <a:noFill/>
                </a:ln>
                <a:solidFill>
                  <a:srgbClr val="000000"/>
                </a:solidFill>
                <a:effectLst/>
                <a:uLnTx/>
                <a:uFillTx/>
                <a:latin typeface="Calibri-Italic" pitchFamily="18" charset="0"/>
                <a:ea typeface="+mn-ea"/>
                <a:cs typeface="Arial" charset="0"/>
              </a:rPr>
              <a:t>annushyötyj</a:t>
            </a:r>
            <a:r>
              <a:rPr kumimoji="0" lang="x-none" sz="635" b="0" i="0" u="none" strike="noStrike" kern="1200" cap="none" spc="-28" normalizeH="0" baseline="0" noProof="0" dirty="0">
                <a:ln>
                  <a:noFill/>
                </a:ln>
                <a:solidFill>
                  <a:srgbClr val="000000"/>
                </a:solidFill>
                <a:effectLst/>
                <a:uLnTx/>
                <a:uFillTx/>
                <a:latin typeface="Calibri-Italic" pitchFamily="18" charset="0"/>
                <a:ea typeface="+mn-ea"/>
                <a:cs typeface="Arial" charset="0"/>
              </a:rPr>
              <a:t>ä</a:t>
            </a:r>
            <a:r>
              <a:rPr kumimoji="0" lang="x-none" sz="635" b="0" i="0" u="none" strike="noStrike" kern="1200" cap="none" spc="0" normalizeH="0" baseline="0" noProof="0" dirty="0">
                <a:ln>
                  <a:noFill/>
                </a:ln>
                <a:solidFill>
                  <a:srgbClr val="000000"/>
                </a:solidFill>
                <a:effectLst/>
                <a:uLnTx/>
                <a:uFillTx/>
                <a:latin typeface="Calibri-Italic" pitchFamily="18" charset="0"/>
                <a:ea typeface="+mn-ea"/>
                <a:cs typeface="Arial" charset="0"/>
              </a:rPr>
              <a:t>?</a:t>
            </a:r>
            <a:endParaRPr kumimoji="0" lang="x-none" sz="635"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332" name="Rectangle 332"/>
          <p:cNvSpPr/>
          <p:nvPr/>
        </p:nvSpPr>
        <p:spPr>
          <a:xfrm>
            <a:off x="6558743" y="4361432"/>
            <a:ext cx="1442126" cy="136832"/>
          </a:xfrm>
          <a:prstGeom prst="rect">
            <a:avLst/>
          </a:prstGeom>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x-none" sz="889" b="0" i="0" u="none" strike="noStrike" kern="1200" cap="none" spc="-15" normalizeH="0" baseline="0" noProof="0" dirty="0">
                <a:ln>
                  <a:noFill/>
                </a:ln>
                <a:solidFill>
                  <a:srgbClr val="CC4DFF"/>
                </a:solidFill>
                <a:effectLst/>
                <a:uLnTx/>
                <a:uFillTx/>
                <a:latin typeface="Calibri Bold" pitchFamily="18" charset="0"/>
                <a:ea typeface="+mn-ea"/>
                <a:cs typeface="Arial" charset="0"/>
              </a:rPr>
              <a:t>K</a:t>
            </a:r>
            <a:r>
              <a:rPr kumimoji="0" lang="x-none" sz="889" b="0" i="0" u="none" strike="noStrike" kern="1200" cap="none" spc="0" normalizeH="0" baseline="0" noProof="0" dirty="0">
                <a:ln>
                  <a:noFill/>
                </a:ln>
                <a:solidFill>
                  <a:srgbClr val="CC4DFF"/>
                </a:solidFill>
                <a:effectLst/>
                <a:uLnTx/>
                <a:uFillTx/>
                <a:latin typeface="Calibri Bold" pitchFamily="18" charset="0"/>
                <a:ea typeface="+mn-ea"/>
                <a:cs typeface="Arial" charset="0"/>
              </a:rPr>
              <a:t>ustannus</a:t>
            </a:r>
            <a:r>
              <a:rPr kumimoji="0" lang="x-none" sz="889" b="0" i="0" u="none" strike="noStrike" kern="1200" cap="none" spc="-12" normalizeH="0" baseline="0" noProof="0" dirty="0">
                <a:ln>
                  <a:noFill/>
                </a:ln>
                <a:solidFill>
                  <a:srgbClr val="CC4DFF"/>
                </a:solidFill>
                <a:effectLst/>
                <a:uLnTx/>
                <a:uFillTx/>
                <a:latin typeface="Calibri Bold" pitchFamily="18" charset="0"/>
                <a:ea typeface="+mn-ea"/>
                <a:cs typeface="Arial" charset="0"/>
              </a:rPr>
              <a:t>h</a:t>
            </a:r>
            <a:r>
              <a:rPr kumimoji="0" lang="x-none" sz="889" b="0" i="0" u="none" strike="noStrike" kern="1200" cap="none" spc="-9" normalizeH="0" baseline="0" noProof="0" dirty="0">
                <a:ln>
                  <a:noFill/>
                </a:ln>
                <a:solidFill>
                  <a:srgbClr val="CC4DFF"/>
                </a:solidFill>
                <a:effectLst/>
                <a:uLnTx/>
                <a:uFillTx/>
                <a:latin typeface="Calibri Bold" pitchFamily="18" charset="0"/>
                <a:ea typeface="+mn-ea"/>
                <a:cs typeface="Arial" charset="0"/>
              </a:rPr>
              <a:t>y</a:t>
            </a:r>
            <a:r>
              <a:rPr kumimoji="0" lang="x-none" sz="889" b="0" i="0" u="none" strike="noStrike" kern="1200" cap="none" spc="0" normalizeH="0" baseline="0" noProof="0" dirty="0">
                <a:ln>
                  <a:noFill/>
                </a:ln>
                <a:solidFill>
                  <a:srgbClr val="CC4DFF"/>
                </a:solidFill>
                <a:effectLst/>
                <a:uLnTx/>
                <a:uFillTx/>
                <a:latin typeface="Calibri Bold" pitchFamily="18" charset="0"/>
                <a:ea typeface="+mn-ea"/>
                <a:cs typeface="Arial" charset="0"/>
              </a:rPr>
              <a:t>ödyt kansal</a:t>
            </a:r>
            <a:r>
              <a:rPr kumimoji="0" lang="x-none" sz="889" b="0" i="0" u="none" strike="noStrike" kern="1200" cap="none" spc="-6" normalizeH="0" baseline="0" noProof="0" dirty="0">
                <a:ln>
                  <a:noFill/>
                </a:ln>
                <a:solidFill>
                  <a:srgbClr val="CC4DFF"/>
                </a:solidFill>
                <a:effectLst/>
                <a:uLnTx/>
                <a:uFillTx/>
                <a:latin typeface="Calibri Bold" pitchFamily="18" charset="0"/>
                <a:ea typeface="+mn-ea"/>
                <a:cs typeface="Arial" charset="0"/>
              </a:rPr>
              <a:t>a</a:t>
            </a:r>
            <a:r>
              <a:rPr kumimoji="0" lang="x-none" sz="889" b="0" i="0" u="none" strike="noStrike" kern="1200" cap="none" spc="0" normalizeH="0" baseline="0" noProof="0" dirty="0">
                <a:ln>
                  <a:noFill/>
                </a:ln>
                <a:solidFill>
                  <a:srgbClr val="CC4DFF"/>
                </a:solidFill>
                <a:effectLst/>
                <a:uLnTx/>
                <a:uFillTx/>
                <a:latin typeface="Calibri Bold" pitchFamily="18" charset="0"/>
                <a:ea typeface="+mn-ea"/>
                <a:cs typeface="Arial" charset="0"/>
              </a:rPr>
              <a:t>iselle</a:t>
            </a:r>
            <a:endParaRPr kumimoji="0" lang="x-none" sz="889"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333" name="Rectangle 333"/>
          <p:cNvSpPr/>
          <p:nvPr/>
        </p:nvSpPr>
        <p:spPr>
          <a:xfrm>
            <a:off x="6548085" y="4550923"/>
            <a:ext cx="2010422" cy="200311"/>
          </a:xfrm>
          <a:prstGeom prst="rect">
            <a:avLst/>
          </a:prstGeom>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 Jouhe</a:t>
            </a:r>
            <a:r>
              <a:rPr kumimoji="0" lang="x-none" sz="635" b="0" i="0" u="none" strike="noStrike" kern="1200" cap="none" spc="-10" normalizeH="0" baseline="0" noProof="0" dirty="0">
                <a:ln>
                  <a:noFill/>
                </a:ln>
                <a:solidFill>
                  <a:srgbClr val="000000"/>
                </a:solidFill>
                <a:effectLst/>
                <a:uLnTx/>
                <a:uFillTx/>
                <a:latin typeface="Calibri" pitchFamily="18" charset="0"/>
                <a:ea typeface="+mn-ea"/>
                <a:cs typeface="Arial" charset="0"/>
              </a:rPr>
              <a:t>v</a:t>
            </a: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at siirtymät t</a:t>
            </a:r>
            <a:r>
              <a:rPr kumimoji="0" lang="x-none" sz="635" b="0" i="0" u="none" strike="noStrike" kern="1200" cap="none" spc="-8" normalizeH="0" baseline="0" noProof="0" dirty="0">
                <a:ln>
                  <a:noFill/>
                </a:ln>
                <a:solidFill>
                  <a:srgbClr val="000000"/>
                </a:solidFill>
                <a:effectLst/>
                <a:uLnTx/>
                <a:uFillTx/>
                <a:latin typeface="Calibri" pitchFamily="18" charset="0"/>
                <a:ea typeface="+mn-ea"/>
                <a:cs typeface="Arial" charset="0"/>
              </a:rPr>
              <a:t>y</a:t>
            </a: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öelämän ja </a:t>
            </a:r>
            <a:r>
              <a:rPr kumimoji="0" lang="x-none" sz="635" b="0" i="0" u="none" strike="noStrike" kern="1200" cap="none" spc="-21" normalizeH="0" baseline="0" noProof="0" dirty="0">
                <a:ln>
                  <a:noFill/>
                </a:ln>
                <a:solidFill>
                  <a:srgbClr val="000000"/>
                </a:solidFill>
                <a:effectLst/>
                <a:uLnTx/>
                <a:uFillTx/>
                <a:latin typeface="Calibri" pitchFamily="18" charset="0"/>
                <a:ea typeface="+mn-ea"/>
                <a:cs typeface="Arial" charset="0"/>
              </a:rPr>
              <a:t>k</a:t>
            </a: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oulutuksen nivel</a:t>
            </a:r>
            <a:r>
              <a:rPr kumimoji="0" lang="x-none" sz="635" b="0" i="0" u="none" strike="noStrike" kern="1200" cap="none" spc="-9" normalizeH="0" baseline="0" noProof="0" dirty="0">
                <a:ln>
                  <a:noFill/>
                </a:ln>
                <a:solidFill>
                  <a:srgbClr val="000000"/>
                </a:solidFill>
                <a:effectLst/>
                <a:uLnTx/>
                <a:uFillTx/>
                <a:latin typeface="Calibri" pitchFamily="18" charset="0"/>
                <a:ea typeface="+mn-ea"/>
                <a:cs typeface="Arial" charset="0"/>
              </a:rPr>
              <a:t>v</a:t>
            </a: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aiheissa</a:t>
            </a:r>
            <a:endParaRPr kumimoji="0" lang="x-none" sz="635" b="0" i="0" u="none" strike="noStrike" kern="1200" cap="none" spc="0" normalizeH="0" baseline="0" noProof="0" dirty="0">
              <a:ln>
                <a:noFill/>
              </a:ln>
              <a:solidFill>
                <a:srgbClr val="000000"/>
              </a:solidFill>
              <a:effectLst/>
              <a:uLnTx/>
              <a:uFillTx/>
              <a:latin typeface="Arial" charset="0"/>
              <a:ea typeface="+mn-ea"/>
              <a:cs typeface="Arial" charset="0"/>
            </a:endParaRPr>
          </a:p>
          <a:p>
            <a:pPr marL="0" marR="0" lvl="0" indent="0" algn="l" defTabSz="914400" rtl="0" eaLnBrk="1" fontAlgn="base" latinLnBrk="0" hangingPunct="1">
              <a:lnSpc>
                <a:spcPts val="762"/>
              </a:lnSpc>
              <a:spcBef>
                <a:spcPct val="0"/>
              </a:spcBef>
              <a:spcAft>
                <a:spcPct val="0"/>
              </a:spcAft>
              <a:buClrTx/>
              <a:buSzTx/>
              <a:buFontTx/>
              <a:buNone/>
              <a:tabLst/>
              <a:defRPr/>
            </a:pP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 Henkilö</a:t>
            </a:r>
            <a:r>
              <a:rPr kumimoji="0" lang="x-none" sz="635" b="0" i="0" u="none" strike="noStrike" kern="1200" cap="none" spc="-21" normalizeH="0" baseline="0" noProof="0" dirty="0">
                <a:ln>
                  <a:noFill/>
                </a:ln>
                <a:solidFill>
                  <a:srgbClr val="000000"/>
                </a:solidFill>
                <a:effectLst/>
                <a:uLnTx/>
                <a:uFillTx/>
                <a:latin typeface="Calibri" pitchFamily="18" charset="0"/>
                <a:ea typeface="+mn-ea"/>
                <a:cs typeface="Arial" charset="0"/>
              </a:rPr>
              <a:t>k</a:t>
            </a: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oh</a:t>
            </a:r>
            <a:r>
              <a:rPr kumimoji="0" lang="x-none" sz="635" b="0" i="0" u="none" strike="noStrike" kern="1200" cap="none" spc="-8" normalizeH="0" baseline="0" noProof="0" dirty="0">
                <a:ln>
                  <a:noFill/>
                </a:ln>
                <a:solidFill>
                  <a:srgbClr val="000000"/>
                </a:solidFill>
                <a:effectLst/>
                <a:uLnTx/>
                <a:uFillTx/>
                <a:latin typeface="Calibri" pitchFamily="18" charset="0"/>
                <a:ea typeface="+mn-ea"/>
                <a:cs typeface="Arial" charset="0"/>
              </a:rPr>
              <a:t>t</a:t>
            </a: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ai</a:t>
            </a:r>
            <a:r>
              <a:rPr kumimoji="0" lang="x-none" sz="635" b="0" i="0" u="none" strike="noStrike" kern="1200" cap="none" spc="-7" normalizeH="0" baseline="0" noProof="0" dirty="0">
                <a:ln>
                  <a:noFill/>
                </a:ln>
                <a:solidFill>
                  <a:srgbClr val="000000"/>
                </a:solidFill>
                <a:effectLst/>
                <a:uLnTx/>
                <a:uFillTx/>
                <a:latin typeface="Calibri" pitchFamily="18" charset="0"/>
                <a:ea typeface="+mn-ea"/>
                <a:cs typeface="Arial" charset="0"/>
              </a:rPr>
              <a:t>s</a:t>
            </a:r>
            <a:r>
              <a:rPr kumimoji="0" lang="x-none" sz="635" b="0" i="0" u="none" strike="noStrike" kern="1200" cap="none" spc="-6" normalizeH="0" baseline="0" noProof="0" dirty="0">
                <a:ln>
                  <a:noFill/>
                </a:ln>
                <a:solidFill>
                  <a:srgbClr val="000000"/>
                </a:solidFill>
                <a:effectLst/>
                <a:uLnTx/>
                <a:uFillTx/>
                <a:latin typeface="Calibri" pitchFamily="18" charset="0"/>
                <a:ea typeface="+mn-ea"/>
                <a:cs typeface="Arial" charset="0"/>
              </a:rPr>
              <a:t>t</a:t>
            </a: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en toiveiden ja </a:t>
            </a:r>
            <a:r>
              <a:rPr kumimoji="0" lang="x-none" sz="635" b="0" i="0" u="none" strike="noStrike" kern="1200" cap="none" spc="-20" normalizeH="0" baseline="0" noProof="0" dirty="0">
                <a:ln>
                  <a:noFill/>
                </a:ln>
                <a:solidFill>
                  <a:srgbClr val="000000"/>
                </a:solidFill>
                <a:effectLst/>
                <a:uLnTx/>
                <a:uFillTx/>
                <a:latin typeface="Calibri" pitchFamily="18" charset="0"/>
                <a:ea typeface="+mn-ea"/>
                <a:cs typeface="Arial" charset="0"/>
              </a:rPr>
              <a:t>k</a:t>
            </a: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ehityssuunnitelmien </a:t>
            </a:r>
            <a:endParaRPr kumimoji="0" lang="x-none" sz="635"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334" name="Rectangle 334"/>
          <p:cNvSpPr/>
          <p:nvPr/>
        </p:nvSpPr>
        <p:spPr>
          <a:xfrm>
            <a:off x="6616632" y="4744468"/>
            <a:ext cx="2004203" cy="200311"/>
          </a:xfrm>
          <a:prstGeom prst="rect">
            <a:avLst/>
          </a:prstGeom>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samansuun</a:t>
            </a:r>
            <a:r>
              <a:rPr kumimoji="0" lang="x-none" sz="635" b="0" i="0" u="none" strike="noStrike" kern="1200" cap="none" spc="-8" normalizeH="0" baseline="0" noProof="0" dirty="0">
                <a:ln>
                  <a:noFill/>
                </a:ln>
                <a:solidFill>
                  <a:srgbClr val="000000"/>
                </a:solidFill>
                <a:effectLst/>
                <a:uLnTx/>
                <a:uFillTx/>
                <a:latin typeface="Calibri" pitchFamily="18" charset="0"/>
                <a:ea typeface="+mn-ea"/>
                <a:cs typeface="Arial" charset="0"/>
              </a:rPr>
              <a:t>t</a:t>
            </a: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aisuudes</a:t>
            </a:r>
            <a:r>
              <a:rPr kumimoji="0" lang="x-none" sz="635" b="0" i="0" u="none" strike="noStrike" kern="1200" cap="none" spc="-8" normalizeH="0" baseline="0" noProof="0" dirty="0">
                <a:ln>
                  <a:noFill/>
                </a:ln>
                <a:solidFill>
                  <a:srgbClr val="000000"/>
                </a:solidFill>
                <a:effectLst/>
                <a:uLnTx/>
                <a:uFillTx/>
                <a:latin typeface="Calibri" pitchFamily="18" charset="0"/>
                <a:ea typeface="+mn-ea"/>
                <a:cs typeface="Arial" charset="0"/>
              </a:rPr>
              <a:t>t</a:t>
            </a: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a juontu</a:t>
            </a:r>
            <a:r>
              <a:rPr kumimoji="0" lang="x-none" sz="635" b="0" i="0" u="none" strike="noStrike" kern="1200" cap="none" spc="-9" normalizeH="0" baseline="0" noProof="0" dirty="0">
                <a:ln>
                  <a:noFill/>
                </a:ln>
                <a:solidFill>
                  <a:srgbClr val="000000"/>
                </a:solidFill>
                <a:effectLst/>
                <a:uLnTx/>
                <a:uFillTx/>
                <a:latin typeface="Calibri" pitchFamily="18" charset="0"/>
                <a:ea typeface="+mn-ea"/>
                <a:cs typeface="Arial" charset="0"/>
              </a:rPr>
              <a:t>v</a:t>
            </a: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a sitoutuminen ja mot</a:t>
            </a:r>
            <a:r>
              <a:rPr kumimoji="0" lang="x-none" sz="635" b="0" i="0" u="none" strike="noStrike" kern="1200" cap="none" spc="-175" normalizeH="0" baseline="0" noProof="0" dirty="0">
                <a:ln>
                  <a:noFill/>
                </a:ln>
                <a:solidFill>
                  <a:srgbClr val="000000"/>
                </a:solidFill>
                <a:effectLst/>
                <a:uLnTx/>
                <a:uFillTx/>
                <a:latin typeface="Calibri" pitchFamily="18" charset="0"/>
                <a:ea typeface="+mn-ea"/>
                <a:cs typeface="Arial" charset="0"/>
              </a:rPr>
              <a:t>i</a:t>
            </a: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 </a:t>
            </a:r>
            <a:r>
              <a:rPr kumimoji="0" lang="x-none" sz="635" b="0" i="0" u="none" strike="noStrike" kern="1200" cap="none" spc="-9" normalizeH="0" baseline="0" noProof="0" dirty="0">
                <a:ln>
                  <a:noFill/>
                </a:ln>
                <a:solidFill>
                  <a:srgbClr val="000000"/>
                </a:solidFill>
                <a:effectLst/>
                <a:uLnTx/>
                <a:uFillTx/>
                <a:latin typeface="Calibri" pitchFamily="18" charset="0"/>
                <a:ea typeface="+mn-ea"/>
                <a:cs typeface="Arial" charset="0"/>
              </a:rPr>
              <a:t>v</a:t>
            </a: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aat</a:t>
            </a:r>
            <a:r>
              <a:rPr kumimoji="0" lang="x-none" sz="635" b="0" i="0" u="none" strike="noStrike" kern="1200" cap="none" spc="-177" normalizeH="0" baseline="0" noProof="0" dirty="0">
                <a:ln>
                  <a:noFill/>
                </a:ln>
                <a:solidFill>
                  <a:srgbClr val="000000"/>
                </a:solidFill>
                <a:effectLst/>
                <a:uLnTx/>
                <a:uFillTx/>
                <a:latin typeface="Calibri" pitchFamily="18" charset="0"/>
                <a:ea typeface="+mn-ea"/>
                <a:cs typeface="Arial" charset="0"/>
              </a:rPr>
              <a:t>i</a:t>
            </a: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 o </a:t>
            </a:r>
            <a:endParaRPr kumimoji="0" lang="x-none" sz="635" b="0" i="0" u="none" strike="noStrike" kern="1200" cap="none" spc="0" normalizeH="0" baseline="0" noProof="0" dirty="0">
              <a:ln>
                <a:noFill/>
              </a:ln>
              <a:solidFill>
                <a:srgbClr val="000000"/>
              </a:solidFill>
              <a:effectLst/>
              <a:uLnTx/>
              <a:uFillTx/>
              <a:latin typeface="Arial" charset="0"/>
              <a:ea typeface="+mn-ea"/>
              <a:cs typeface="Arial" charset="0"/>
            </a:endParaRPr>
          </a:p>
          <a:p>
            <a:pPr marL="645" marR="0" lvl="0" indent="0" algn="l" defTabSz="914400" rtl="0" eaLnBrk="1" fontAlgn="base" latinLnBrk="0" hangingPunct="1">
              <a:lnSpc>
                <a:spcPts val="762"/>
              </a:lnSpc>
              <a:spcBef>
                <a:spcPct val="0"/>
              </a:spcBef>
              <a:spcAft>
                <a:spcPct val="0"/>
              </a:spcAft>
              <a:buClrTx/>
              <a:buSzTx/>
              <a:buFontTx/>
              <a:buNone/>
              <a:tabLst/>
              <a:defRPr/>
            </a:pP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oppimiseen ja t</a:t>
            </a:r>
            <a:r>
              <a:rPr kumimoji="0" lang="x-none" sz="635" b="0" i="0" u="none" strike="noStrike" kern="1200" cap="none" spc="-6" normalizeH="0" baseline="0" noProof="0" dirty="0">
                <a:ln>
                  <a:noFill/>
                </a:ln>
                <a:solidFill>
                  <a:srgbClr val="000000"/>
                </a:solidFill>
                <a:effectLst/>
                <a:uLnTx/>
                <a:uFillTx/>
                <a:latin typeface="Calibri" pitchFamily="18" charset="0"/>
                <a:ea typeface="+mn-ea"/>
                <a:cs typeface="Arial" charset="0"/>
              </a:rPr>
              <a:t>y</a:t>
            </a:r>
            <a:r>
              <a:rPr kumimoji="0" lang="x-none" sz="635" b="0" i="0" u="none" strike="noStrike" kern="1200" cap="none" spc="0" normalizeH="0" baseline="0" noProof="0" dirty="0">
                <a:ln>
                  <a:noFill/>
                </a:ln>
                <a:solidFill>
                  <a:srgbClr val="000000"/>
                </a:solidFill>
                <a:effectLst/>
                <a:uLnTx/>
                <a:uFillTx/>
                <a:latin typeface="Calibri" pitchFamily="18" charset="0"/>
                <a:ea typeface="+mn-ea"/>
                <a:cs typeface="Arial" charset="0"/>
              </a:rPr>
              <a:t>öhön</a:t>
            </a:r>
            <a:endParaRPr kumimoji="0" lang="x-none" sz="635"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335" name="Rectangle 335"/>
          <p:cNvSpPr/>
          <p:nvPr/>
        </p:nvSpPr>
        <p:spPr>
          <a:xfrm>
            <a:off x="6774460" y="4999732"/>
            <a:ext cx="731034" cy="97719"/>
          </a:xfrm>
          <a:prstGeom prst="rect">
            <a:avLst/>
          </a:prstGeom>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x-none" sz="635" b="0" i="0" u="none" strike="noStrike" kern="1200" cap="none" spc="-21" normalizeH="0" baseline="0" noProof="0" dirty="0">
                <a:ln>
                  <a:noFill/>
                </a:ln>
                <a:solidFill>
                  <a:srgbClr val="CC4DFF"/>
                </a:solidFill>
                <a:effectLst/>
                <a:uLnTx/>
                <a:uFillTx/>
                <a:latin typeface="Calibri-Bold" pitchFamily="18" charset="0"/>
                <a:ea typeface="+mn-ea"/>
                <a:cs typeface="Arial" charset="0"/>
              </a:rPr>
              <a:t>P</a:t>
            </a:r>
            <a:r>
              <a:rPr kumimoji="0" lang="x-none" sz="635" b="0" i="0" u="none" strike="noStrike" kern="1200" cap="none" spc="0" normalizeH="0" baseline="0" noProof="0" dirty="0">
                <a:ln>
                  <a:noFill/>
                </a:ln>
                <a:solidFill>
                  <a:srgbClr val="CC4DFF"/>
                </a:solidFill>
                <a:effectLst/>
                <a:uLnTx/>
                <a:uFillTx/>
                <a:latin typeface="Calibri-Bold" pitchFamily="18" charset="0"/>
                <a:ea typeface="+mn-ea"/>
                <a:cs typeface="Arial" charset="0"/>
              </a:rPr>
              <a:t>ÄÄKYSYMYKSE</a:t>
            </a:r>
            <a:r>
              <a:rPr kumimoji="0" lang="x-none" sz="635" b="0" i="0" u="none" strike="noStrike" kern="1200" cap="none" spc="-41" normalizeH="0" baseline="0" noProof="0" dirty="0">
                <a:ln>
                  <a:noFill/>
                </a:ln>
                <a:solidFill>
                  <a:srgbClr val="CC4DFF"/>
                </a:solidFill>
                <a:effectLst/>
                <a:uLnTx/>
                <a:uFillTx/>
                <a:latin typeface="Calibri-Bold" pitchFamily="18" charset="0"/>
                <a:ea typeface="+mn-ea"/>
                <a:cs typeface="Arial" charset="0"/>
              </a:rPr>
              <a:t>T</a:t>
            </a:r>
            <a:r>
              <a:rPr kumimoji="0" lang="x-none" sz="635" b="0" i="0" u="none" strike="noStrike" kern="1200" cap="none" spc="0" normalizeH="0" baseline="0" noProof="0" dirty="0">
                <a:ln>
                  <a:noFill/>
                </a:ln>
                <a:solidFill>
                  <a:srgbClr val="CC4DFF"/>
                </a:solidFill>
                <a:effectLst/>
                <a:uLnTx/>
                <a:uFillTx/>
                <a:latin typeface="Calibri-Bold" pitchFamily="18" charset="0"/>
                <a:ea typeface="+mn-ea"/>
                <a:cs typeface="Arial" charset="0"/>
              </a:rPr>
              <a:t>:</a:t>
            </a:r>
            <a:endParaRPr kumimoji="0" lang="x-none" sz="635"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336" name="Rectangle 336"/>
          <p:cNvSpPr/>
          <p:nvPr/>
        </p:nvSpPr>
        <p:spPr>
          <a:xfrm>
            <a:off x="6774461" y="5096505"/>
            <a:ext cx="1896866" cy="200311"/>
          </a:xfrm>
          <a:prstGeom prst="rect">
            <a:avLst/>
          </a:prstGeom>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x-none" sz="635" b="0" i="0" u="none" strike="noStrike" kern="1200" cap="none" spc="0" normalizeH="0" baseline="0" noProof="0" dirty="0">
                <a:ln>
                  <a:noFill/>
                </a:ln>
                <a:solidFill>
                  <a:srgbClr val="000000"/>
                </a:solidFill>
                <a:effectLst/>
                <a:uLnTx/>
                <a:uFillTx/>
                <a:latin typeface="Calibri Bold Italic" pitchFamily="18" charset="0"/>
                <a:ea typeface="+mn-ea"/>
                <a:cs typeface="Arial" charset="0"/>
              </a:rPr>
              <a:t>Mitä lisäarvoa</a:t>
            </a:r>
            <a:r>
              <a:rPr kumimoji="0" lang="x-none" sz="635" b="0" i="0" u="none" strike="noStrike" kern="1200" cap="none" spc="0" normalizeH="0" baseline="0" noProof="0" dirty="0">
                <a:ln>
                  <a:noFill/>
                </a:ln>
                <a:solidFill>
                  <a:srgbClr val="000000"/>
                </a:solidFill>
                <a:effectLst/>
                <a:uLnTx/>
                <a:uFillTx/>
                <a:latin typeface="Calibri-Italic" pitchFamily="18" charset="0"/>
                <a:ea typeface="+mn-ea"/>
                <a:cs typeface="Arial" charset="0"/>
              </a:rPr>
              <a:t> inves</a:t>
            </a:r>
            <a:r>
              <a:rPr kumimoji="0" lang="x-none" sz="635" b="0" i="0" u="none" strike="noStrike" kern="1200" cap="none" spc="-8" normalizeH="0" baseline="0" noProof="0" dirty="0">
                <a:ln>
                  <a:noFill/>
                </a:ln>
                <a:solidFill>
                  <a:srgbClr val="000000"/>
                </a:solidFill>
                <a:effectLst/>
                <a:uLnTx/>
                <a:uFillTx/>
                <a:latin typeface="Calibri-Italic" pitchFamily="18" charset="0"/>
                <a:ea typeface="+mn-ea"/>
                <a:cs typeface="Arial" charset="0"/>
              </a:rPr>
              <a:t>t</a:t>
            </a:r>
            <a:r>
              <a:rPr kumimoji="0" lang="x-none" sz="635" b="0" i="0" u="none" strike="noStrike" kern="1200" cap="none" spc="0" normalizeH="0" baseline="0" noProof="0" dirty="0">
                <a:ln>
                  <a:noFill/>
                </a:ln>
                <a:solidFill>
                  <a:srgbClr val="000000"/>
                </a:solidFill>
                <a:effectLst/>
                <a:uLnTx/>
                <a:uFillTx/>
                <a:latin typeface="Calibri-Italic" pitchFamily="18" charset="0"/>
                <a:ea typeface="+mn-ea"/>
                <a:cs typeface="Arial" charset="0"/>
              </a:rPr>
              <a:t>oinnis</a:t>
            </a:r>
            <a:r>
              <a:rPr kumimoji="0" lang="x-none" sz="635" b="0" i="0" u="none" strike="noStrike" kern="1200" cap="none" spc="-7" normalizeH="0" baseline="0" noProof="0" dirty="0">
                <a:ln>
                  <a:noFill/>
                </a:ln>
                <a:solidFill>
                  <a:srgbClr val="000000"/>
                </a:solidFill>
                <a:effectLst/>
                <a:uLnTx/>
                <a:uFillTx/>
                <a:latin typeface="Calibri-Italic" pitchFamily="18" charset="0"/>
                <a:ea typeface="+mn-ea"/>
                <a:cs typeface="Arial" charset="0"/>
              </a:rPr>
              <a:t>t</a:t>
            </a:r>
            <a:r>
              <a:rPr kumimoji="0" lang="x-none" sz="635" b="0" i="0" u="none" strike="noStrike" kern="1200" cap="none" spc="0" normalizeH="0" baseline="0" noProof="0" dirty="0">
                <a:ln>
                  <a:noFill/>
                </a:ln>
                <a:solidFill>
                  <a:srgbClr val="000000"/>
                </a:solidFill>
                <a:effectLst/>
                <a:uLnTx/>
                <a:uFillTx/>
                <a:latin typeface="Calibri-Italic" pitchFamily="18" charset="0"/>
                <a:ea typeface="+mn-ea"/>
                <a:cs typeface="Arial" charset="0"/>
              </a:rPr>
              <a:t>a elini</a:t>
            </a:r>
            <a:r>
              <a:rPr kumimoji="0" lang="x-none" sz="635" b="0" i="0" u="none" strike="noStrike" kern="1200" cap="none" spc="-6" normalizeH="0" baseline="0" noProof="0" dirty="0">
                <a:ln>
                  <a:noFill/>
                </a:ln>
                <a:solidFill>
                  <a:srgbClr val="000000"/>
                </a:solidFill>
                <a:effectLst/>
                <a:uLnTx/>
                <a:uFillTx/>
                <a:latin typeface="Calibri-Italic" pitchFamily="18" charset="0"/>
                <a:ea typeface="+mn-ea"/>
                <a:cs typeface="Arial" charset="0"/>
              </a:rPr>
              <a:t>k</a:t>
            </a:r>
            <a:r>
              <a:rPr kumimoji="0" lang="x-none" sz="635" b="0" i="0" u="none" strike="noStrike" kern="1200" cap="none" spc="0" normalizeH="0" baseline="0" noProof="0" dirty="0">
                <a:ln>
                  <a:noFill/>
                </a:ln>
                <a:solidFill>
                  <a:srgbClr val="000000"/>
                </a:solidFill>
                <a:effectLst/>
                <a:uLnTx/>
                <a:uFillTx/>
                <a:latin typeface="Calibri-Italic" pitchFamily="18" charset="0"/>
                <a:ea typeface="+mn-ea"/>
                <a:cs typeface="Arial" charset="0"/>
              </a:rPr>
              <a:t>äiseen ohjaukseen </a:t>
            </a:r>
            <a:endParaRPr kumimoji="0" lang="x-none" sz="635" b="0" i="0" u="none" strike="noStrike" kern="1200" cap="none" spc="0" normalizeH="0" baseline="0" noProof="0" dirty="0">
              <a:ln>
                <a:noFill/>
              </a:ln>
              <a:solidFill>
                <a:srgbClr val="000000"/>
              </a:solidFill>
              <a:effectLst/>
              <a:uLnTx/>
              <a:uFillTx/>
              <a:latin typeface="Arial" charset="0"/>
              <a:ea typeface="+mn-ea"/>
              <a:cs typeface="Arial" charset="0"/>
            </a:endParaRPr>
          </a:p>
          <a:p>
            <a:pPr marL="0" marR="0" lvl="0" indent="0" algn="l" defTabSz="914400" rtl="0" eaLnBrk="1" fontAlgn="base" latinLnBrk="0" hangingPunct="1">
              <a:lnSpc>
                <a:spcPts val="762"/>
              </a:lnSpc>
              <a:spcBef>
                <a:spcPct val="0"/>
              </a:spcBef>
              <a:spcAft>
                <a:spcPct val="0"/>
              </a:spcAft>
              <a:buClrTx/>
              <a:buSzTx/>
              <a:buFontTx/>
              <a:buNone/>
              <a:tabLst/>
              <a:defRPr/>
            </a:pPr>
            <a:r>
              <a:rPr kumimoji="0" lang="x-none" sz="635" b="0" i="0" u="none" strike="noStrike" kern="1200" cap="none" spc="0" normalizeH="0" baseline="0" noProof="0" dirty="0">
                <a:ln>
                  <a:noFill/>
                </a:ln>
                <a:solidFill>
                  <a:srgbClr val="000000"/>
                </a:solidFill>
                <a:effectLst/>
                <a:uLnTx/>
                <a:uFillTx/>
                <a:latin typeface="Calibri-Italic" pitchFamily="18" charset="0"/>
                <a:ea typeface="+mn-ea"/>
                <a:cs typeface="Arial" charset="0"/>
              </a:rPr>
              <a:t>on yksilöll</a:t>
            </a:r>
            <a:r>
              <a:rPr kumimoji="0" lang="x-none" sz="635" b="0" i="0" u="none" strike="noStrike" kern="1200" cap="none" spc="-31" normalizeH="0" baseline="0" noProof="0" dirty="0">
                <a:ln>
                  <a:noFill/>
                </a:ln>
                <a:solidFill>
                  <a:srgbClr val="000000"/>
                </a:solidFill>
                <a:effectLst/>
                <a:uLnTx/>
                <a:uFillTx/>
                <a:latin typeface="Calibri-Italic" pitchFamily="18" charset="0"/>
                <a:ea typeface="+mn-ea"/>
                <a:cs typeface="Arial" charset="0"/>
              </a:rPr>
              <a:t>e</a:t>
            </a:r>
            <a:r>
              <a:rPr kumimoji="0" lang="x-none" sz="635" b="0" i="0" u="none" strike="noStrike" kern="1200" cap="none" spc="0" normalizeH="0" baseline="0" noProof="0" dirty="0">
                <a:ln>
                  <a:noFill/>
                </a:ln>
                <a:solidFill>
                  <a:srgbClr val="000000"/>
                </a:solidFill>
                <a:effectLst/>
                <a:uLnTx/>
                <a:uFillTx/>
                <a:latin typeface="Calibri-Italic" pitchFamily="18" charset="0"/>
                <a:ea typeface="+mn-ea"/>
                <a:cs typeface="Arial" charset="0"/>
              </a:rPr>
              <a:t>?</a:t>
            </a:r>
            <a:endParaRPr kumimoji="0" lang="x-none" sz="635"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337" name="Rectangle 337"/>
          <p:cNvSpPr/>
          <p:nvPr/>
        </p:nvSpPr>
        <p:spPr>
          <a:xfrm>
            <a:off x="6774461" y="5290050"/>
            <a:ext cx="1732847" cy="200311"/>
          </a:xfrm>
          <a:prstGeom prst="rect">
            <a:avLst/>
          </a:prstGeom>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tab pos="431693" algn="l"/>
              </a:tabLst>
              <a:defRPr/>
            </a:pPr>
            <a:r>
              <a:rPr kumimoji="0" lang="x-none" sz="635" b="0" i="0" u="none" strike="noStrike" kern="1200" cap="none" spc="-10" normalizeH="0" baseline="0" noProof="0" dirty="0">
                <a:ln>
                  <a:noFill/>
                </a:ln>
                <a:solidFill>
                  <a:srgbClr val="000000"/>
                </a:solidFill>
                <a:effectLst/>
                <a:uLnTx/>
                <a:uFillTx/>
                <a:latin typeface="Calibri Bold Italic" pitchFamily="18" charset="0"/>
                <a:ea typeface="+mn-ea"/>
                <a:cs typeface="Arial" charset="0"/>
              </a:rPr>
              <a:t>K</a:t>
            </a:r>
            <a:r>
              <a:rPr kumimoji="0" lang="x-none" sz="635" b="0" i="0" u="none" strike="noStrike" kern="1200" cap="none" spc="0" normalizeH="0" baseline="0" noProof="0" dirty="0">
                <a:ln>
                  <a:noFill/>
                </a:ln>
                <a:solidFill>
                  <a:srgbClr val="000000"/>
                </a:solidFill>
                <a:effectLst/>
                <a:uLnTx/>
                <a:uFillTx/>
                <a:latin typeface="Calibri Bold Italic" pitchFamily="18" charset="0"/>
                <a:ea typeface="+mn-ea"/>
                <a:cs typeface="Arial" charset="0"/>
              </a:rPr>
              <a:t>uinka päät</a:t>
            </a:r>
            <a:r>
              <a:rPr kumimoji="0" lang="x-none" sz="635" b="0" i="0" u="none" strike="noStrike" kern="1200" cap="none" spc="-205" normalizeH="0" baseline="0" noProof="0" dirty="0">
                <a:ln>
                  <a:noFill/>
                </a:ln>
                <a:solidFill>
                  <a:srgbClr val="000000"/>
                </a:solidFill>
                <a:effectLst/>
                <a:uLnTx/>
                <a:uFillTx/>
                <a:latin typeface="Calibri Bold Italic" pitchFamily="18" charset="0"/>
                <a:ea typeface="+mn-ea"/>
                <a:cs typeface="Arial" charset="0"/>
              </a:rPr>
              <a:t>t</a:t>
            </a:r>
            <a:r>
              <a:rPr kumimoji="0" lang="x-none" sz="635" b="0" i="0" u="none" strike="noStrike" kern="1200" cap="none" spc="0" normalizeH="0" baseline="0" noProof="0" dirty="0">
                <a:ln>
                  <a:noFill/>
                </a:ln>
                <a:solidFill>
                  <a:srgbClr val="000000"/>
                </a:solidFill>
                <a:effectLst/>
                <a:uLnTx/>
                <a:uFillTx/>
                <a:latin typeface="Calibri Bold Italic" pitchFamily="18" charset="0"/>
                <a:ea typeface="+mn-ea"/>
                <a:cs typeface="Arial" charset="0"/>
              </a:rPr>
              <a:t> 	äjät</a:t>
            </a:r>
            <a:r>
              <a:rPr kumimoji="0" lang="x-none" sz="635" b="0" i="0" u="none" strike="noStrike" kern="1200" cap="none" spc="0" normalizeH="0" baseline="0" noProof="0" dirty="0">
                <a:ln>
                  <a:noFill/>
                </a:ln>
                <a:solidFill>
                  <a:srgbClr val="000000"/>
                </a:solidFill>
                <a:effectLst/>
                <a:uLnTx/>
                <a:uFillTx/>
                <a:latin typeface="Calibri Italic" pitchFamily="18" charset="0"/>
                <a:ea typeface="+mn-ea"/>
                <a:cs typeface="Arial" charset="0"/>
              </a:rPr>
              <a:t> ja organisaat</a:t>
            </a:r>
            <a:r>
              <a:rPr kumimoji="0" lang="x-none" sz="635" b="0" i="0" u="none" strike="noStrike" kern="1200" cap="none" spc="-176" normalizeH="0" baseline="0" noProof="0" dirty="0">
                <a:ln>
                  <a:noFill/>
                </a:ln>
                <a:solidFill>
                  <a:srgbClr val="000000"/>
                </a:solidFill>
                <a:effectLst/>
                <a:uLnTx/>
                <a:uFillTx/>
                <a:latin typeface="Calibri Italic" pitchFamily="18" charset="0"/>
                <a:ea typeface="+mn-ea"/>
                <a:cs typeface="Arial" charset="0"/>
              </a:rPr>
              <a:t>i</a:t>
            </a:r>
            <a:r>
              <a:rPr kumimoji="0" lang="x-none" sz="635" b="0" i="0" u="none" strike="noStrike" kern="1200" cap="none" spc="0" normalizeH="0" baseline="0" noProof="0" dirty="0">
                <a:ln>
                  <a:noFill/>
                </a:ln>
                <a:solidFill>
                  <a:srgbClr val="000000"/>
                </a:solidFill>
                <a:effectLst/>
                <a:uLnTx/>
                <a:uFillTx/>
                <a:latin typeface="Calibri Italic" pitchFamily="18" charset="0"/>
                <a:ea typeface="+mn-ea"/>
                <a:cs typeface="Arial" charset="0"/>
              </a:rPr>
              <a:t> ot, joissa ohjausalan </a:t>
            </a:r>
            <a:endParaRPr kumimoji="0" lang="x-none" sz="635" b="0" i="0" u="none" strike="noStrike" kern="1200" cap="none" spc="0" normalizeH="0" baseline="0" noProof="0" dirty="0">
              <a:ln>
                <a:noFill/>
              </a:ln>
              <a:solidFill>
                <a:srgbClr val="000000"/>
              </a:solidFill>
              <a:effectLst/>
              <a:uLnTx/>
              <a:uFillTx/>
              <a:latin typeface="Arial" charset="0"/>
              <a:ea typeface="+mn-ea"/>
              <a:cs typeface="Arial" charset="0"/>
            </a:endParaRPr>
          </a:p>
          <a:p>
            <a:pPr marL="0" marR="0" lvl="0" indent="0" algn="l" defTabSz="914400" rtl="0" eaLnBrk="1" fontAlgn="base" latinLnBrk="0" hangingPunct="1">
              <a:lnSpc>
                <a:spcPts val="762"/>
              </a:lnSpc>
              <a:spcBef>
                <a:spcPct val="0"/>
              </a:spcBef>
              <a:spcAft>
                <a:spcPct val="0"/>
              </a:spcAft>
              <a:buClrTx/>
              <a:buSzTx/>
              <a:buFontTx/>
              <a:buNone/>
              <a:tabLst/>
              <a:defRPr/>
            </a:pPr>
            <a:r>
              <a:rPr kumimoji="0" lang="x-none" sz="635" b="0" i="0" u="none" strike="noStrike" kern="1200" cap="none" spc="0" normalizeH="0" baseline="0" noProof="0" dirty="0">
                <a:ln>
                  <a:noFill/>
                </a:ln>
                <a:solidFill>
                  <a:srgbClr val="000000"/>
                </a:solidFill>
                <a:effectLst/>
                <a:uLnTx/>
                <a:uFillTx/>
                <a:latin typeface="Calibri Italic" pitchFamily="18" charset="0"/>
                <a:ea typeface="+mn-ea"/>
                <a:cs typeface="Arial" charset="0"/>
              </a:rPr>
              <a:t>ammatti</a:t>
            </a:r>
            <a:endParaRPr kumimoji="0" lang="x-none" sz="635"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338" name="Rectangle 338"/>
          <p:cNvSpPr/>
          <p:nvPr/>
        </p:nvSpPr>
        <p:spPr>
          <a:xfrm>
            <a:off x="6774461" y="5386822"/>
            <a:ext cx="2032416" cy="302903"/>
          </a:xfrm>
          <a:prstGeom prst="rect">
            <a:avLst/>
          </a:prstGeom>
        </p:spPr>
        <p:txBody>
          <a:bodyPr wrap="none" lIns="0" tIns="0" rIns="0" bIns="0">
            <a:spAutoFit/>
          </a:bodyPr>
          <a:lstStyle/>
          <a:p>
            <a:pPr marL="233660" marR="0" lvl="0" indent="0" algn="l" defTabSz="914400" rtl="0" eaLnBrk="1" fontAlgn="base" latinLnBrk="0" hangingPunct="1">
              <a:lnSpc>
                <a:spcPct val="100000"/>
              </a:lnSpc>
              <a:spcBef>
                <a:spcPct val="0"/>
              </a:spcBef>
              <a:spcAft>
                <a:spcPct val="0"/>
              </a:spcAft>
              <a:buClrTx/>
              <a:buSzTx/>
              <a:buFontTx/>
              <a:buNone/>
              <a:tabLst/>
              <a:defRPr/>
            </a:pPr>
            <a:r>
              <a:rPr kumimoji="0" lang="x-none" sz="635" b="0" i="0" u="none" strike="noStrike" kern="1200" cap="none" spc="0" normalizeH="0" baseline="0" noProof="0" dirty="0">
                <a:ln>
                  <a:noFill/>
                </a:ln>
                <a:solidFill>
                  <a:srgbClr val="000000"/>
                </a:solidFill>
                <a:effectLst/>
                <a:uLnTx/>
                <a:uFillTx/>
                <a:latin typeface="Calibri Italic" pitchFamily="18" charset="0"/>
                <a:ea typeface="+mn-ea"/>
                <a:cs typeface="Arial" charset="0"/>
              </a:rPr>
              <a:t>  laiset työsken</a:t>
            </a:r>
            <a:r>
              <a:rPr kumimoji="0" lang="x-none" sz="635" b="0" i="0" u="none" strike="noStrike" kern="1200" cap="none" spc="-7" normalizeH="0" baseline="0" noProof="0" dirty="0">
                <a:ln>
                  <a:noFill/>
                </a:ln>
                <a:solidFill>
                  <a:srgbClr val="000000"/>
                </a:solidFill>
                <a:effectLst/>
                <a:uLnTx/>
                <a:uFillTx/>
                <a:latin typeface="Calibri Italic" pitchFamily="18" charset="0"/>
                <a:ea typeface="+mn-ea"/>
                <a:cs typeface="Arial" charset="0"/>
              </a:rPr>
              <a:t>t</a:t>
            </a:r>
            <a:r>
              <a:rPr kumimoji="0" lang="x-none" sz="635" b="0" i="0" u="none" strike="noStrike" kern="1200" cap="none" spc="0" normalizeH="0" baseline="0" noProof="0" dirty="0">
                <a:ln>
                  <a:noFill/>
                </a:ln>
                <a:solidFill>
                  <a:srgbClr val="000000"/>
                </a:solidFill>
                <a:effectLst/>
                <a:uLnTx/>
                <a:uFillTx/>
                <a:latin typeface="Calibri Italic" pitchFamily="18" charset="0"/>
                <a:ea typeface="+mn-ea"/>
                <a:cs typeface="Arial" charset="0"/>
              </a:rPr>
              <a:t>elevät voivat parhai</a:t>
            </a:r>
            <a:r>
              <a:rPr kumimoji="0" lang="x-none" sz="635" b="0" i="0" u="none" strike="noStrike" kern="1200" cap="none" spc="-7" normalizeH="0" baseline="0" noProof="0" dirty="0">
                <a:ln>
                  <a:noFill/>
                </a:ln>
                <a:solidFill>
                  <a:srgbClr val="000000"/>
                </a:solidFill>
                <a:effectLst/>
                <a:uLnTx/>
                <a:uFillTx/>
                <a:latin typeface="Calibri Italic" pitchFamily="18" charset="0"/>
                <a:ea typeface="+mn-ea"/>
                <a:cs typeface="Arial" charset="0"/>
              </a:rPr>
              <a:t>t</a:t>
            </a:r>
            <a:r>
              <a:rPr kumimoji="0" lang="x-none" sz="635" b="0" i="0" u="none" strike="noStrike" kern="1200" cap="none" spc="0" normalizeH="0" baseline="0" noProof="0" dirty="0">
                <a:ln>
                  <a:noFill/>
                </a:ln>
                <a:solidFill>
                  <a:srgbClr val="000000"/>
                </a:solidFill>
                <a:effectLst/>
                <a:uLnTx/>
                <a:uFillTx/>
                <a:latin typeface="Calibri Italic" pitchFamily="18" charset="0"/>
                <a:ea typeface="+mn-ea"/>
                <a:cs typeface="Arial" charset="0"/>
              </a:rPr>
              <a:t>en viest</a:t>
            </a:r>
            <a:r>
              <a:rPr kumimoji="0" lang="x-none" sz="635" b="0" i="0" u="none" strike="noStrike" kern="1200" cap="none" spc="-176" normalizeH="0" baseline="0" noProof="0" dirty="0">
                <a:ln>
                  <a:noFill/>
                </a:ln>
                <a:solidFill>
                  <a:srgbClr val="000000"/>
                </a:solidFill>
                <a:effectLst/>
                <a:uLnTx/>
                <a:uFillTx/>
                <a:latin typeface="Calibri Italic" pitchFamily="18" charset="0"/>
                <a:ea typeface="+mn-ea"/>
                <a:cs typeface="Arial" charset="0"/>
              </a:rPr>
              <a:t>i</a:t>
            </a:r>
            <a:r>
              <a:rPr kumimoji="0" lang="x-none" sz="635" b="0" i="0" u="none" strike="noStrike" kern="1200" cap="none" spc="0" normalizeH="0" baseline="0" noProof="0" dirty="0">
                <a:ln>
                  <a:noFill/>
                </a:ln>
                <a:solidFill>
                  <a:srgbClr val="000000"/>
                </a:solidFill>
                <a:effectLst/>
                <a:uLnTx/>
                <a:uFillTx/>
                <a:latin typeface="Calibri Italic" pitchFamily="18" charset="0"/>
                <a:ea typeface="+mn-ea"/>
                <a:cs typeface="Arial" charset="0"/>
              </a:rPr>
              <a:t> ä </a:t>
            </a:r>
            <a:endParaRPr kumimoji="0" lang="x-none" sz="635" b="0" i="0" u="none" strike="noStrike" kern="1200" cap="none" spc="0" normalizeH="0" baseline="0" noProof="0" dirty="0">
              <a:ln>
                <a:noFill/>
              </a:ln>
              <a:solidFill>
                <a:srgbClr val="000000"/>
              </a:solidFill>
              <a:effectLst/>
              <a:uLnTx/>
              <a:uFillTx/>
              <a:latin typeface="Arial" charset="0"/>
              <a:ea typeface="+mn-ea"/>
              <a:cs typeface="Arial" charset="0"/>
            </a:endParaRPr>
          </a:p>
          <a:p>
            <a:pPr marL="0" marR="0" lvl="0" indent="0" algn="l" defTabSz="914400" rtl="0" eaLnBrk="1" fontAlgn="base" latinLnBrk="0" hangingPunct="1">
              <a:lnSpc>
                <a:spcPts val="762"/>
              </a:lnSpc>
              <a:spcBef>
                <a:spcPct val="0"/>
              </a:spcBef>
              <a:spcAft>
                <a:spcPct val="0"/>
              </a:spcAft>
              <a:buClrTx/>
              <a:buSzTx/>
              <a:buFontTx/>
              <a:buNone/>
              <a:tabLst/>
              <a:defRPr/>
            </a:pPr>
            <a:r>
              <a:rPr kumimoji="0" lang="x-none" sz="635" b="0" i="0" u="none" strike="noStrike" kern="1200" cap="none" spc="0" normalizeH="0" baseline="0" noProof="0" dirty="0">
                <a:ln>
                  <a:noFill/>
                </a:ln>
                <a:solidFill>
                  <a:srgbClr val="000000"/>
                </a:solidFill>
                <a:effectLst/>
                <a:uLnTx/>
                <a:uFillTx/>
                <a:latin typeface="Calibri-Italic" pitchFamily="18" charset="0"/>
                <a:ea typeface="+mn-ea"/>
                <a:cs typeface="Arial" charset="0"/>
              </a:rPr>
              <a:t>elini</a:t>
            </a:r>
            <a:r>
              <a:rPr kumimoji="0" lang="x-none" sz="635" b="0" i="0" u="none" strike="noStrike" kern="1200" cap="none" spc="-6" normalizeH="0" baseline="0" noProof="0" dirty="0">
                <a:ln>
                  <a:noFill/>
                </a:ln>
                <a:solidFill>
                  <a:srgbClr val="000000"/>
                </a:solidFill>
                <a:effectLst/>
                <a:uLnTx/>
                <a:uFillTx/>
                <a:latin typeface="Calibri-Italic" pitchFamily="18" charset="0"/>
                <a:ea typeface="+mn-ea"/>
                <a:cs typeface="Arial" charset="0"/>
              </a:rPr>
              <a:t>k</a:t>
            </a:r>
            <a:r>
              <a:rPr kumimoji="0" lang="x-none" sz="635" b="0" i="0" u="none" strike="noStrike" kern="1200" cap="none" spc="0" normalizeH="0" baseline="0" noProof="0" dirty="0">
                <a:ln>
                  <a:noFill/>
                </a:ln>
                <a:solidFill>
                  <a:srgbClr val="000000"/>
                </a:solidFill>
                <a:effectLst/>
                <a:uLnTx/>
                <a:uFillTx/>
                <a:latin typeface="Calibri-Italic" pitchFamily="18" charset="0"/>
                <a:ea typeface="+mn-ea"/>
                <a:cs typeface="Arial" charset="0"/>
              </a:rPr>
              <a:t>äisen ohjauksen tuoman lisäarvon </a:t>
            </a:r>
            <a:r>
              <a:rPr kumimoji="0" lang="x-none" sz="635" b="0" i="0" u="none" strike="noStrike" kern="1200" cap="none" spc="-6" normalizeH="0" baseline="0" noProof="0" dirty="0">
                <a:ln>
                  <a:noFill/>
                </a:ln>
                <a:solidFill>
                  <a:srgbClr val="000000"/>
                </a:solidFill>
                <a:effectLst/>
                <a:uLnTx/>
                <a:uFillTx/>
                <a:latin typeface="Calibri-Italic" pitchFamily="18" charset="0"/>
                <a:ea typeface="+mn-ea"/>
                <a:cs typeface="Arial" charset="0"/>
              </a:rPr>
              <a:t>k</a:t>
            </a:r>
            <a:r>
              <a:rPr kumimoji="0" lang="x-none" sz="635" b="0" i="0" u="none" strike="noStrike" kern="1200" cap="none" spc="0" normalizeH="0" baseline="0" noProof="0" dirty="0">
                <a:ln>
                  <a:noFill/>
                </a:ln>
                <a:solidFill>
                  <a:srgbClr val="000000"/>
                </a:solidFill>
                <a:effectLst/>
                <a:uLnTx/>
                <a:uFillTx/>
                <a:latin typeface="Calibri-Italic" pitchFamily="18" charset="0"/>
                <a:ea typeface="+mn-ea"/>
                <a:cs typeface="Arial" charset="0"/>
              </a:rPr>
              <a:t>ansalaisell</a:t>
            </a:r>
            <a:r>
              <a:rPr kumimoji="0" lang="x-none" sz="635" b="0" i="0" u="none" strike="noStrike" kern="1200" cap="none" spc="-31" normalizeH="0" baseline="0" noProof="0" dirty="0">
                <a:ln>
                  <a:noFill/>
                </a:ln>
                <a:solidFill>
                  <a:srgbClr val="000000"/>
                </a:solidFill>
                <a:effectLst/>
                <a:uLnTx/>
                <a:uFillTx/>
                <a:latin typeface="Calibri-Italic" pitchFamily="18" charset="0"/>
                <a:ea typeface="+mn-ea"/>
                <a:cs typeface="Arial" charset="0"/>
              </a:rPr>
              <a:t>e</a:t>
            </a:r>
            <a:r>
              <a:rPr kumimoji="0" lang="x-none" sz="635" b="0" i="0" u="none" strike="noStrike" kern="1200" cap="none" spc="0" normalizeH="0" baseline="0" noProof="0" dirty="0">
                <a:ln>
                  <a:noFill/>
                </a:ln>
                <a:solidFill>
                  <a:srgbClr val="000000"/>
                </a:solidFill>
                <a:effectLst/>
                <a:uLnTx/>
                <a:uFillTx/>
                <a:latin typeface="Calibri-Italic" pitchFamily="18" charset="0"/>
                <a:ea typeface="+mn-ea"/>
                <a:cs typeface="Arial" charset="0"/>
              </a:rPr>
              <a:t>?</a:t>
            </a:r>
            <a:endParaRPr kumimoji="0" lang="x-none" sz="635" b="0" i="0" u="none" strike="noStrike" kern="1200" cap="none" spc="0" normalizeH="0" baseline="0" noProof="0" dirty="0">
              <a:ln>
                <a:noFill/>
              </a:ln>
              <a:solidFill>
                <a:srgbClr val="000000"/>
              </a:solidFill>
              <a:effectLst/>
              <a:uLnTx/>
              <a:uFillTx/>
              <a:latin typeface="Arial" charset="0"/>
              <a:ea typeface="+mn-ea"/>
              <a:cs typeface="Arial" charset="0"/>
            </a:endParaRPr>
          </a:p>
          <a:p>
            <a:pPr marL="0" marR="0" lvl="0" indent="0" algn="l" defTabSz="914400" rtl="0" eaLnBrk="1" fontAlgn="base" latinLnBrk="0" hangingPunct="1">
              <a:lnSpc>
                <a:spcPts val="762"/>
              </a:lnSpc>
              <a:spcBef>
                <a:spcPct val="0"/>
              </a:spcBef>
              <a:spcAft>
                <a:spcPct val="0"/>
              </a:spcAft>
              <a:buClrTx/>
              <a:buSzTx/>
              <a:buFontTx/>
              <a:buNone/>
              <a:tabLst/>
              <a:defRPr/>
            </a:pPr>
            <a:r>
              <a:rPr kumimoji="0" lang="x-none" sz="635" b="0" i="0" u="none" strike="noStrike" kern="1200" cap="none" spc="0" normalizeH="0" baseline="0" noProof="0" dirty="0">
                <a:ln>
                  <a:noFill/>
                </a:ln>
                <a:solidFill>
                  <a:srgbClr val="000000"/>
                </a:solidFill>
                <a:effectLst/>
                <a:uLnTx/>
                <a:uFillTx/>
                <a:latin typeface="Calibri Bold Italic" pitchFamily="18" charset="0"/>
                <a:ea typeface="+mn-ea"/>
                <a:cs typeface="Arial" charset="0"/>
              </a:rPr>
              <a:t>Mitä muuta</a:t>
            </a:r>
            <a:r>
              <a:rPr kumimoji="0" lang="x-none" sz="635" b="0" i="0" u="none" strike="noStrike" kern="1200" cap="none" spc="0" normalizeH="0" baseline="0" noProof="0" dirty="0">
                <a:ln>
                  <a:noFill/>
                </a:ln>
                <a:solidFill>
                  <a:srgbClr val="000000"/>
                </a:solidFill>
                <a:effectLst/>
                <a:uLnTx/>
                <a:uFillTx/>
                <a:latin typeface="Calibri-Italic" pitchFamily="18" charset="0"/>
                <a:ea typeface="+mn-ea"/>
                <a:cs typeface="Arial" charset="0"/>
              </a:rPr>
              <a:t> voidaan </a:t>
            </a:r>
            <a:r>
              <a:rPr kumimoji="0" lang="x-none" sz="635" b="0" i="0" u="none" strike="noStrike" kern="1200" cap="none" spc="-7" normalizeH="0" baseline="0" noProof="0" dirty="0">
                <a:ln>
                  <a:noFill/>
                </a:ln>
                <a:solidFill>
                  <a:srgbClr val="000000"/>
                </a:solidFill>
                <a:effectLst/>
                <a:uLnTx/>
                <a:uFillTx/>
                <a:latin typeface="Calibri-Italic" pitchFamily="18" charset="0"/>
                <a:ea typeface="+mn-ea"/>
                <a:cs typeface="Arial" charset="0"/>
              </a:rPr>
              <a:t>t</a:t>
            </a:r>
            <a:r>
              <a:rPr kumimoji="0" lang="x-none" sz="635" b="0" i="0" u="none" strike="noStrike" kern="1200" cap="none" spc="0" normalizeH="0" baseline="0" noProof="0" dirty="0">
                <a:ln>
                  <a:noFill/>
                </a:ln>
                <a:solidFill>
                  <a:srgbClr val="000000"/>
                </a:solidFill>
                <a:effectLst/>
                <a:uLnTx/>
                <a:uFillTx/>
                <a:latin typeface="Calibri-Italic" pitchFamily="18" charset="0"/>
                <a:ea typeface="+mn-ea"/>
                <a:cs typeface="Arial" charset="0"/>
              </a:rPr>
              <a:t>ehdä ohjauksen kus</a:t>
            </a:r>
            <a:r>
              <a:rPr kumimoji="0" lang="x-none" sz="635" b="0" i="0" u="none" strike="noStrike" kern="1200" cap="none" spc="-7" normalizeH="0" baseline="0" noProof="0" dirty="0">
                <a:ln>
                  <a:noFill/>
                </a:ln>
                <a:solidFill>
                  <a:srgbClr val="000000"/>
                </a:solidFill>
                <a:effectLst/>
                <a:uLnTx/>
                <a:uFillTx/>
                <a:latin typeface="Calibri-Italic" pitchFamily="18" charset="0"/>
                <a:ea typeface="+mn-ea"/>
                <a:cs typeface="Arial" charset="0"/>
              </a:rPr>
              <a:t>t</a:t>
            </a:r>
            <a:r>
              <a:rPr kumimoji="0" lang="x-none" sz="635" b="0" i="0" u="none" strike="noStrike" kern="1200" cap="none" spc="0" normalizeH="0" baseline="0" noProof="0" dirty="0">
                <a:ln>
                  <a:noFill/>
                </a:ln>
                <a:solidFill>
                  <a:srgbClr val="000000"/>
                </a:solidFill>
                <a:effectLst/>
                <a:uLnTx/>
                <a:uFillTx/>
                <a:latin typeface="Calibri-Italic" pitchFamily="18" charset="0"/>
                <a:ea typeface="+mn-ea"/>
                <a:cs typeface="Arial" charset="0"/>
              </a:rPr>
              <a:t>annushyötyjen </a:t>
            </a:r>
            <a:endParaRPr kumimoji="0" lang="x-none" sz="635"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339" name="Rectangle 339"/>
          <p:cNvSpPr/>
          <p:nvPr/>
        </p:nvSpPr>
        <p:spPr>
          <a:xfrm>
            <a:off x="6774461" y="5677140"/>
            <a:ext cx="588303" cy="97719"/>
          </a:xfrm>
          <a:prstGeom prst="rect">
            <a:avLst/>
          </a:prstGeom>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x-none" sz="635" b="0" i="0" u="none" strike="noStrike" kern="1200" cap="none" spc="0" normalizeH="0" baseline="0" noProof="0" dirty="0">
                <a:ln>
                  <a:noFill/>
                </a:ln>
                <a:solidFill>
                  <a:srgbClr val="000000"/>
                </a:solidFill>
                <a:effectLst/>
                <a:uLnTx/>
                <a:uFillTx/>
                <a:latin typeface="Calibri Italic" pitchFamily="18" charset="0"/>
                <a:ea typeface="+mn-ea"/>
                <a:cs typeface="Arial" charset="0"/>
              </a:rPr>
              <a:t>ja lisäarvon kehitt</a:t>
            </a:r>
            <a:endParaRPr kumimoji="0" lang="x-none" sz="635"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340" name="Rectangle 340"/>
          <p:cNvSpPr/>
          <p:nvPr/>
        </p:nvSpPr>
        <p:spPr>
          <a:xfrm>
            <a:off x="7331460" y="5677140"/>
            <a:ext cx="1355307" cy="97719"/>
          </a:xfrm>
          <a:prstGeom prst="rect">
            <a:avLst/>
          </a:prstGeom>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x-none" sz="635" b="0" i="0" u="none" strike="noStrike" kern="1200" cap="none" spc="0" normalizeH="0" baseline="0" noProof="0" dirty="0">
                <a:ln>
                  <a:noFill/>
                </a:ln>
                <a:solidFill>
                  <a:srgbClr val="000000"/>
                </a:solidFill>
                <a:effectLst/>
                <a:uLnTx/>
                <a:uFillTx/>
                <a:latin typeface="Calibri Italic" pitchFamily="18" charset="0"/>
                <a:ea typeface="+mn-ea"/>
                <a:cs typeface="Arial" charset="0"/>
              </a:rPr>
              <a:t> ämiseksi ja paran</a:t>
            </a:r>
            <a:r>
              <a:rPr kumimoji="0" lang="x-none" sz="635" b="0" i="0" u="none" strike="noStrike" kern="1200" cap="none" spc="-7" normalizeH="0" baseline="0" noProof="0" dirty="0">
                <a:ln>
                  <a:noFill/>
                </a:ln>
                <a:solidFill>
                  <a:srgbClr val="000000"/>
                </a:solidFill>
                <a:effectLst/>
                <a:uLnTx/>
                <a:uFillTx/>
                <a:latin typeface="Calibri Italic" pitchFamily="18" charset="0"/>
                <a:ea typeface="+mn-ea"/>
                <a:cs typeface="Arial" charset="0"/>
              </a:rPr>
              <a:t>t</a:t>
            </a:r>
            <a:r>
              <a:rPr kumimoji="0" lang="x-none" sz="635" b="0" i="0" u="none" strike="noStrike" kern="1200" cap="none" spc="0" normalizeH="0" baseline="0" noProof="0" dirty="0">
                <a:ln>
                  <a:noFill/>
                </a:ln>
                <a:solidFill>
                  <a:srgbClr val="000000"/>
                </a:solidFill>
                <a:effectLst/>
                <a:uLnTx/>
                <a:uFillTx/>
                <a:latin typeface="Calibri Italic" pitchFamily="18" charset="0"/>
                <a:ea typeface="+mn-ea"/>
                <a:cs typeface="Arial" charset="0"/>
              </a:rPr>
              <a:t>amiseksi </a:t>
            </a:r>
            <a:r>
              <a:rPr kumimoji="0" lang="x-none" sz="635" b="0" i="0" u="none" strike="noStrike" kern="1200" cap="none" spc="-6" normalizeH="0" baseline="0" noProof="0" dirty="0">
                <a:ln>
                  <a:noFill/>
                </a:ln>
                <a:solidFill>
                  <a:srgbClr val="000000"/>
                </a:solidFill>
                <a:effectLst/>
                <a:uLnTx/>
                <a:uFillTx/>
                <a:latin typeface="Calibri Italic" pitchFamily="18" charset="0"/>
                <a:ea typeface="+mn-ea"/>
                <a:cs typeface="Arial" charset="0"/>
              </a:rPr>
              <a:t>k</a:t>
            </a:r>
            <a:r>
              <a:rPr kumimoji="0" lang="x-none" sz="635" b="0" i="0" u="none" strike="noStrike" kern="1200" cap="none" spc="0" normalizeH="0" baseline="0" noProof="0" dirty="0">
                <a:ln>
                  <a:noFill/>
                </a:ln>
                <a:solidFill>
                  <a:srgbClr val="000000"/>
                </a:solidFill>
                <a:effectLst/>
                <a:uLnTx/>
                <a:uFillTx/>
                <a:latin typeface="Calibri Italic" pitchFamily="18" charset="0"/>
                <a:ea typeface="+mn-ea"/>
                <a:cs typeface="Arial" charset="0"/>
              </a:rPr>
              <a:t>ansalaisill</a:t>
            </a:r>
            <a:r>
              <a:rPr kumimoji="0" lang="x-none" sz="635" b="0" i="0" u="none" strike="noStrike" kern="1200" cap="none" spc="-31" normalizeH="0" baseline="0" noProof="0" dirty="0">
                <a:ln>
                  <a:noFill/>
                </a:ln>
                <a:solidFill>
                  <a:srgbClr val="000000"/>
                </a:solidFill>
                <a:effectLst/>
                <a:uLnTx/>
                <a:uFillTx/>
                <a:latin typeface="Calibri Italic" pitchFamily="18" charset="0"/>
                <a:ea typeface="+mn-ea"/>
                <a:cs typeface="Arial" charset="0"/>
              </a:rPr>
              <a:t>e</a:t>
            </a:r>
            <a:r>
              <a:rPr kumimoji="0" lang="x-none" sz="635" b="0" i="0" u="none" strike="noStrike" kern="1200" cap="none" spc="0" normalizeH="0" baseline="0" noProof="0" dirty="0">
                <a:ln>
                  <a:noFill/>
                </a:ln>
                <a:solidFill>
                  <a:srgbClr val="000000"/>
                </a:solidFill>
                <a:effectLst/>
                <a:uLnTx/>
                <a:uFillTx/>
                <a:latin typeface="Calibri Italic" pitchFamily="18" charset="0"/>
                <a:ea typeface="+mn-ea"/>
                <a:cs typeface="Arial" charset="0"/>
              </a:rPr>
              <a:t>?</a:t>
            </a:r>
            <a:endParaRPr kumimoji="0" lang="x-none" sz="635"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341" name="Rectangle 341"/>
          <p:cNvSpPr/>
          <p:nvPr/>
        </p:nvSpPr>
        <p:spPr>
          <a:xfrm>
            <a:off x="345040" y="6087137"/>
            <a:ext cx="6021841" cy="105285"/>
          </a:xfrm>
          <a:prstGeom prst="rect">
            <a:avLst/>
          </a:prstGeom>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tab pos="95792" algn="l"/>
                <a:tab pos="186477" algn="l"/>
                <a:tab pos="263378" algn="l"/>
                <a:tab pos="374334" algn="l"/>
                <a:tab pos="451235" algn="l"/>
                <a:tab pos="554662" algn="l"/>
                <a:tab pos="661059" algn="l"/>
                <a:tab pos="738351" algn="l"/>
                <a:tab pos="833318" algn="l"/>
                <a:tab pos="929110" algn="l"/>
                <a:tab pos="1039737" algn="l"/>
                <a:tab pos="1110828" algn="l"/>
                <a:tab pos="1223374" algn="l"/>
                <a:tab pos="1332350" algn="l"/>
                <a:tab pos="1413785" algn="l"/>
                <a:tab pos="1518254" algn="l"/>
                <a:tab pos="1628577" algn="l"/>
                <a:tab pos="1730900" algn="l"/>
                <a:tab pos="1825859" algn="l"/>
                <a:tab pos="1921659" algn="l"/>
                <a:tab pos="2032277" algn="l"/>
                <a:tab pos="2103368" algn="l"/>
                <a:tab pos="2199230" algn="l"/>
                <a:tab pos="2311776" algn="l"/>
                <a:tab pos="2388677" algn="l"/>
                <a:tab pos="2518351" algn="l"/>
                <a:tab pos="2595252" algn="l"/>
                <a:tab pos="2706435" algn="l"/>
                <a:tab pos="2798327" algn="l"/>
                <a:tab pos="2904724" algn="l"/>
                <a:tab pos="3004859" algn="l"/>
                <a:tab pos="3117414" algn="l"/>
              </a:tabLst>
              <a:defRPr/>
            </a:pPr>
            <a:r>
              <a:rPr kumimoji="0" lang="x-none" sz="684" b="0" i="0" u="none" strike="noStrike" kern="1200" cap="none" spc="0" normalizeH="0" baseline="0" noProof="0" dirty="0">
                <a:ln>
                  <a:noFill/>
                </a:ln>
                <a:solidFill>
                  <a:srgbClr val="FFFFFF"/>
                </a:solidFill>
                <a:effectLst/>
                <a:uLnTx/>
                <a:uFillTx/>
                <a:latin typeface="Calibri-Bold" pitchFamily="18" charset="0"/>
                <a:ea typeface="+mn-ea"/>
                <a:cs typeface="Arial" charset="0"/>
              </a:rPr>
              <a:t>E	L	I	N	I	K	Ä	I	S	E	N	 	O	H	J	A	U	K	S	E	N	 	T	O	I	M	I	N	T	A	P	O	LITIIKAN LAADUN JA TUTKIMUSPERUSTAISUUDEN VAHVISTAMINEN</a:t>
            </a:r>
            <a:endParaRPr kumimoji="0" lang="x-none" sz="684"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342" name="Rectangle 342"/>
          <p:cNvSpPr/>
          <p:nvPr/>
        </p:nvSpPr>
        <p:spPr>
          <a:xfrm>
            <a:off x="2648864" y="665392"/>
            <a:ext cx="1153649" cy="122213"/>
          </a:xfrm>
          <a:prstGeom prst="rect">
            <a:avLst/>
          </a:prstGeom>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x-none" sz="794" b="0" i="0" u="none" strike="noStrike" kern="1200" cap="none" spc="0" normalizeH="0" baseline="0" noProof="0" dirty="0">
                <a:ln>
                  <a:noFill/>
                </a:ln>
                <a:solidFill>
                  <a:srgbClr val="808080"/>
                </a:solidFill>
                <a:effectLst/>
                <a:uLnTx/>
                <a:uFillTx/>
                <a:latin typeface="Calibri Italic" pitchFamily="18" charset="0"/>
                <a:ea typeface="+mn-ea"/>
                <a:cs typeface="Arial" charset="0"/>
              </a:rPr>
              <a:t>Näid</a:t>
            </a:r>
            <a:r>
              <a:rPr kumimoji="0" lang="x-none" sz="794" b="0" i="0" u="none" strike="noStrike" kern="1200" cap="none" spc="-9" normalizeH="0" baseline="0" noProof="0" dirty="0">
                <a:ln>
                  <a:noFill/>
                </a:ln>
                <a:solidFill>
                  <a:srgbClr val="808080"/>
                </a:solidFill>
                <a:effectLst/>
                <a:uLnTx/>
                <a:uFillTx/>
                <a:latin typeface="Calibri Italic" pitchFamily="18" charset="0"/>
                <a:ea typeface="+mn-ea"/>
                <a:cs typeface="Arial" charset="0"/>
              </a:rPr>
              <a:t>e</a:t>
            </a:r>
            <a:r>
              <a:rPr kumimoji="0" lang="x-none" sz="794" b="0" i="0" u="none" strike="noStrike" kern="1200" cap="none" spc="0" normalizeH="0" baseline="0" noProof="0" dirty="0">
                <a:ln>
                  <a:noFill/>
                </a:ln>
                <a:solidFill>
                  <a:srgbClr val="808080"/>
                </a:solidFill>
                <a:effectLst/>
                <a:uLnTx/>
                <a:uFillTx/>
                <a:latin typeface="Calibri Italic" pitchFamily="18" charset="0"/>
                <a:ea typeface="+mn-ea"/>
                <a:cs typeface="Arial" charset="0"/>
              </a:rPr>
              <a:t>n </a:t>
            </a:r>
            <a:r>
              <a:rPr kumimoji="0" lang="x-none" sz="794" b="0" i="0" u="none" strike="noStrike" kern="1200" cap="none" spc="-8" normalizeH="0" baseline="0" noProof="0" dirty="0">
                <a:ln>
                  <a:noFill/>
                </a:ln>
                <a:solidFill>
                  <a:srgbClr val="808080"/>
                </a:solidFill>
                <a:effectLst/>
                <a:uLnTx/>
                <a:uFillTx/>
                <a:latin typeface="Calibri Italic" pitchFamily="18" charset="0"/>
                <a:ea typeface="+mn-ea"/>
                <a:cs typeface="Arial" charset="0"/>
              </a:rPr>
              <a:t>v</a:t>
            </a:r>
            <a:r>
              <a:rPr kumimoji="0" lang="x-none" sz="794" b="0" i="0" u="none" strike="noStrike" kern="1200" cap="none" spc="0" normalizeH="0" baseline="0" noProof="0" dirty="0">
                <a:ln>
                  <a:noFill/>
                </a:ln>
                <a:solidFill>
                  <a:srgbClr val="808080"/>
                </a:solidFill>
                <a:effectLst/>
                <a:uLnTx/>
                <a:uFillTx/>
                <a:latin typeface="Calibri Italic" pitchFamily="18" charset="0"/>
                <a:ea typeface="+mn-ea"/>
                <a:cs typeface="Arial" charset="0"/>
              </a:rPr>
              <a:t>iid</a:t>
            </a:r>
            <a:r>
              <a:rPr kumimoji="0" lang="x-none" sz="794" b="0" i="0" u="none" strike="noStrike" kern="1200" cap="none" spc="-9" normalizeH="0" baseline="0" noProof="0" dirty="0">
                <a:ln>
                  <a:noFill/>
                </a:ln>
                <a:solidFill>
                  <a:srgbClr val="808080"/>
                </a:solidFill>
                <a:effectLst/>
                <a:uLnTx/>
                <a:uFillTx/>
                <a:latin typeface="Calibri Italic" pitchFamily="18" charset="0"/>
                <a:ea typeface="+mn-ea"/>
                <a:cs typeface="Arial" charset="0"/>
              </a:rPr>
              <a:t>e</a:t>
            </a:r>
            <a:r>
              <a:rPr kumimoji="0" lang="x-none" sz="794" b="0" i="0" u="none" strike="noStrike" kern="1200" cap="none" spc="0" normalizeH="0" baseline="0" noProof="0" dirty="0">
                <a:ln>
                  <a:noFill/>
                </a:ln>
                <a:solidFill>
                  <a:srgbClr val="808080"/>
                </a:solidFill>
                <a:effectLst/>
                <a:uLnTx/>
                <a:uFillTx/>
                <a:latin typeface="Calibri Italic" pitchFamily="18" charset="0"/>
                <a:ea typeface="+mn-ea"/>
                <a:cs typeface="Arial" charset="0"/>
              </a:rPr>
              <a:t>n laa</a:t>
            </a:r>
            <a:r>
              <a:rPr kumimoji="0" lang="x-none" sz="794" b="0" i="0" u="none" strike="noStrike" kern="1200" cap="none" spc="-10" normalizeH="0" baseline="0" noProof="0" dirty="0">
                <a:ln>
                  <a:noFill/>
                </a:ln>
                <a:solidFill>
                  <a:srgbClr val="808080"/>
                </a:solidFill>
                <a:effectLst/>
                <a:uLnTx/>
                <a:uFillTx/>
                <a:latin typeface="Calibri Italic" pitchFamily="18" charset="0"/>
                <a:ea typeface="+mn-ea"/>
                <a:cs typeface="Arial" charset="0"/>
              </a:rPr>
              <a:t>t</a:t>
            </a:r>
            <a:r>
              <a:rPr kumimoji="0" lang="x-none" sz="794" b="0" i="0" u="none" strike="noStrike" kern="1200" cap="none" spc="0" normalizeH="0" baseline="0" noProof="0" dirty="0">
                <a:ln>
                  <a:noFill/>
                </a:ln>
                <a:solidFill>
                  <a:srgbClr val="808080"/>
                </a:solidFill>
                <a:effectLst/>
                <a:uLnTx/>
                <a:uFillTx/>
                <a:latin typeface="Calibri Italic" pitchFamily="18" charset="0"/>
                <a:ea typeface="+mn-ea"/>
                <a:cs typeface="Arial" charset="0"/>
              </a:rPr>
              <a:t>u</a:t>
            </a:r>
            <a:r>
              <a:rPr kumimoji="0" lang="x-none" sz="794" b="0" i="0" u="none" strike="noStrike" kern="1200" cap="none" spc="-9" normalizeH="0" baseline="0" noProof="0" dirty="0">
                <a:ln>
                  <a:noFill/>
                </a:ln>
                <a:solidFill>
                  <a:srgbClr val="808080"/>
                </a:solidFill>
                <a:effectLst/>
                <a:uLnTx/>
                <a:uFillTx/>
                <a:latin typeface="Calibri Italic" pitchFamily="18" charset="0"/>
                <a:ea typeface="+mn-ea"/>
                <a:cs typeface="Arial" charset="0"/>
              </a:rPr>
              <a:t>e</a:t>
            </a:r>
            <a:r>
              <a:rPr kumimoji="0" lang="x-none" sz="794" b="0" i="0" u="none" strike="noStrike" kern="1200" cap="none" spc="0" normalizeH="0" baseline="0" noProof="0" dirty="0">
                <a:ln>
                  <a:noFill/>
                </a:ln>
                <a:solidFill>
                  <a:srgbClr val="808080"/>
                </a:solidFill>
                <a:effectLst/>
                <a:uLnTx/>
                <a:uFillTx/>
                <a:latin typeface="Calibri Italic" pitchFamily="18" charset="0"/>
                <a:ea typeface="+mn-ea"/>
                <a:cs typeface="Arial" charset="0"/>
              </a:rPr>
              <a:t>l</a:t>
            </a:r>
            <a:r>
              <a:rPr kumimoji="0" lang="x-none" sz="794" b="0" i="0" u="none" strike="noStrike" kern="1200" cap="none" spc="-9" normalizeH="0" baseline="0" noProof="0" dirty="0">
                <a:ln>
                  <a:noFill/>
                </a:ln>
                <a:solidFill>
                  <a:srgbClr val="808080"/>
                </a:solidFill>
                <a:effectLst/>
                <a:uLnTx/>
                <a:uFillTx/>
                <a:latin typeface="Calibri Italic" pitchFamily="18" charset="0"/>
                <a:ea typeface="+mn-ea"/>
                <a:cs typeface="Arial" charset="0"/>
              </a:rPr>
              <a:t>e</a:t>
            </a:r>
            <a:r>
              <a:rPr kumimoji="0" lang="x-none" sz="794" b="0" i="0" u="none" strike="noStrike" kern="1200" cap="none" spc="-6" normalizeH="0" baseline="0" noProof="0" dirty="0">
                <a:ln>
                  <a:noFill/>
                </a:ln>
                <a:solidFill>
                  <a:srgbClr val="808080"/>
                </a:solidFill>
                <a:effectLst/>
                <a:uLnTx/>
                <a:uFillTx/>
                <a:latin typeface="Calibri Italic" pitchFamily="18" charset="0"/>
                <a:ea typeface="+mn-ea"/>
                <a:cs typeface="Arial" charset="0"/>
              </a:rPr>
              <a:t>m</a:t>
            </a:r>
            <a:r>
              <a:rPr kumimoji="0" lang="x-none" sz="794" b="0" i="0" u="none" strike="noStrike" kern="1200" cap="none" spc="-9" normalizeH="0" baseline="0" noProof="0" dirty="0">
                <a:ln>
                  <a:noFill/>
                </a:ln>
                <a:solidFill>
                  <a:srgbClr val="808080"/>
                </a:solidFill>
                <a:effectLst/>
                <a:uLnTx/>
                <a:uFillTx/>
                <a:latin typeface="Calibri Italic" pitchFamily="18" charset="0"/>
                <a:ea typeface="+mn-ea"/>
                <a:cs typeface="Arial" charset="0"/>
              </a:rPr>
              <a:t>e</a:t>
            </a:r>
            <a:r>
              <a:rPr kumimoji="0" lang="x-none" sz="794" b="0" i="0" u="none" strike="noStrike" kern="1200" cap="none" spc="-10" normalizeH="0" baseline="0" noProof="0" dirty="0">
                <a:ln>
                  <a:noFill/>
                </a:ln>
                <a:solidFill>
                  <a:srgbClr val="808080"/>
                </a:solidFill>
                <a:effectLst/>
                <a:uLnTx/>
                <a:uFillTx/>
                <a:latin typeface="Calibri Italic" pitchFamily="18" charset="0"/>
                <a:ea typeface="+mn-ea"/>
                <a:cs typeface="Arial" charset="0"/>
              </a:rPr>
              <a:t>n</a:t>
            </a:r>
            <a:r>
              <a:rPr kumimoji="0" lang="x-none" sz="794" b="0" i="0" u="none" strike="noStrike" kern="1200" cap="none" spc="0" normalizeH="0" baseline="0" noProof="0" dirty="0">
                <a:ln>
                  <a:noFill/>
                </a:ln>
                <a:solidFill>
                  <a:srgbClr val="808080"/>
                </a:solidFill>
                <a:effectLst/>
                <a:uLnTx/>
                <a:uFillTx/>
                <a:latin typeface="Calibri Italic" pitchFamily="18" charset="0"/>
                <a:ea typeface="+mn-ea"/>
                <a:cs typeface="Arial" charset="0"/>
              </a:rPr>
              <a:t>ti</a:t>
            </a:r>
            <a:endParaRPr kumimoji="0" lang="x-none" sz="794"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343" name="Rectangle 343"/>
          <p:cNvSpPr/>
          <p:nvPr/>
        </p:nvSpPr>
        <p:spPr>
          <a:xfrm>
            <a:off x="2648863" y="665391"/>
            <a:ext cx="1484124" cy="378693"/>
          </a:xfrm>
          <a:prstGeom prst="rect">
            <a:avLst/>
          </a:prstGeom>
        </p:spPr>
        <p:txBody>
          <a:bodyPr wrap="none" lIns="0" tIns="0" rIns="0" bIns="0">
            <a:spAutoFit/>
          </a:bodyPr>
          <a:lstStyle/>
          <a:p>
            <a:pPr marL="1102699" marR="0" lvl="0" indent="0" algn="l" defTabSz="914400" rtl="0" eaLnBrk="1" fontAlgn="base" latinLnBrk="0" hangingPunct="1">
              <a:lnSpc>
                <a:spcPct val="100000"/>
              </a:lnSpc>
              <a:spcBef>
                <a:spcPct val="0"/>
              </a:spcBef>
              <a:spcAft>
                <a:spcPct val="0"/>
              </a:spcAft>
              <a:buClrTx/>
              <a:buSzTx/>
              <a:buFontTx/>
              <a:buNone/>
              <a:tabLst/>
              <a:defRPr/>
            </a:pPr>
            <a:r>
              <a:rPr kumimoji="0" lang="x-none" sz="794" b="0" i="0" u="none" strike="noStrike" kern="1200" cap="none" spc="0" normalizeH="0" baseline="0" noProof="0" dirty="0">
                <a:ln>
                  <a:noFill/>
                </a:ln>
                <a:solidFill>
                  <a:srgbClr val="808080"/>
                </a:solidFill>
                <a:effectLst/>
                <a:uLnTx/>
                <a:uFillTx/>
                <a:latin typeface="Calibri Italic" pitchFamily="18" charset="0"/>
                <a:ea typeface="+mn-ea"/>
                <a:cs typeface="Arial" charset="0"/>
              </a:rPr>
              <a:t> n a</a:t>
            </a:r>
            <a:r>
              <a:rPr kumimoji="0" lang="x-none" sz="794" b="0" i="0" u="none" strike="noStrike" kern="1200" cap="none" spc="-12" normalizeH="0" baseline="0" noProof="0" dirty="0">
                <a:ln>
                  <a:noFill/>
                </a:ln>
                <a:solidFill>
                  <a:srgbClr val="808080"/>
                </a:solidFill>
                <a:effectLst/>
                <a:uLnTx/>
                <a:uFillTx/>
                <a:latin typeface="Calibri Italic" pitchFamily="18" charset="0"/>
                <a:ea typeface="+mn-ea"/>
                <a:cs typeface="Arial" charset="0"/>
              </a:rPr>
              <a:t>v</a:t>
            </a:r>
            <a:r>
              <a:rPr kumimoji="0" lang="x-none" sz="794" b="0" i="0" u="none" strike="noStrike" kern="1200" cap="none" spc="0" normalizeH="0" baseline="0" noProof="0" dirty="0">
                <a:ln>
                  <a:noFill/>
                </a:ln>
                <a:solidFill>
                  <a:srgbClr val="808080"/>
                </a:solidFill>
                <a:effectLst/>
                <a:uLnTx/>
                <a:uFillTx/>
                <a:latin typeface="Calibri Italic" pitchFamily="18" charset="0"/>
                <a:ea typeface="+mn-ea"/>
                <a:cs typeface="Arial" charset="0"/>
              </a:rPr>
              <a:t>ulla </a:t>
            </a:r>
            <a:endParaRPr kumimoji="0" lang="x-none" sz="794" b="0" i="0" u="none" strike="noStrike" kern="1200" cap="none" spc="0" normalizeH="0" baseline="0" noProof="0" dirty="0">
              <a:ln>
                <a:noFill/>
              </a:ln>
              <a:solidFill>
                <a:srgbClr val="000000"/>
              </a:solidFill>
              <a:effectLst/>
              <a:uLnTx/>
              <a:uFillTx/>
              <a:latin typeface="Arial" charset="0"/>
              <a:ea typeface="+mn-ea"/>
              <a:cs typeface="Arial" charset="0"/>
            </a:endParaRPr>
          </a:p>
          <a:p>
            <a:pPr marL="0" marR="0" lvl="0" indent="0" algn="l" defTabSz="914400" rtl="0" eaLnBrk="1" fontAlgn="base" latinLnBrk="0" hangingPunct="1">
              <a:lnSpc>
                <a:spcPts val="953"/>
              </a:lnSpc>
              <a:spcBef>
                <a:spcPct val="0"/>
              </a:spcBef>
              <a:spcAft>
                <a:spcPct val="0"/>
              </a:spcAft>
              <a:buClrTx/>
              <a:buSzTx/>
              <a:buFontTx/>
              <a:buNone/>
              <a:tabLst/>
              <a:defRPr/>
            </a:pPr>
            <a:r>
              <a:rPr kumimoji="0" lang="x-none" sz="794" b="0" i="0" u="none" strike="noStrike" kern="1200" cap="none" spc="-8" normalizeH="0" baseline="0" noProof="0" dirty="0">
                <a:ln>
                  <a:noFill/>
                </a:ln>
                <a:solidFill>
                  <a:srgbClr val="808080"/>
                </a:solidFill>
                <a:effectLst/>
                <a:uLnTx/>
                <a:uFillTx/>
                <a:latin typeface="Calibri-Italic" pitchFamily="18" charset="0"/>
                <a:ea typeface="+mn-ea"/>
                <a:cs typeface="Arial" charset="0"/>
              </a:rPr>
              <a:t>v</a:t>
            </a:r>
            <a:r>
              <a:rPr kumimoji="0" lang="x-none" sz="794" b="0" i="0" u="none" strike="noStrike" kern="1200" cap="none" spc="0" normalizeH="0" baseline="0" noProof="0" dirty="0">
                <a:ln>
                  <a:noFill/>
                </a:ln>
                <a:solidFill>
                  <a:srgbClr val="808080"/>
                </a:solidFill>
                <a:effectLst/>
                <a:uLnTx/>
                <a:uFillTx/>
                <a:latin typeface="Calibri-Italic" pitchFamily="18" charset="0"/>
                <a:ea typeface="+mn-ea"/>
                <a:cs typeface="Arial" charset="0"/>
              </a:rPr>
              <a:t>oidaan määri</a:t>
            </a:r>
            <a:r>
              <a:rPr kumimoji="0" lang="x-none" sz="794" b="0" i="0" u="none" strike="noStrike" kern="1200" cap="none" spc="-15" normalizeH="0" baseline="0" noProof="0" dirty="0">
                <a:ln>
                  <a:noFill/>
                </a:ln>
                <a:solidFill>
                  <a:srgbClr val="808080"/>
                </a:solidFill>
                <a:effectLst/>
                <a:uLnTx/>
                <a:uFillTx/>
                <a:latin typeface="Calibri-Italic" pitchFamily="18" charset="0"/>
                <a:ea typeface="+mn-ea"/>
                <a:cs typeface="Arial" charset="0"/>
              </a:rPr>
              <a:t>t</a:t>
            </a:r>
            <a:r>
              <a:rPr kumimoji="0" lang="x-none" sz="794" b="0" i="0" u="none" strike="noStrike" kern="1200" cap="none" spc="-9" normalizeH="0" baseline="0" noProof="0" dirty="0">
                <a:ln>
                  <a:noFill/>
                </a:ln>
                <a:solidFill>
                  <a:srgbClr val="808080"/>
                </a:solidFill>
                <a:effectLst/>
                <a:uLnTx/>
                <a:uFillTx/>
                <a:latin typeface="Calibri-Italic" pitchFamily="18" charset="0"/>
                <a:ea typeface="+mn-ea"/>
                <a:cs typeface="Arial" charset="0"/>
              </a:rPr>
              <a:t>e</a:t>
            </a:r>
            <a:r>
              <a:rPr kumimoji="0" lang="x-none" sz="794" b="0" i="0" u="none" strike="noStrike" kern="1200" cap="none" spc="0" normalizeH="0" baseline="0" noProof="0" dirty="0">
                <a:ln>
                  <a:noFill/>
                </a:ln>
                <a:solidFill>
                  <a:srgbClr val="808080"/>
                </a:solidFill>
                <a:effectLst/>
                <a:uLnTx/>
                <a:uFillTx/>
                <a:latin typeface="Calibri-Italic" pitchFamily="18" charset="0"/>
                <a:ea typeface="+mn-ea"/>
                <a:cs typeface="Arial" charset="0"/>
              </a:rPr>
              <a:t>llä </a:t>
            </a:r>
            <a:r>
              <a:rPr kumimoji="0" lang="x-none" sz="794" b="0" i="0" u="none" strike="noStrike" kern="1200" cap="none" spc="-8" normalizeH="0" baseline="0" noProof="0" dirty="0">
                <a:ln>
                  <a:noFill/>
                </a:ln>
                <a:solidFill>
                  <a:srgbClr val="808080"/>
                </a:solidFill>
                <a:effectLst/>
                <a:uLnTx/>
                <a:uFillTx/>
                <a:latin typeface="Calibri-Italic" pitchFamily="18" charset="0"/>
                <a:ea typeface="+mn-ea"/>
                <a:cs typeface="Arial" charset="0"/>
              </a:rPr>
              <a:t>y</a:t>
            </a:r>
            <a:r>
              <a:rPr kumimoji="0" lang="x-none" sz="794" b="0" i="0" u="none" strike="noStrike" kern="1200" cap="none" spc="-12" normalizeH="0" baseline="0" noProof="0" dirty="0">
                <a:ln>
                  <a:noFill/>
                </a:ln>
                <a:solidFill>
                  <a:srgbClr val="808080"/>
                </a:solidFill>
                <a:effectLst/>
                <a:uLnTx/>
                <a:uFillTx/>
                <a:latin typeface="Calibri-Italic" pitchFamily="18" charset="0"/>
                <a:ea typeface="+mn-ea"/>
                <a:cs typeface="Arial" charset="0"/>
              </a:rPr>
              <a:t>h</a:t>
            </a:r>
            <a:r>
              <a:rPr kumimoji="0" lang="x-none" sz="794" b="0" i="0" u="none" strike="noStrike" kern="1200" cap="none" spc="-15" normalizeH="0" baseline="0" noProof="0" dirty="0">
                <a:ln>
                  <a:noFill/>
                </a:ln>
                <a:solidFill>
                  <a:srgbClr val="808080"/>
                </a:solidFill>
                <a:effectLst/>
                <a:uLnTx/>
                <a:uFillTx/>
                <a:latin typeface="Calibri-Italic" pitchFamily="18" charset="0"/>
                <a:ea typeface="+mn-ea"/>
                <a:cs typeface="Arial" charset="0"/>
              </a:rPr>
              <a:t>t</a:t>
            </a:r>
            <a:r>
              <a:rPr kumimoji="0" lang="x-none" sz="794" b="0" i="0" u="none" strike="noStrike" kern="1200" cap="none" spc="-9" normalizeH="0" baseline="0" noProof="0" dirty="0">
                <a:ln>
                  <a:noFill/>
                </a:ln>
                <a:solidFill>
                  <a:srgbClr val="808080"/>
                </a:solidFill>
                <a:effectLst/>
                <a:uLnTx/>
                <a:uFillTx/>
                <a:latin typeface="Calibri-Italic" pitchFamily="18" charset="0"/>
                <a:ea typeface="+mn-ea"/>
                <a:cs typeface="Arial" charset="0"/>
              </a:rPr>
              <a:t>e</a:t>
            </a:r>
            <a:r>
              <a:rPr kumimoji="0" lang="x-none" sz="794" b="0" i="0" u="none" strike="noStrike" kern="1200" cap="none" spc="0" normalizeH="0" baseline="0" noProof="0" dirty="0">
                <a:ln>
                  <a:noFill/>
                </a:ln>
                <a:solidFill>
                  <a:srgbClr val="808080"/>
                </a:solidFill>
                <a:effectLst/>
                <a:uLnTx/>
                <a:uFillTx/>
                <a:latin typeface="Calibri-Italic" pitchFamily="18" charset="0"/>
                <a:ea typeface="+mn-ea"/>
                <a:cs typeface="Arial" charset="0"/>
              </a:rPr>
              <a:t>in</a:t>
            </a:r>
            <a:r>
              <a:rPr kumimoji="0" lang="x-none" sz="794" b="0" i="0" u="none" strike="noStrike" kern="1200" cap="none" spc="-9" normalizeH="0" baseline="0" noProof="0" dirty="0">
                <a:ln>
                  <a:noFill/>
                </a:ln>
                <a:solidFill>
                  <a:srgbClr val="808080"/>
                </a:solidFill>
                <a:effectLst/>
                <a:uLnTx/>
                <a:uFillTx/>
                <a:latin typeface="Calibri-Italic" pitchFamily="18" charset="0"/>
                <a:ea typeface="+mn-ea"/>
                <a:cs typeface="Arial" charset="0"/>
              </a:rPr>
              <a:t>e</a:t>
            </a:r>
            <a:r>
              <a:rPr kumimoji="0" lang="x-none" sz="794" b="0" i="0" u="none" strike="noStrike" kern="1200" cap="none" spc="0" normalizeH="0" baseline="0" noProof="0" dirty="0">
                <a:ln>
                  <a:noFill/>
                </a:ln>
                <a:solidFill>
                  <a:srgbClr val="808080"/>
                </a:solidFill>
                <a:effectLst/>
                <a:uLnTx/>
                <a:uFillTx/>
                <a:latin typeface="Calibri-Italic" pitchFamily="18" charset="0"/>
                <a:ea typeface="+mn-ea"/>
                <a:cs typeface="Arial" charset="0"/>
              </a:rPr>
              <a:t>n </a:t>
            </a:r>
            <a:r>
              <a:rPr kumimoji="0" lang="x-none" sz="794" b="0" i="0" u="none" strike="noStrike" kern="1200" cap="none" spc="-8" normalizeH="0" baseline="0" noProof="0" dirty="0">
                <a:ln>
                  <a:noFill/>
                </a:ln>
                <a:solidFill>
                  <a:srgbClr val="808080"/>
                </a:solidFill>
                <a:effectLst/>
                <a:uLnTx/>
                <a:uFillTx/>
                <a:latin typeface="Calibri-Italic" pitchFamily="18" charset="0"/>
                <a:ea typeface="+mn-ea"/>
                <a:cs typeface="Arial" charset="0"/>
              </a:rPr>
              <a:t>k</a:t>
            </a:r>
            <a:r>
              <a:rPr kumimoji="0" lang="x-none" sz="794" b="0" i="0" u="none" strike="noStrike" kern="1200" cap="none" spc="0" normalizeH="0" baseline="0" noProof="0" dirty="0">
                <a:ln>
                  <a:noFill/>
                </a:ln>
                <a:solidFill>
                  <a:srgbClr val="808080"/>
                </a:solidFill>
                <a:effectLst/>
                <a:uLnTx/>
                <a:uFillTx/>
                <a:latin typeface="Calibri-Italic" pitchFamily="18" charset="0"/>
                <a:ea typeface="+mn-ea"/>
                <a:cs typeface="Arial" charset="0"/>
              </a:rPr>
              <a:t>i</a:t>
            </a:r>
            <a:r>
              <a:rPr kumimoji="0" lang="x-none" sz="794" b="0" i="0" u="none" strike="noStrike" kern="1200" cap="none" spc="-9" normalizeH="0" baseline="0" noProof="0" dirty="0">
                <a:ln>
                  <a:noFill/>
                </a:ln>
                <a:solidFill>
                  <a:srgbClr val="808080"/>
                </a:solidFill>
                <a:effectLst/>
                <a:uLnTx/>
                <a:uFillTx/>
                <a:latin typeface="Calibri-Italic" pitchFamily="18" charset="0"/>
                <a:ea typeface="+mn-ea"/>
                <a:cs typeface="Arial" charset="0"/>
              </a:rPr>
              <a:t>e</a:t>
            </a:r>
            <a:r>
              <a:rPr kumimoji="0" lang="x-none" sz="794" b="0" i="0" u="none" strike="noStrike" kern="1200" cap="none" spc="0" normalizeH="0" baseline="0" noProof="0" dirty="0">
                <a:ln>
                  <a:noFill/>
                </a:ln>
                <a:solidFill>
                  <a:srgbClr val="808080"/>
                </a:solidFill>
                <a:effectLst/>
                <a:uLnTx/>
                <a:uFillTx/>
                <a:latin typeface="Calibri-Italic" pitchFamily="18" charset="0"/>
                <a:ea typeface="+mn-ea"/>
                <a:cs typeface="Arial" charset="0"/>
              </a:rPr>
              <a:t>li </a:t>
            </a:r>
            <a:endParaRPr kumimoji="0" lang="x-none" sz="794" b="0" i="0" u="none" strike="noStrike" kern="1200" cap="none" spc="0" normalizeH="0" baseline="0" noProof="0" dirty="0">
              <a:ln>
                <a:noFill/>
              </a:ln>
              <a:solidFill>
                <a:srgbClr val="000000"/>
              </a:solidFill>
              <a:effectLst/>
              <a:uLnTx/>
              <a:uFillTx/>
              <a:latin typeface="Arial" charset="0"/>
              <a:ea typeface="+mn-ea"/>
              <a:cs typeface="Arial" charset="0"/>
            </a:endParaRPr>
          </a:p>
          <a:p>
            <a:pPr marL="0" marR="0" lvl="0" indent="0" algn="l" defTabSz="914400" rtl="0" eaLnBrk="1" fontAlgn="base" latinLnBrk="0" hangingPunct="1">
              <a:lnSpc>
                <a:spcPts val="953"/>
              </a:lnSpc>
              <a:spcBef>
                <a:spcPct val="0"/>
              </a:spcBef>
              <a:spcAft>
                <a:spcPct val="0"/>
              </a:spcAft>
              <a:buClrTx/>
              <a:buSzTx/>
              <a:buFontTx/>
              <a:buNone/>
              <a:tabLst/>
              <a:defRPr/>
            </a:pPr>
            <a:r>
              <a:rPr kumimoji="0" lang="x-none" sz="794" b="0" i="0" u="none" strike="noStrike" kern="1200" cap="none" spc="-9" normalizeH="0" baseline="0" noProof="0" dirty="0">
                <a:ln>
                  <a:noFill/>
                </a:ln>
                <a:solidFill>
                  <a:srgbClr val="808080"/>
                </a:solidFill>
                <a:effectLst/>
                <a:uLnTx/>
                <a:uFillTx/>
                <a:latin typeface="Calibri Italic" pitchFamily="18" charset="0"/>
                <a:ea typeface="+mn-ea"/>
                <a:cs typeface="Arial" charset="0"/>
              </a:rPr>
              <a:t>e</a:t>
            </a:r>
            <a:r>
              <a:rPr kumimoji="0" lang="x-none" sz="794" b="0" i="0" u="none" strike="noStrike" kern="1200" cap="none" spc="0" normalizeH="0" baseline="0" noProof="0" dirty="0">
                <a:ln>
                  <a:noFill/>
                </a:ln>
                <a:solidFill>
                  <a:srgbClr val="808080"/>
                </a:solidFill>
                <a:effectLst/>
                <a:uLnTx/>
                <a:uFillTx/>
                <a:latin typeface="Calibri Italic" pitchFamily="18" charset="0"/>
                <a:ea typeface="+mn-ea"/>
                <a:cs typeface="Arial" charset="0"/>
              </a:rPr>
              <a:t>li</a:t>
            </a:r>
            <a:r>
              <a:rPr kumimoji="0" lang="x-none" sz="794" b="0" i="0" u="none" strike="noStrike" kern="1200" cap="none" spc="-8" normalizeH="0" baseline="0" noProof="0" dirty="0">
                <a:ln>
                  <a:noFill/>
                </a:ln>
                <a:solidFill>
                  <a:srgbClr val="808080"/>
                </a:solidFill>
                <a:effectLst/>
                <a:uLnTx/>
                <a:uFillTx/>
                <a:latin typeface="Calibri Italic" pitchFamily="18" charset="0"/>
                <a:ea typeface="+mn-ea"/>
                <a:cs typeface="Arial" charset="0"/>
              </a:rPr>
              <a:t>n</a:t>
            </a:r>
            <a:r>
              <a:rPr kumimoji="0" lang="x-none" sz="794" b="0" i="0" u="none" strike="noStrike" kern="1200" cap="none" spc="0" normalizeH="0" baseline="0" noProof="0" dirty="0">
                <a:ln>
                  <a:noFill/>
                </a:ln>
                <a:solidFill>
                  <a:srgbClr val="808080"/>
                </a:solidFill>
                <a:effectLst/>
                <a:uLnTx/>
                <a:uFillTx/>
                <a:latin typeface="Calibri Italic" pitchFamily="18" charset="0"/>
                <a:ea typeface="+mn-ea"/>
                <a:cs typeface="Arial" charset="0"/>
              </a:rPr>
              <a:t>i</a:t>
            </a:r>
            <a:r>
              <a:rPr kumimoji="0" lang="x-none" sz="794" b="0" i="0" u="none" strike="noStrike" kern="1200" cap="none" spc="-15" normalizeH="0" baseline="0" noProof="0" dirty="0">
                <a:ln>
                  <a:noFill/>
                </a:ln>
                <a:solidFill>
                  <a:srgbClr val="808080"/>
                </a:solidFill>
                <a:effectLst/>
                <a:uLnTx/>
                <a:uFillTx/>
                <a:latin typeface="Calibri Italic" pitchFamily="18" charset="0"/>
                <a:ea typeface="+mn-ea"/>
                <a:cs typeface="Arial" charset="0"/>
              </a:rPr>
              <a:t>k</a:t>
            </a:r>
            <a:r>
              <a:rPr kumimoji="0" lang="x-none" sz="794" b="0" i="0" u="none" strike="noStrike" kern="1200" cap="none" spc="0" normalizeH="0" baseline="0" noProof="0" dirty="0">
                <a:ln>
                  <a:noFill/>
                </a:ln>
                <a:solidFill>
                  <a:srgbClr val="808080"/>
                </a:solidFill>
                <a:effectLst/>
                <a:uLnTx/>
                <a:uFillTx/>
                <a:latin typeface="Calibri Italic" pitchFamily="18" charset="0"/>
                <a:ea typeface="+mn-ea"/>
                <a:cs typeface="Arial" charset="0"/>
              </a:rPr>
              <a:t>ä</a:t>
            </a:r>
            <a:r>
              <a:rPr kumimoji="0" lang="x-none" sz="794" b="0" i="0" u="none" strike="noStrike" kern="1200" cap="none" spc="-8" normalizeH="0" baseline="0" noProof="0" dirty="0">
                <a:ln>
                  <a:noFill/>
                </a:ln>
                <a:solidFill>
                  <a:srgbClr val="808080"/>
                </a:solidFill>
                <a:effectLst/>
                <a:uLnTx/>
                <a:uFillTx/>
                <a:latin typeface="Calibri Italic" pitchFamily="18" charset="0"/>
                <a:ea typeface="+mn-ea"/>
                <a:cs typeface="Arial" charset="0"/>
              </a:rPr>
              <a:t>is</a:t>
            </a:r>
            <a:r>
              <a:rPr kumimoji="0" lang="x-none" sz="794" b="0" i="0" u="none" strike="noStrike" kern="1200" cap="none" spc="-9" normalizeH="0" baseline="0" noProof="0" dirty="0">
                <a:ln>
                  <a:noFill/>
                </a:ln>
                <a:solidFill>
                  <a:srgbClr val="808080"/>
                </a:solidFill>
                <a:effectLst/>
                <a:uLnTx/>
                <a:uFillTx/>
                <a:latin typeface="Calibri Italic" pitchFamily="18" charset="0"/>
                <a:ea typeface="+mn-ea"/>
                <a:cs typeface="Arial" charset="0"/>
              </a:rPr>
              <a:t>e</a:t>
            </a:r>
            <a:r>
              <a:rPr kumimoji="0" lang="x-none" sz="794" b="0" i="0" u="none" strike="noStrike" kern="1200" cap="none" spc="0" normalizeH="0" baseline="0" noProof="0" dirty="0">
                <a:ln>
                  <a:noFill/>
                </a:ln>
                <a:solidFill>
                  <a:srgbClr val="808080"/>
                </a:solidFill>
                <a:effectLst/>
                <a:uLnTx/>
                <a:uFillTx/>
                <a:latin typeface="Calibri Italic" pitchFamily="18" charset="0"/>
                <a:ea typeface="+mn-ea"/>
                <a:cs typeface="Arial" charset="0"/>
              </a:rPr>
              <a:t>n o</a:t>
            </a:r>
            <a:r>
              <a:rPr kumimoji="0" lang="x-none" sz="794" b="0" i="0" u="none" strike="noStrike" kern="1200" cap="none" spc="-11" normalizeH="0" baseline="0" noProof="0" dirty="0">
                <a:ln>
                  <a:noFill/>
                </a:ln>
                <a:solidFill>
                  <a:srgbClr val="808080"/>
                </a:solidFill>
                <a:effectLst/>
                <a:uLnTx/>
                <a:uFillTx/>
                <a:latin typeface="Calibri Italic" pitchFamily="18" charset="0"/>
                <a:ea typeface="+mn-ea"/>
                <a:cs typeface="Arial" charset="0"/>
              </a:rPr>
              <a:t>h</a:t>
            </a:r>
            <a:r>
              <a:rPr kumimoji="0" lang="x-none" sz="794" b="0" i="0" u="none" strike="noStrike" kern="1200" cap="none" spc="0" normalizeH="0" baseline="0" noProof="0" dirty="0">
                <a:ln>
                  <a:noFill/>
                </a:ln>
                <a:solidFill>
                  <a:srgbClr val="808080"/>
                </a:solidFill>
                <a:effectLst/>
                <a:uLnTx/>
                <a:uFillTx/>
                <a:latin typeface="Calibri Italic" pitchFamily="18" charset="0"/>
                <a:ea typeface="+mn-ea"/>
                <a:cs typeface="Arial" charset="0"/>
              </a:rPr>
              <a:t>j</a:t>
            </a:r>
            <a:r>
              <a:rPr kumimoji="0" lang="x-none" sz="794" b="0" i="0" u="none" strike="noStrike" kern="1200" cap="none" spc="-8" normalizeH="0" baseline="0" noProof="0" dirty="0">
                <a:ln>
                  <a:noFill/>
                </a:ln>
                <a:solidFill>
                  <a:srgbClr val="808080"/>
                </a:solidFill>
                <a:effectLst/>
                <a:uLnTx/>
                <a:uFillTx/>
                <a:latin typeface="Calibri Italic" pitchFamily="18" charset="0"/>
                <a:ea typeface="+mn-ea"/>
                <a:cs typeface="Arial" charset="0"/>
              </a:rPr>
              <a:t>a</a:t>
            </a:r>
            <a:r>
              <a:rPr kumimoji="0" lang="x-none" sz="794" b="0" i="0" u="none" strike="noStrike" kern="1200" cap="none" spc="0" normalizeH="0" baseline="0" noProof="0" dirty="0">
                <a:ln>
                  <a:noFill/>
                </a:ln>
                <a:solidFill>
                  <a:srgbClr val="808080"/>
                </a:solidFill>
                <a:effectLst/>
                <a:uLnTx/>
                <a:uFillTx/>
                <a:latin typeface="Calibri Italic" pitchFamily="18" charset="0"/>
                <a:ea typeface="+mn-ea"/>
                <a:cs typeface="Arial" charset="0"/>
              </a:rPr>
              <a:t>uk</a:t>
            </a:r>
            <a:r>
              <a:rPr kumimoji="0" lang="x-none" sz="794" b="0" i="0" u="none" strike="noStrike" kern="1200" cap="none" spc="-8" normalizeH="0" baseline="0" noProof="0" dirty="0">
                <a:ln>
                  <a:noFill/>
                </a:ln>
                <a:solidFill>
                  <a:srgbClr val="808080"/>
                </a:solidFill>
                <a:effectLst/>
                <a:uLnTx/>
                <a:uFillTx/>
                <a:latin typeface="Calibri Italic" pitchFamily="18" charset="0"/>
                <a:ea typeface="+mn-ea"/>
                <a:cs typeface="Arial" charset="0"/>
              </a:rPr>
              <a:t>s</a:t>
            </a:r>
            <a:r>
              <a:rPr kumimoji="0" lang="x-none" sz="794" b="0" i="0" u="none" strike="noStrike" kern="1200" cap="none" spc="-9" normalizeH="0" baseline="0" noProof="0" dirty="0">
                <a:ln>
                  <a:noFill/>
                </a:ln>
                <a:solidFill>
                  <a:srgbClr val="808080"/>
                </a:solidFill>
                <a:effectLst/>
                <a:uLnTx/>
                <a:uFillTx/>
                <a:latin typeface="Calibri Italic" pitchFamily="18" charset="0"/>
                <a:ea typeface="+mn-ea"/>
                <a:cs typeface="Arial" charset="0"/>
              </a:rPr>
              <a:t>e</a:t>
            </a:r>
            <a:r>
              <a:rPr kumimoji="0" lang="x-none" sz="794" b="0" i="0" u="none" strike="noStrike" kern="1200" cap="none" spc="0" normalizeH="0" baseline="0" noProof="0" dirty="0">
                <a:ln>
                  <a:noFill/>
                </a:ln>
                <a:solidFill>
                  <a:srgbClr val="808080"/>
                </a:solidFill>
                <a:effectLst/>
                <a:uLnTx/>
                <a:uFillTx/>
                <a:latin typeface="Calibri Italic" pitchFamily="18" charset="0"/>
                <a:ea typeface="+mn-ea"/>
                <a:cs typeface="Arial" charset="0"/>
              </a:rPr>
              <a:t>n </a:t>
            </a:r>
            <a:r>
              <a:rPr kumimoji="0" lang="x-none" sz="794" b="0" i="0" u="none" strike="noStrike" kern="1200" cap="none" spc="-16" normalizeH="0" baseline="0" noProof="0" dirty="0">
                <a:ln>
                  <a:noFill/>
                </a:ln>
                <a:solidFill>
                  <a:srgbClr val="808080"/>
                </a:solidFill>
                <a:effectLst/>
                <a:uLnTx/>
                <a:uFillTx/>
                <a:latin typeface="Calibri Italic" pitchFamily="18" charset="0"/>
                <a:ea typeface="+mn-ea"/>
                <a:cs typeface="Arial" charset="0"/>
              </a:rPr>
              <a:t>t</a:t>
            </a:r>
            <a:r>
              <a:rPr kumimoji="0" lang="x-none" sz="794" b="0" i="0" u="none" strike="noStrike" kern="1200" cap="none" spc="0" normalizeH="0" baseline="0" noProof="0" dirty="0">
                <a:ln>
                  <a:noFill/>
                </a:ln>
                <a:solidFill>
                  <a:srgbClr val="808080"/>
                </a:solidFill>
                <a:effectLst/>
                <a:uLnTx/>
                <a:uFillTx/>
                <a:latin typeface="Calibri Italic" pitchFamily="18" charset="0"/>
                <a:ea typeface="+mn-ea"/>
                <a:cs typeface="Arial" charset="0"/>
              </a:rPr>
              <a:t>oi</a:t>
            </a:r>
            <a:r>
              <a:rPr kumimoji="0" lang="x-none" sz="794" b="0" i="0" u="none" strike="noStrike" kern="1200" cap="none" spc="-8" normalizeH="0" baseline="0" noProof="0" dirty="0">
                <a:ln>
                  <a:noFill/>
                </a:ln>
                <a:solidFill>
                  <a:srgbClr val="808080"/>
                </a:solidFill>
                <a:effectLst/>
                <a:uLnTx/>
                <a:uFillTx/>
                <a:latin typeface="Calibri Italic" pitchFamily="18" charset="0"/>
                <a:ea typeface="+mn-ea"/>
                <a:cs typeface="Arial" charset="0"/>
              </a:rPr>
              <a:t>m</a:t>
            </a:r>
            <a:r>
              <a:rPr kumimoji="0" lang="x-none" sz="794" b="0" i="0" u="none" strike="noStrike" kern="1200" cap="none" spc="0" normalizeH="0" baseline="0" noProof="0" dirty="0">
                <a:ln>
                  <a:noFill/>
                </a:ln>
                <a:solidFill>
                  <a:srgbClr val="808080"/>
                </a:solidFill>
                <a:effectLst/>
                <a:uLnTx/>
                <a:uFillTx/>
                <a:latin typeface="Calibri Italic" pitchFamily="18" charset="0"/>
                <a:ea typeface="+mn-ea"/>
                <a:cs typeface="Arial" charset="0"/>
              </a:rPr>
              <a:t>i</a:t>
            </a:r>
            <a:r>
              <a:rPr kumimoji="0" lang="x-none" sz="794" b="0" i="0" u="none" strike="noStrike" kern="1200" cap="none" spc="-12" normalizeH="0" baseline="0" noProof="0" dirty="0">
                <a:ln>
                  <a:noFill/>
                </a:ln>
                <a:solidFill>
                  <a:srgbClr val="808080"/>
                </a:solidFill>
                <a:effectLst/>
                <a:uLnTx/>
                <a:uFillTx/>
                <a:latin typeface="Calibri Italic" pitchFamily="18" charset="0"/>
                <a:ea typeface="+mn-ea"/>
                <a:cs typeface="Arial" charset="0"/>
              </a:rPr>
              <a:t>n</a:t>
            </a:r>
            <a:r>
              <a:rPr kumimoji="0" lang="x-none" sz="794" b="0" i="0" u="none" strike="noStrike" kern="1200" cap="none" spc="-15" normalizeH="0" baseline="0" noProof="0" dirty="0">
                <a:ln>
                  <a:noFill/>
                </a:ln>
                <a:solidFill>
                  <a:srgbClr val="808080"/>
                </a:solidFill>
                <a:effectLst/>
                <a:uLnTx/>
                <a:uFillTx/>
                <a:latin typeface="Calibri Italic" pitchFamily="18" charset="0"/>
                <a:ea typeface="+mn-ea"/>
                <a:cs typeface="Arial" charset="0"/>
              </a:rPr>
              <a:t>t</a:t>
            </a:r>
            <a:r>
              <a:rPr kumimoji="0" lang="x-none" sz="794" b="0" i="0" u="none" strike="noStrike" kern="1200" cap="none" spc="0" normalizeH="0" baseline="0" noProof="0" dirty="0">
                <a:ln>
                  <a:noFill/>
                </a:ln>
                <a:solidFill>
                  <a:srgbClr val="808080"/>
                </a:solidFill>
                <a:effectLst/>
                <a:uLnTx/>
                <a:uFillTx/>
                <a:latin typeface="Calibri Italic" pitchFamily="18" charset="0"/>
                <a:ea typeface="+mn-ea"/>
                <a:cs typeface="Arial" charset="0"/>
              </a:rPr>
              <a:t>apoliti</a:t>
            </a:r>
            <a:endParaRPr kumimoji="0" lang="x-none" sz="794"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344" name="Rectangle 344"/>
          <p:cNvSpPr/>
          <p:nvPr/>
        </p:nvSpPr>
        <p:spPr>
          <a:xfrm>
            <a:off x="4040302" y="907323"/>
            <a:ext cx="219291" cy="122213"/>
          </a:xfrm>
          <a:prstGeom prst="rect">
            <a:avLst/>
          </a:prstGeom>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x-none" sz="794" b="0" i="0" u="none" strike="noStrike" kern="1200" cap="none" spc="0" normalizeH="0" baseline="0" noProof="0" dirty="0">
                <a:ln>
                  <a:noFill/>
                </a:ln>
                <a:solidFill>
                  <a:srgbClr val="808080"/>
                </a:solidFill>
                <a:effectLst/>
                <a:uLnTx/>
                <a:uFillTx/>
                <a:latin typeface="Calibri Italic" pitchFamily="18" charset="0"/>
                <a:ea typeface="+mn-ea"/>
                <a:cs typeface="Arial" charset="0"/>
              </a:rPr>
              <a:t> i</a:t>
            </a:r>
            <a:r>
              <a:rPr kumimoji="0" lang="x-none" sz="794" b="0" i="0" u="none" strike="noStrike" kern="1200" cap="none" spc="-15" normalizeH="0" baseline="0" noProof="0" dirty="0">
                <a:ln>
                  <a:noFill/>
                </a:ln>
                <a:solidFill>
                  <a:srgbClr val="808080"/>
                </a:solidFill>
                <a:effectLst/>
                <a:uLnTx/>
                <a:uFillTx/>
                <a:latin typeface="Calibri Italic" pitchFamily="18" charset="0"/>
                <a:ea typeface="+mn-ea"/>
                <a:cs typeface="Arial" charset="0"/>
              </a:rPr>
              <a:t>k</a:t>
            </a:r>
            <a:r>
              <a:rPr kumimoji="0" lang="x-none" sz="794" b="0" i="0" u="none" strike="noStrike" kern="1200" cap="none" spc="0" normalizeH="0" baseline="0" noProof="0" dirty="0">
                <a:ln>
                  <a:noFill/>
                </a:ln>
                <a:solidFill>
                  <a:srgbClr val="808080"/>
                </a:solidFill>
                <a:effectLst/>
                <a:uLnTx/>
                <a:uFillTx/>
                <a:latin typeface="Calibri Italic" pitchFamily="18" charset="0"/>
                <a:ea typeface="+mn-ea"/>
                <a:cs typeface="Arial" charset="0"/>
              </a:rPr>
              <a:t>an </a:t>
            </a:r>
            <a:endParaRPr kumimoji="0" lang="x-none" sz="794"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345" name="Rectangle 345"/>
          <p:cNvSpPr/>
          <p:nvPr/>
        </p:nvSpPr>
        <p:spPr>
          <a:xfrm>
            <a:off x="2648864" y="1028289"/>
            <a:ext cx="1426737" cy="250453"/>
          </a:xfrm>
          <a:prstGeom prst="rect">
            <a:avLst/>
          </a:prstGeom>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x-none" sz="794" b="0" i="0" u="none" strike="noStrike" kern="1200" cap="none" spc="0" normalizeH="0" baseline="0" noProof="0" dirty="0">
                <a:ln>
                  <a:noFill/>
                </a:ln>
                <a:solidFill>
                  <a:srgbClr val="808080"/>
                </a:solidFill>
                <a:effectLst/>
                <a:uLnTx/>
                <a:uFillTx/>
                <a:latin typeface="Calibri-Italic" pitchFamily="18" charset="0"/>
                <a:ea typeface="+mn-ea"/>
                <a:cs typeface="Arial" charset="0"/>
              </a:rPr>
              <a:t>ja pal</a:t>
            </a:r>
            <a:r>
              <a:rPr kumimoji="0" lang="x-none" sz="794" b="0" i="0" u="none" strike="noStrike" kern="1200" cap="none" spc="-11" normalizeH="0" baseline="0" noProof="0" dirty="0">
                <a:ln>
                  <a:noFill/>
                </a:ln>
                <a:solidFill>
                  <a:srgbClr val="808080"/>
                </a:solidFill>
                <a:effectLst/>
                <a:uLnTx/>
                <a:uFillTx/>
                <a:latin typeface="Calibri-Italic" pitchFamily="18" charset="0"/>
                <a:ea typeface="+mn-ea"/>
                <a:cs typeface="Arial" charset="0"/>
              </a:rPr>
              <a:t>v</a:t>
            </a:r>
            <a:r>
              <a:rPr kumimoji="0" lang="x-none" sz="794" b="0" i="0" u="none" strike="noStrike" kern="1200" cap="none" spc="-9" normalizeH="0" baseline="0" noProof="0" dirty="0">
                <a:ln>
                  <a:noFill/>
                </a:ln>
                <a:solidFill>
                  <a:srgbClr val="808080"/>
                </a:solidFill>
                <a:effectLst/>
                <a:uLnTx/>
                <a:uFillTx/>
                <a:latin typeface="Calibri-Italic" pitchFamily="18" charset="0"/>
                <a:ea typeface="+mn-ea"/>
                <a:cs typeface="Arial" charset="0"/>
              </a:rPr>
              <a:t>e</a:t>
            </a:r>
            <a:r>
              <a:rPr kumimoji="0" lang="x-none" sz="794" b="0" i="0" u="none" strike="noStrike" kern="1200" cap="none" spc="-7" normalizeH="0" baseline="0" noProof="0" dirty="0">
                <a:ln>
                  <a:noFill/>
                </a:ln>
                <a:solidFill>
                  <a:srgbClr val="808080"/>
                </a:solidFill>
                <a:effectLst/>
                <a:uLnTx/>
                <a:uFillTx/>
                <a:latin typeface="Calibri-Italic" pitchFamily="18" charset="0"/>
                <a:ea typeface="+mn-ea"/>
                <a:cs typeface="Arial" charset="0"/>
              </a:rPr>
              <a:t>l</a:t>
            </a:r>
            <a:r>
              <a:rPr kumimoji="0" lang="x-none" sz="794" b="0" i="0" u="none" strike="noStrike" kern="1200" cap="none" spc="-8" normalizeH="0" baseline="0" noProof="0" dirty="0">
                <a:ln>
                  <a:noFill/>
                </a:ln>
                <a:solidFill>
                  <a:srgbClr val="808080"/>
                </a:solidFill>
                <a:effectLst/>
                <a:uLnTx/>
                <a:uFillTx/>
                <a:latin typeface="Calibri-Italic" pitchFamily="18" charset="0"/>
                <a:ea typeface="+mn-ea"/>
                <a:cs typeface="Arial" charset="0"/>
              </a:rPr>
              <a:t>u</a:t>
            </a:r>
            <a:r>
              <a:rPr kumimoji="0" lang="x-none" sz="794" b="0" i="0" u="none" strike="noStrike" kern="1200" cap="none" spc="0" normalizeH="0" baseline="0" noProof="0" dirty="0">
                <a:ln>
                  <a:noFill/>
                </a:ln>
                <a:solidFill>
                  <a:srgbClr val="808080"/>
                </a:solidFill>
                <a:effectLst/>
                <a:uLnTx/>
                <a:uFillTx/>
                <a:latin typeface="Calibri-Italic" pitchFamily="18" charset="0"/>
                <a:ea typeface="+mn-ea"/>
                <a:cs typeface="Arial" charset="0"/>
              </a:rPr>
              <a:t>jä</a:t>
            </a:r>
            <a:r>
              <a:rPr kumimoji="0" lang="x-none" sz="794" b="0" i="0" u="none" strike="noStrike" kern="1200" cap="none" spc="-9" normalizeH="0" baseline="0" noProof="0" dirty="0">
                <a:ln>
                  <a:noFill/>
                </a:ln>
                <a:solidFill>
                  <a:srgbClr val="808080"/>
                </a:solidFill>
                <a:effectLst/>
                <a:uLnTx/>
                <a:uFillTx/>
                <a:latin typeface="Calibri-Italic" pitchFamily="18" charset="0"/>
                <a:ea typeface="+mn-ea"/>
                <a:cs typeface="Arial" charset="0"/>
              </a:rPr>
              <a:t>r</a:t>
            </a:r>
            <a:r>
              <a:rPr kumimoji="0" lang="x-none" sz="794" b="0" i="0" u="none" strike="noStrike" kern="1200" cap="none" spc="0" normalizeH="0" baseline="0" noProof="0" dirty="0">
                <a:ln>
                  <a:noFill/>
                </a:ln>
                <a:solidFill>
                  <a:srgbClr val="808080"/>
                </a:solidFill>
                <a:effectLst/>
                <a:uLnTx/>
                <a:uFillTx/>
                <a:latin typeface="Calibri-Italic" pitchFamily="18" charset="0"/>
                <a:ea typeface="+mn-ea"/>
                <a:cs typeface="Arial" charset="0"/>
              </a:rPr>
              <a:t>j</a:t>
            </a:r>
            <a:r>
              <a:rPr kumimoji="0" lang="x-none" sz="794" b="0" i="0" u="none" strike="noStrike" kern="1200" cap="none" spc="-10" normalizeH="0" baseline="0" noProof="0" dirty="0">
                <a:ln>
                  <a:noFill/>
                </a:ln>
                <a:solidFill>
                  <a:srgbClr val="808080"/>
                </a:solidFill>
                <a:effectLst/>
                <a:uLnTx/>
                <a:uFillTx/>
                <a:latin typeface="Calibri-Italic" pitchFamily="18" charset="0"/>
                <a:ea typeface="+mn-ea"/>
                <a:cs typeface="Arial" charset="0"/>
              </a:rPr>
              <a:t>e</a:t>
            </a:r>
            <a:r>
              <a:rPr kumimoji="0" lang="x-none" sz="794" b="0" i="0" u="none" strike="noStrike" kern="1200" cap="none" spc="0" normalizeH="0" baseline="0" noProof="0" dirty="0">
                <a:ln>
                  <a:noFill/>
                </a:ln>
                <a:solidFill>
                  <a:srgbClr val="808080"/>
                </a:solidFill>
                <a:effectLst/>
                <a:uLnTx/>
                <a:uFillTx/>
                <a:latin typeface="Calibri-Italic" pitchFamily="18" charset="0"/>
                <a:ea typeface="+mn-ea"/>
                <a:cs typeface="Arial" charset="0"/>
              </a:rPr>
              <a:t>s</a:t>
            </a:r>
            <a:r>
              <a:rPr kumimoji="0" lang="x-none" sz="794" b="0" i="0" u="none" strike="noStrike" kern="1200" cap="none" spc="-15" normalizeH="0" baseline="0" noProof="0" dirty="0">
                <a:ln>
                  <a:noFill/>
                </a:ln>
                <a:solidFill>
                  <a:srgbClr val="808080"/>
                </a:solidFill>
                <a:effectLst/>
                <a:uLnTx/>
                <a:uFillTx/>
                <a:latin typeface="Calibri-Italic" pitchFamily="18" charset="0"/>
                <a:ea typeface="+mn-ea"/>
                <a:cs typeface="Arial" charset="0"/>
              </a:rPr>
              <a:t>t</a:t>
            </a:r>
            <a:r>
              <a:rPr kumimoji="0" lang="x-none" sz="794" b="0" i="0" u="none" strike="noStrike" kern="1200" cap="none" spc="-9" normalizeH="0" baseline="0" noProof="0" dirty="0">
                <a:ln>
                  <a:noFill/>
                </a:ln>
                <a:solidFill>
                  <a:srgbClr val="808080"/>
                </a:solidFill>
                <a:effectLst/>
                <a:uLnTx/>
                <a:uFillTx/>
                <a:latin typeface="Calibri-Italic" pitchFamily="18" charset="0"/>
                <a:ea typeface="+mn-ea"/>
                <a:cs typeface="Arial" charset="0"/>
              </a:rPr>
              <a:t>e</a:t>
            </a:r>
            <a:r>
              <a:rPr kumimoji="0" lang="x-none" sz="794" b="0" i="0" u="none" strike="noStrike" kern="1200" cap="none" spc="0" normalizeH="0" baseline="0" noProof="0" dirty="0">
                <a:ln>
                  <a:noFill/>
                </a:ln>
                <a:solidFill>
                  <a:srgbClr val="808080"/>
                </a:solidFill>
                <a:effectLst/>
                <a:uLnTx/>
                <a:uFillTx/>
                <a:latin typeface="Calibri-Italic" pitchFamily="18" charset="0"/>
                <a:ea typeface="+mn-ea"/>
                <a:cs typeface="Arial" charset="0"/>
              </a:rPr>
              <a:t>l</a:t>
            </a:r>
            <a:r>
              <a:rPr kumimoji="0" lang="x-none" sz="794" b="0" i="0" u="none" strike="noStrike" kern="1200" cap="none" spc="-13" normalizeH="0" baseline="0" noProof="0" dirty="0">
                <a:ln>
                  <a:noFill/>
                </a:ln>
                <a:solidFill>
                  <a:srgbClr val="808080"/>
                </a:solidFill>
                <a:effectLst/>
                <a:uLnTx/>
                <a:uFillTx/>
                <a:latin typeface="Calibri-Italic" pitchFamily="18" charset="0"/>
                <a:ea typeface="+mn-ea"/>
                <a:cs typeface="Arial" charset="0"/>
              </a:rPr>
              <a:t>y</a:t>
            </a:r>
            <a:r>
              <a:rPr kumimoji="0" lang="x-none" sz="794" b="0" i="0" u="none" strike="noStrike" kern="1200" cap="none" spc="0" normalizeH="0" baseline="0" noProof="0" dirty="0">
                <a:ln>
                  <a:noFill/>
                </a:ln>
                <a:solidFill>
                  <a:srgbClr val="808080"/>
                </a:solidFill>
                <a:effectLst/>
                <a:uLnTx/>
                <a:uFillTx/>
                <a:latin typeface="Calibri-Italic" pitchFamily="18" charset="0"/>
                <a:ea typeface="+mn-ea"/>
                <a:cs typeface="Arial" charset="0"/>
              </a:rPr>
              <a:t>j</a:t>
            </a:r>
            <a:r>
              <a:rPr kumimoji="0" lang="x-none" sz="794" b="0" i="0" u="none" strike="noStrike" kern="1200" cap="none" spc="-9" normalizeH="0" baseline="0" noProof="0" dirty="0">
                <a:ln>
                  <a:noFill/>
                </a:ln>
                <a:solidFill>
                  <a:srgbClr val="808080"/>
                </a:solidFill>
                <a:effectLst/>
                <a:uLnTx/>
                <a:uFillTx/>
                <a:latin typeface="Calibri-Italic" pitchFamily="18" charset="0"/>
                <a:ea typeface="+mn-ea"/>
                <a:cs typeface="Arial" charset="0"/>
              </a:rPr>
              <a:t>e</a:t>
            </a:r>
            <a:r>
              <a:rPr kumimoji="0" lang="x-none" sz="794" b="0" i="0" u="none" strike="noStrike" kern="1200" cap="none" spc="0" normalizeH="0" baseline="0" noProof="0" dirty="0">
                <a:ln>
                  <a:noFill/>
                </a:ln>
                <a:solidFill>
                  <a:srgbClr val="808080"/>
                </a:solidFill>
                <a:effectLst/>
                <a:uLnTx/>
                <a:uFillTx/>
                <a:latin typeface="Calibri-Italic" pitchFamily="18" charset="0"/>
                <a:ea typeface="+mn-ea"/>
                <a:cs typeface="Arial" charset="0"/>
              </a:rPr>
              <a:t>n ja</a:t>
            </a:r>
            <a:r>
              <a:rPr kumimoji="0" lang="x-none" sz="794" b="0" i="0" u="none" strike="noStrike" kern="1200" cap="none" spc="-11" normalizeH="0" baseline="0" noProof="0" dirty="0">
                <a:ln>
                  <a:noFill/>
                </a:ln>
                <a:solidFill>
                  <a:srgbClr val="808080"/>
                </a:solidFill>
                <a:effectLst/>
                <a:uLnTx/>
                <a:uFillTx/>
                <a:latin typeface="Calibri-Italic" pitchFamily="18" charset="0"/>
                <a:ea typeface="+mn-ea"/>
                <a:cs typeface="Arial" charset="0"/>
              </a:rPr>
              <a:t>t</a:t>
            </a:r>
            <a:r>
              <a:rPr kumimoji="0" lang="x-none" sz="794" b="0" i="0" u="none" strike="noStrike" kern="1200" cap="none" spc="-12" normalizeH="0" baseline="0" noProof="0" dirty="0">
                <a:ln>
                  <a:noFill/>
                </a:ln>
                <a:solidFill>
                  <a:srgbClr val="808080"/>
                </a:solidFill>
                <a:effectLst/>
                <a:uLnTx/>
                <a:uFillTx/>
                <a:latin typeface="Calibri-Italic" pitchFamily="18" charset="0"/>
                <a:ea typeface="+mn-ea"/>
                <a:cs typeface="Arial" charset="0"/>
              </a:rPr>
              <a:t>k</a:t>
            </a:r>
            <a:r>
              <a:rPr kumimoji="0" lang="x-none" sz="794" b="0" i="0" u="none" strike="noStrike" kern="1200" cap="none" spc="-6" normalizeH="0" baseline="0" noProof="0" dirty="0">
                <a:ln>
                  <a:noFill/>
                </a:ln>
                <a:solidFill>
                  <a:srgbClr val="808080"/>
                </a:solidFill>
                <a:effectLst/>
                <a:uLnTx/>
                <a:uFillTx/>
                <a:latin typeface="Calibri-Italic" pitchFamily="18" charset="0"/>
                <a:ea typeface="+mn-ea"/>
                <a:cs typeface="Arial" charset="0"/>
              </a:rPr>
              <a:t>u</a:t>
            </a:r>
            <a:r>
              <a:rPr kumimoji="0" lang="x-none" sz="794" b="0" i="0" u="none" strike="noStrike" kern="1200" cap="none" spc="-8" normalizeH="0" baseline="0" noProof="0" dirty="0">
                <a:ln>
                  <a:noFill/>
                </a:ln>
                <a:solidFill>
                  <a:srgbClr val="808080"/>
                </a:solidFill>
                <a:effectLst/>
                <a:uLnTx/>
                <a:uFillTx/>
                <a:latin typeface="Calibri-Italic" pitchFamily="18" charset="0"/>
                <a:ea typeface="+mn-ea"/>
                <a:cs typeface="Arial" charset="0"/>
              </a:rPr>
              <a:t>v</a:t>
            </a:r>
            <a:r>
              <a:rPr kumimoji="0" lang="x-none" sz="794" b="0" i="0" u="none" strike="noStrike" kern="1200" cap="none" spc="0" normalizeH="0" baseline="0" noProof="0" dirty="0">
                <a:ln>
                  <a:noFill/>
                </a:ln>
                <a:solidFill>
                  <a:srgbClr val="808080"/>
                </a:solidFill>
                <a:effectLst/>
                <a:uLnTx/>
                <a:uFillTx/>
                <a:latin typeface="Calibri-Italic" pitchFamily="18" charset="0"/>
                <a:ea typeface="+mn-ea"/>
                <a:cs typeface="Arial" charset="0"/>
              </a:rPr>
              <a:t>alle </a:t>
            </a:r>
            <a:endParaRPr kumimoji="0" lang="x-none" sz="794" b="0" i="0" u="none" strike="noStrike" kern="1200" cap="none" spc="0" normalizeH="0" baseline="0" noProof="0" dirty="0">
              <a:ln>
                <a:noFill/>
              </a:ln>
              <a:solidFill>
                <a:srgbClr val="000000"/>
              </a:solidFill>
              <a:effectLst/>
              <a:uLnTx/>
              <a:uFillTx/>
              <a:latin typeface="Arial" charset="0"/>
              <a:ea typeface="+mn-ea"/>
              <a:cs typeface="Arial" charset="0"/>
            </a:endParaRPr>
          </a:p>
          <a:p>
            <a:pPr marL="0" marR="0" lvl="0" indent="0" algn="l" defTabSz="914400" rtl="0" eaLnBrk="1" fontAlgn="base" latinLnBrk="0" hangingPunct="1">
              <a:lnSpc>
                <a:spcPts val="953"/>
              </a:lnSpc>
              <a:spcBef>
                <a:spcPct val="0"/>
              </a:spcBef>
              <a:spcAft>
                <a:spcPct val="0"/>
              </a:spcAft>
              <a:buClrTx/>
              <a:buSzTx/>
              <a:buFontTx/>
              <a:buNone/>
              <a:tabLst/>
              <a:defRPr/>
            </a:pPr>
            <a:r>
              <a:rPr kumimoji="0" lang="x-none" sz="794" b="0" i="0" u="none" strike="noStrike" kern="1200" cap="none" spc="-14" normalizeH="0" baseline="0" noProof="0" dirty="0">
                <a:ln>
                  <a:noFill/>
                </a:ln>
                <a:solidFill>
                  <a:srgbClr val="808080"/>
                </a:solidFill>
                <a:effectLst/>
                <a:uLnTx/>
                <a:uFillTx/>
                <a:latin typeface="Calibri Italic" pitchFamily="18" charset="0"/>
                <a:ea typeface="+mn-ea"/>
                <a:cs typeface="Arial" charset="0"/>
              </a:rPr>
              <a:t>k</a:t>
            </a:r>
            <a:r>
              <a:rPr kumimoji="0" lang="x-none" sz="794" b="0" i="0" u="none" strike="noStrike" kern="1200" cap="none" spc="-9" normalizeH="0" baseline="0" noProof="0" dirty="0">
                <a:ln>
                  <a:noFill/>
                </a:ln>
                <a:solidFill>
                  <a:srgbClr val="808080"/>
                </a:solidFill>
                <a:effectLst/>
                <a:uLnTx/>
                <a:uFillTx/>
                <a:latin typeface="Calibri Italic" pitchFamily="18" charset="0"/>
                <a:ea typeface="+mn-ea"/>
                <a:cs typeface="Arial" charset="0"/>
              </a:rPr>
              <a:t>e</a:t>
            </a:r>
            <a:r>
              <a:rPr kumimoji="0" lang="x-none" sz="794" b="0" i="0" u="none" strike="noStrike" kern="1200" cap="none" spc="-8" normalizeH="0" baseline="0" noProof="0" dirty="0">
                <a:ln>
                  <a:noFill/>
                </a:ln>
                <a:solidFill>
                  <a:srgbClr val="808080"/>
                </a:solidFill>
                <a:effectLst/>
                <a:uLnTx/>
                <a:uFillTx/>
                <a:latin typeface="Calibri Italic" pitchFamily="18" charset="0"/>
                <a:ea typeface="+mn-ea"/>
                <a:cs typeface="Arial" charset="0"/>
              </a:rPr>
              <a:t>h</a:t>
            </a:r>
            <a:r>
              <a:rPr kumimoji="0" lang="x-none" sz="794" b="0" i="0" u="none" strike="noStrike" kern="1200" cap="none" spc="0" normalizeH="0" baseline="0" noProof="0" dirty="0">
                <a:ln>
                  <a:noFill/>
                </a:ln>
                <a:solidFill>
                  <a:srgbClr val="808080"/>
                </a:solidFill>
                <a:effectLst/>
                <a:uLnTx/>
                <a:uFillTx/>
                <a:latin typeface="Calibri Italic" pitchFamily="18" charset="0"/>
                <a:ea typeface="+mn-ea"/>
                <a:cs typeface="Arial" charset="0"/>
              </a:rPr>
              <a:t>itt</a:t>
            </a:r>
            <a:endParaRPr kumimoji="0" lang="x-none" sz="794"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346" name="Rectangle 346"/>
          <p:cNvSpPr/>
          <p:nvPr/>
        </p:nvSpPr>
        <p:spPr>
          <a:xfrm>
            <a:off x="2844656" y="1149254"/>
            <a:ext cx="369268" cy="122213"/>
          </a:xfrm>
          <a:prstGeom prst="rect">
            <a:avLst/>
          </a:prstGeom>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tab pos="31512" algn="l"/>
              </a:tabLst>
              <a:defRPr/>
            </a:pPr>
            <a:r>
              <a:rPr kumimoji="0" lang="x-none" sz="794" b="0" i="0" u="none" strike="noStrike" kern="1200" cap="none" spc="0" normalizeH="0" baseline="0" noProof="0" dirty="0">
                <a:ln>
                  <a:noFill/>
                </a:ln>
                <a:solidFill>
                  <a:srgbClr val="808080"/>
                </a:solidFill>
                <a:effectLst/>
                <a:uLnTx/>
                <a:uFillTx/>
                <a:latin typeface="Calibri Italic" pitchFamily="18" charset="0"/>
                <a:ea typeface="+mn-ea"/>
                <a:cs typeface="Arial" charset="0"/>
              </a:rPr>
              <a:t> 	ä</a:t>
            </a:r>
            <a:r>
              <a:rPr kumimoji="0" lang="x-none" sz="794" b="0" i="0" u="none" strike="noStrike" kern="1200" cap="none" spc="-8" normalizeH="0" baseline="0" noProof="0" dirty="0">
                <a:ln>
                  <a:noFill/>
                </a:ln>
                <a:solidFill>
                  <a:srgbClr val="808080"/>
                </a:solidFill>
                <a:effectLst/>
                <a:uLnTx/>
                <a:uFillTx/>
                <a:latin typeface="Calibri Italic" pitchFamily="18" charset="0"/>
                <a:ea typeface="+mn-ea"/>
                <a:cs typeface="Arial" charset="0"/>
              </a:rPr>
              <a:t>mis</a:t>
            </a:r>
            <a:r>
              <a:rPr kumimoji="0" lang="x-none" sz="794" b="0" i="0" u="none" strike="noStrike" kern="1200" cap="none" spc="-9" normalizeH="0" baseline="0" noProof="0" dirty="0">
                <a:ln>
                  <a:noFill/>
                </a:ln>
                <a:solidFill>
                  <a:srgbClr val="808080"/>
                </a:solidFill>
                <a:effectLst/>
                <a:uLnTx/>
                <a:uFillTx/>
                <a:latin typeface="Calibri Italic" pitchFamily="18" charset="0"/>
                <a:ea typeface="+mn-ea"/>
                <a:cs typeface="Arial" charset="0"/>
              </a:rPr>
              <a:t>e</a:t>
            </a:r>
            <a:r>
              <a:rPr kumimoji="0" lang="x-none" sz="794" b="0" i="0" u="none" strike="noStrike" kern="1200" cap="none" spc="0" normalizeH="0" baseline="0" noProof="0" dirty="0">
                <a:ln>
                  <a:noFill/>
                </a:ln>
                <a:solidFill>
                  <a:srgbClr val="808080"/>
                </a:solidFill>
                <a:effectLst/>
                <a:uLnTx/>
                <a:uFillTx/>
                <a:latin typeface="Calibri Italic" pitchFamily="18" charset="0"/>
                <a:ea typeface="+mn-ea"/>
                <a:cs typeface="Arial" charset="0"/>
              </a:rPr>
              <a:t>lle</a:t>
            </a:r>
            <a:endParaRPr kumimoji="0" lang="x-none" sz="794"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347" name="TextBox 346"/>
          <p:cNvSpPr txBox="1"/>
          <p:nvPr/>
        </p:nvSpPr>
        <p:spPr>
          <a:xfrm>
            <a:off x="107504" y="107340"/>
            <a:ext cx="2142446"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i-FI" sz="1800" b="1" i="0" u="none" strike="noStrike" kern="1200" cap="none" spc="0" normalizeH="0" baseline="0" noProof="0" dirty="0" smtClean="0">
                <a:ln>
                  <a:noFill/>
                </a:ln>
                <a:solidFill>
                  <a:srgbClr val="000000"/>
                </a:solidFill>
                <a:effectLst/>
                <a:uLnTx/>
                <a:uFillTx/>
                <a:latin typeface="Arial" charset="0"/>
                <a:ea typeface="+mn-ea"/>
                <a:cs typeface="Arial" charset="0"/>
              </a:rPr>
              <a:t>ELGPN </a:t>
            </a:r>
            <a:r>
              <a:rPr kumimoji="0" lang="fi-FI" sz="1800" b="1" i="0" u="none" strike="noStrike" kern="1200" cap="none" spc="0" normalizeH="0" baseline="0" noProof="0" dirty="0" err="1" smtClean="0">
                <a:ln>
                  <a:noFill/>
                </a:ln>
                <a:solidFill>
                  <a:srgbClr val="000000"/>
                </a:solidFill>
                <a:effectLst/>
                <a:uLnTx/>
                <a:uFillTx/>
                <a:latin typeface="Arial" charset="0"/>
                <a:ea typeface="+mn-ea"/>
                <a:cs typeface="Arial" charset="0"/>
              </a:rPr>
              <a:t>Tool</a:t>
            </a:r>
            <a:r>
              <a:rPr kumimoji="0" lang="fi-FI" sz="1800" b="1" i="0" u="none" strike="noStrike" kern="1200" cap="none" spc="0" normalizeH="0" baseline="0" noProof="0" dirty="0" smtClean="0">
                <a:ln>
                  <a:noFill/>
                </a:ln>
                <a:solidFill>
                  <a:srgbClr val="000000"/>
                </a:solidFill>
                <a:effectLst/>
                <a:uLnTx/>
                <a:uFillTx/>
                <a:latin typeface="Arial" charset="0"/>
                <a:ea typeface="+mn-ea"/>
                <a:cs typeface="Arial" charset="0"/>
              </a:rPr>
              <a:t> No. 5</a:t>
            </a:r>
            <a:endParaRPr kumimoji="0" lang="fi-FI" sz="1800" b="1"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609756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3"/>
          <p:cNvSpPr txBox="1">
            <a:spLocks noChangeArrowheads="1"/>
          </p:cNvSpPr>
          <p:nvPr/>
        </p:nvSpPr>
        <p:spPr bwMode="auto">
          <a:xfrm>
            <a:off x="1120008" y="556214"/>
            <a:ext cx="2890535" cy="2080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0099"/>
              </a:buClr>
              <a:buSzPct val="65000"/>
              <a:buFont typeface="Marlett" pitchFamily="2" charset="2"/>
              <a:buChar char="g"/>
              <a:defRPr sz="2400">
                <a:solidFill>
                  <a:schemeClr val="tx1"/>
                </a:solidFill>
                <a:latin typeface="Helvetica" panose="020B0604020202020204" pitchFamily="34" charset="0"/>
              </a:defRPr>
            </a:lvl1pPr>
            <a:lvl2pPr marL="742950" indent="-285750">
              <a:spcBef>
                <a:spcPct val="20000"/>
              </a:spcBef>
              <a:buChar char="–"/>
              <a:defRPr sz="2000">
                <a:solidFill>
                  <a:schemeClr val="tx1"/>
                </a:solidFill>
                <a:latin typeface="Helvetica" panose="020B0604020202020204" pitchFamily="34" charset="0"/>
              </a:defRPr>
            </a:lvl2pPr>
            <a:lvl3pPr marL="1143000" indent="-228600">
              <a:spcBef>
                <a:spcPct val="20000"/>
              </a:spcBef>
              <a:buChar char="•"/>
              <a:defRPr sz="2000">
                <a:solidFill>
                  <a:schemeClr val="tx1"/>
                </a:solidFill>
                <a:latin typeface="Helvetica" panose="020B0604020202020204" pitchFamily="34" charset="0"/>
              </a:defRPr>
            </a:lvl3pPr>
            <a:lvl4pPr marL="1600200" indent="-228600">
              <a:spcBef>
                <a:spcPct val="20000"/>
              </a:spcBef>
              <a:buChar char="–"/>
              <a:defRPr sz="2000">
                <a:solidFill>
                  <a:schemeClr val="tx1"/>
                </a:solidFill>
                <a:latin typeface="Helvetica" panose="020B0604020202020204" pitchFamily="34" charset="0"/>
              </a:defRPr>
            </a:lvl4pPr>
            <a:lvl5pPr marL="2057400" indent="-228600">
              <a:spcBef>
                <a:spcPct val="20000"/>
              </a:spcBef>
              <a:buChar char="»"/>
              <a:defRPr sz="2000">
                <a:solidFill>
                  <a:schemeClr val="tx1"/>
                </a:solidFill>
                <a:latin typeface="Helvetica"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Helvetica"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Helvetica"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Helvetica"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Helvetica" panose="020B0604020202020204" pitchFamily="34" charset="0"/>
              </a:defRPr>
            </a:lvl9pPr>
          </a:lstStyle>
          <a:p>
            <a:pPr>
              <a:spcBef>
                <a:spcPct val="0"/>
              </a:spcBef>
              <a:buClrTx/>
              <a:buSzTx/>
              <a:buFontTx/>
              <a:buNone/>
            </a:pPr>
            <a:r>
              <a:rPr lang="fi-FI" altLang="fi-FI" sz="1800" b="1" dirty="0">
                <a:latin typeface="+mn-lt"/>
              </a:rPr>
              <a:t>ELGPN </a:t>
            </a:r>
            <a:r>
              <a:rPr lang="fi-FI" altLang="fi-FI" sz="1800" b="1" dirty="0" err="1">
                <a:latin typeface="+mn-lt"/>
              </a:rPr>
              <a:t>Tool</a:t>
            </a:r>
            <a:r>
              <a:rPr lang="fi-FI" altLang="fi-FI" sz="1800" b="1" dirty="0">
                <a:latin typeface="+mn-lt"/>
              </a:rPr>
              <a:t> No. </a:t>
            </a:r>
            <a:r>
              <a:rPr lang="fi-FI" altLang="fi-FI" sz="1800" b="1" dirty="0" smtClean="0">
                <a:latin typeface="+mn-lt"/>
              </a:rPr>
              <a:t>5:</a:t>
            </a:r>
          </a:p>
          <a:p>
            <a:pPr>
              <a:spcBef>
                <a:spcPct val="0"/>
              </a:spcBef>
              <a:buClrTx/>
              <a:buSzTx/>
              <a:buFontTx/>
              <a:buNone/>
            </a:pPr>
            <a:endParaRPr lang="fi-FI" altLang="fi-FI" sz="1800" b="1" dirty="0" smtClean="0">
              <a:latin typeface="+mn-lt"/>
            </a:endParaRPr>
          </a:p>
          <a:p>
            <a:pPr>
              <a:spcBef>
                <a:spcPct val="0"/>
              </a:spcBef>
              <a:buClrTx/>
              <a:buSzTx/>
              <a:buFontTx/>
              <a:buNone/>
            </a:pPr>
            <a:r>
              <a:rPr lang="fi-FI" altLang="fi-FI" sz="1800" b="1" dirty="0" smtClean="0">
                <a:latin typeface="+mn-lt"/>
              </a:rPr>
              <a:t>Ohjaushenkilöstön </a:t>
            </a:r>
          </a:p>
          <a:p>
            <a:pPr>
              <a:spcBef>
                <a:spcPct val="0"/>
              </a:spcBef>
              <a:buClrTx/>
              <a:buSzTx/>
              <a:buFontTx/>
              <a:buNone/>
            </a:pPr>
            <a:r>
              <a:rPr lang="fi-FI" altLang="fi-FI" sz="1800" b="1" dirty="0" smtClean="0">
                <a:latin typeface="+mn-lt"/>
              </a:rPr>
              <a:t>osaaminen yksi viidestä</a:t>
            </a:r>
          </a:p>
          <a:p>
            <a:pPr>
              <a:spcBef>
                <a:spcPct val="0"/>
              </a:spcBef>
              <a:buClrTx/>
              <a:buSzTx/>
              <a:buFontTx/>
              <a:buNone/>
            </a:pPr>
            <a:r>
              <a:rPr lang="fi-FI" altLang="fi-FI" sz="1800" b="1" dirty="0" smtClean="0">
                <a:latin typeface="+mn-lt"/>
              </a:rPr>
              <a:t>kansallisten</a:t>
            </a:r>
          </a:p>
          <a:p>
            <a:pPr>
              <a:spcBef>
                <a:spcPct val="0"/>
              </a:spcBef>
              <a:buClrTx/>
              <a:buSzTx/>
              <a:buFontTx/>
              <a:buNone/>
            </a:pPr>
            <a:r>
              <a:rPr lang="fi-FI" altLang="fi-FI" sz="1800" b="1" dirty="0" smtClean="0">
                <a:latin typeface="+mn-lt"/>
              </a:rPr>
              <a:t>TNO-palvelujen</a:t>
            </a:r>
          </a:p>
          <a:p>
            <a:pPr>
              <a:spcBef>
                <a:spcPct val="0"/>
              </a:spcBef>
              <a:buClrTx/>
              <a:buSzTx/>
              <a:buFontTx/>
              <a:buNone/>
            </a:pPr>
            <a:r>
              <a:rPr lang="fi-FI" altLang="fi-FI" sz="1800" b="1" dirty="0" smtClean="0">
                <a:latin typeface="+mn-lt"/>
              </a:rPr>
              <a:t>laatukriteereistä</a:t>
            </a:r>
          </a:p>
        </p:txBody>
      </p:sp>
      <p:pic>
        <p:nvPicPr>
          <p:cNvPr id="15363"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7984" y="859339"/>
            <a:ext cx="4583470" cy="3024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
          <p:cNvPicPr>
            <a:picLocks noChangeAspect="1"/>
          </p:cNvPicPr>
          <p:nvPr/>
        </p:nvPicPr>
        <p:blipFill rotWithShape="1">
          <a:blip r:embed="rId2">
            <a:extLst>
              <a:ext uri="{28A0092B-C50C-407E-A947-70E740481C1C}">
                <a14:useLocalDpi xmlns:a14="http://schemas.microsoft.com/office/drawing/2010/main" val="0"/>
              </a:ext>
            </a:extLst>
          </a:blip>
          <a:srcRect l="2058" t="58334" r="48157" b="6757"/>
          <a:stretch/>
        </p:blipFill>
        <p:spPr bwMode="auto">
          <a:xfrm>
            <a:off x="901917" y="2780928"/>
            <a:ext cx="5758315" cy="2664295"/>
          </a:xfrm>
          <a:prstGeom prst="foldedCorner">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62022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852371" y="399577"/>
            <a:ext cx="4803079" cy="461665"/>
          </a:xfrm>
          <a:prstGeom prst="rect">
            <a:avLst/>
          </a:prstGeom>
        </p:spPr>
        <p:txBody>
          <a:bodyPr wrap="square">
            <a:spAutoFit/>
          </a:bodyPr>
          <a:lstStyle/>
          <a:p>
            <a:pPr fontAlgn="base">
              <a:spcAft>
                <a:spcPts val="0"/>
              </a:spcAft>
            </a:pPr>
            <a:r>
              <a:rPr lang="en-US" sz="1200" kern="1200">
                <a:effectLst/>
                <a:latin typeface="Arial" panose="020B0604020202020204" pitchFamily="34" charset="0"/>
                <a:ea typeface="Times New Roman" panose="02020603050405020304" pitchFamily="18" charset="0"/>
              </a:rPr>
              <a:t>Cedefop 2009: </a:t>
            </a:r>
            <a:r>
              <a:rPr lang="en-US" sz="1200" i="1" kern="1200">
                <a:effectLst/>
                <a:latin typeface="Arial" panose="020B0604020202020204" pitchFamily="34" charset="0"/>
                <a:ea typeface="Times New Roman" panose="02020603050405020304" pitchFamily="18" charset="0"/>
              </a:rPr>
              <a:t>Professionalising Career Guidance: practitioner competences and qualification routes in Europe</a:t>
            </a:r>
            <a:r>
              <a:rPr lang="en-US" sz="1200" kern="1200">
                <a:effectLst/>
                <a:latin typeface="Arial" panose="020B0604020202020204" pitchFamily="34" charset="0"/>
                <a:ea typeface="Times New Roman" panose="02020603050405020304" pitchFamily="18" charset="0"/>
              </a:rPr>
              <a:t> </a:t>
            </a:r>
            <a:endParaRPr lang="fi-FI" sz="1400">
              <a:effectLst/>
              <a:latin typeface="Times New Roman" panose="02020603050405020304" pitchFamily="18" charset="0"/>
              <a:ea typeface="Times New Roman" panose="02020603050405020304" pitchFamily="18" charset="0"/>
            </a:endParaRPr>
          </a:p>
        </p:txBody>
      </p:sp>
      <p:graphicFrame>
        <p:nvGraphicFramePr>
          <p:cNvPr id="3" name="Table 2"/>
          <p:cNvGraphicFramePr>
            <a:graphicFrameLocks noGrp="1"/>
          </p:cNvGraphicFramePr>
          <p:nvPr>
            <p:extLst/>
          </p:nvPr>
        </p:nvGraphicFramePr>
        <p:xfrm>
          <a:off x="1187450" y="830454"/>
          <a:ext cx="7633022" cy="5870073"/>
        </p:xfrm>
        <a:graphic>
          <a:graphicData uri="http://schemas.openxmlformats.org/drawingml/2006/table">
            <a:tbl>
              <a:tblPr firstRow="1" firstCol="1" bandRow="1">
                <a:tableStyleId>{5C22544A-7EE6-4342-B048-85BDC9FD1C3A}</a:tableStyleId>
              </a:tblPr>
              <a:tblGrid>
                <a:gridCol w="1512342">
                  <a:extLst>
                    <a:ext uri="{9D8B030D-6E8A-4147-A177-3AD203B41FA5}">
                      <a16:colId xmlns:a16="http://schemas.microsoft.com/office/drawing/2014/main" xmlns="" val="914935877"/>
                    </a:ext>
                  </a:extLst>
                </a:gridCol>
                <a:gridCol w="792088">
                  <a:extLst>
                    <a:ext uri="{9D8B030D-6E8A-4147-A177-3AD203B41FA5}">
                      <a16:colId xmlns:a16="http://schemas.microsoft.com/office/drawing/2014/main" xmlns="" val="984147691"/>
                    </a:ext>
                  </a:extLst>
                </a:gridCol>
                <a:gridCol w="5328592">
                  <a:extLst>
                    <a:ext uri="{9D8B030D-6E8A-4147-A177-3AD203B41FA5}">
                      <a16:colId xmlns:a16="http://schemas.microsoft.com/office/drawing/2014/main" xmlns="" val="1947767909"/>
                    </a:ext>
                  </a:extLst>
                </a:gridCol>
              </a:tblGrid>
              <a:tr h="227807">
                <a:tc rowSpan="7">
                  <a:txBody>
                    <a:bodyPr/>
                    <a:lstStyle/>
                    <a:p>
                      <a:pPr algn="just">
                        <a:lnSpc>
                          <a:spcPct val="107000"/>
                        </a:lnSpc>
                        <a:spcAft>
                          <a:spcPts val="0"/>
                        </a:spcAft>
                      </a:pPr>
                      <a:r>
                        <a:rPr lang="fi-FI" sz="1400" dirty="0">
                          <a:solidFill>
                            <a:schemeClr val="tx1"/>
                          </a:solidFill>
                          <a:effectLst/>
                        </a:rPr>
                        <a:t> </a:t>
                      </a:r>
                    </a:p>
                    <a:p>
                      <a:pPr algn="ctr">
                        <a:lnSpc>
                          <a:spcPct val="107000"/>
                        </a:lnSpc>
                        <a:spcAft>
                          <a:spcPts val="0"/>
                        </a:spcAft>
                      </a:pPr>
                      <a:r>
                        <a:rPr lang="fi-FI" sz="1400" dirty="0">
                          <a:solidFill>
                            <a:schemeClr val="tx1"/>
                          </a:solidFill>
                          <a:effectLst/>
                        </a:rPr>
                        <a:t>OHJAAJAN</a:t>
                      </a:r>
                    </a:p>
                    <a:p>
                      <a:pPr algn="ctr">
                        <a:lnSpc>
                          <a:spcPct val="107000"/>
                        </a:lnSpc>
                        <a:spcAft>
                          <a:spcPts val="0"/>
                        </a:spcAft>
                      </a:pPr>
                      <a:r>
                        <a:rPr lang="fi-FI" sz="1400" dirty="0">
                          <a:solidFill>
                            <a:schemeClr val="tx1"/>
                          </a:solidFill>
                          <a:effectLst/>
                        </a:rPr>
                        <a:t>TAIDOT</a:t>
                      </a:r>
                    </a:p>
                    <a:p>
                      <a:pPr algn="ctr">
                        <a:lnSpc>
                          <a:spcPct val="107000"/>
                        </a:lnSpc>
                        <a:spcAft>
                          <a:spcPts val="0"/>
                        </a:spcAft>
                      </a:pPr>
                      <a:r>
                        <a:rPr lang="fi-FI" sz="1400" dirty="0">
                          <a:solidFill>
                            <a:schemeClr val="tx1"/>
                          </a:solidFill>
                          <a:effectLst/>
                        </a:rPr>
                        <a:t>JA</a:t>
                      </a:r>
                    </a:p>
                    <a:p>
                      <a:pPr algn="ctr">
                        <a:lnSpc>
                          <a:spcPct val="107000"/>
                        </a:lnSpc>
                        <a:spcAft>
                          <a:spcPts val="0"/>
                        </a:spcAft>
                      </a:pPr>
                      <a:r>
                        <a:rPr lang="fi-FI" sz="1400" dirty="0">
                          <a:solidFill>
                            <a:schemeClr val="tx1"/>
                          </a:solidFill>
                          <a:effectLst/>
                        </a:rPr>
                        <a:t>ARVOT</a:t>
                      </a:r>
                      <a:endParaRPr lang="fi-FI"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068" marR="51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fi-FI" sz="1400" dirty="0">
                          <a:solidFill>
                            <a:schemeClr val="tx1"/>
                          </a:solidFill>
                          <a:effectLst/>
                        </a:rPr>
                        <a:t>1</a:t>
                      </a:r>
                      <a:endParaRPr lang="fi-FI"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068" marR="51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fi-FI" sz="1400" dirty="0">
                          <a:solidFill>
                            <a:schemeClr val="tx1"/>
                          </a:solidFill>
                          <a:effectLst/>
                        </a:rPr>
                        <a:t>PERUSTAIDOT</a:t>
                      </a:r>
                      <a:endParaRPr lang="fi-FI"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068" marR="51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703382343"/>
                  </a:ext>
                </a:extLst>
              </a:tr>
              <a:tr h="239886">
                <a:tc vMerge="1">
                  <a:txBody>
                    <a:bodyPr/>
                    <a:lstStyle/>
                    <a:p>
                      <a:endParaRPr lang="fi-FI"/>
                    </a:p>
                  </a:txBody>
                  <a:tcPr/>
                </a:tc>
                <a:tc>
                  <a:txBody>
                    <a:bodyPr/>
                    <a:lstStyle/>
                    <a:p>
                      <a:pPr algn="ctr">
                        <a:lnSpc>
                          <a:spcPct val="107000"/>
                        </a:lnSpc>
                        <a:spcAft>
                          <a:spcPts val="0"/>
                        </a:spcAft>
                      </a:pPr>
                      <a:r>
                        <a:rPr lang="fi-FI" sz="1400">
                          <a:solidFill>
                            <a:schemeClr val="tx1"/>
                          </a:solidFill>
                          <a:effectLst/>
                        </a:rPr>
                        <a:t>1.1</a:t>
                      </a:r>
                      <a:endParaRPr lang="fi-FI"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068" marR="51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fi-FI" sz="1400">
                          <a:solidFill>
                            <a:schemeClr val="tx1"/>
                          </a:solidFill>
                          <a:effectLst/>
                        </a:rPr>
                        <a:t>Eettinen toiminta ohjaustyössä</a:t>
                      </a:r>
                      <a:endParaRPr lang="fi-FI"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068" marR="51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850883380"/>
                  </a:ext>
                </a:extLst>
              </a:tr>
              <a:tr h="239886">
                <a:tc vMerge="1">
                  <a:txBody>
                    <a:bodyPr/>
                    <a:lstStyle/>
                    <a:p>
                      <a:endParaRPr lang="fi-FI"/>
                    </a:p>
                  </a:txBody>
                  <a:tcPr/>
                </a:tc>
                <a:tc>
                  <a:txBody>
                    <a:bodyPr/>
                    <a:lstStyle/>
                    <a:p>
                      <a:pPr algn="ctr">
                        <a:lnSpc>
                          <a:spcPct val="107000"/>
                        </a:lnSpc>
                        <a:spcAft>
                          <a:spcPts val="0"/>
                        </a:spcAft>
                      </a:pPr>
                      <a:r>
                        <a:rPr lang="fi-FI" sz="1400">
                          <a:solidFill>
                            <a:schemeClr val="tx1"/>
                          </a:solidFill>
                          <a:effectLst/>
                        </a:rPr>
                        <a:t>1.2</a:t>
                      </a:r>
                      <a:endParaRPr lang="fi-FI"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068" marR="51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fi-FI" sz="1400">
                          <a:solidFill>
                            <a:schemeClr val="tx1"/>
                          </a:solidFill>
                          <a:effectLst/>
                        </a:rPr>
                        <a:t>Vastaaminen eriasteisiin ohjaustarpeisiin</a:t>
                      </a:r>
                      <a:endParaRPr lang="fi-FI"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068" marR="51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146961020"/>
                  </a:ext>
                </a:extLst>
              </a:tr>
              <a:tr h="239886">
                <a:tc vMerge="1">
                  <a:txBody>
                    <a:bodyPr/>
                    <a:lstStyle/>
                    <a:p>
                      <a:endParaRPr lang="fi-FI"/>
                    </a:p>
                  </a:txBody>
                  <a:tcPr/>
                </a:tc>
                <a:tc>
                  <a:txBody>
                    <a:bodyPr/>
                    <a:lstStyle/>
                    <a:p>
                      <a:pPr algn="ctr">
                        <a:lnSpc>
                          <a:spcPct val="107000"/>
                        </a:lnSpc>
                        <a:spcAft>
                          <a:spcPts val="0"/>
                        </a:spcAft>
                      </a:pPr>
                      <a:r>
                        <a:rPr lang="fi-FI" sz="1400">
                          <a:solidFill>
                            <a:schemeClr val="tx1"/>
                          </a:solidFill>
                          <a:effectLst/>
                        </a:rPr>
                        <a:t>1.3</a:t>
                      </a:r>
                      <a:endParaRPr lang="fi-FI"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068" marR="51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fi-FI" sz="1400">
                          <a:solidFill>
                            <a:schemeClr val="tx1"/>
                          </a:solidFill>
                          <a:effectLst/>
                        </a:rPr>
                        <a:t>Teorian ja tutkimustiedon integrointi omaan ohjaukseen</a:t>
                      </a:r>
                      <a:endParaRPr lang="fi-FI"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068" marR="51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4129082776"/>
                  </a:ext>
                </a:extLst>
              </a:tr>
              <a:tr h="307348">
                <a:tc vMerge="1">
                  <a:txBody>
                    <a:bodyPr/>
                    <a:lstStyle/>
                    <a:p>
                      <a:endParaRPr lang="fi-FI"/>
                    </a:p>
                  </a:txBody>
                  <a:tcPr/>
                </a:tc>
                <a:tc>
                  <a:txBody>
                    <a:bodyPr/>
                    <a:lstStyle/>
                    <a:p>
                      <a:pPr algn="ctr">
                        <a:lnSpc>
                          <a:spcPct val="107000"/>
                        </a:lnSpc>
                        <a:spcAft>
                          <a:spcPts val="0"/>
                        </a:spcAft>
                      </a:pPr>
                      <a:r>
                        <a:rPr lang="fi-FI" sz="1400" dirty="0">
                          <a:solidFill>
                            <a:schemeClr val="tx1"/>
                          </a:solidFill>
                          <a:effectLst/>
                        </a:rPr>
                        <a:t>1.4</a:t>
                      </a:r>
                      <a:endParaRPr lang="fi-FI"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068" marR="51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fi-FI" sz="1400" dirty="0">
                          <a:solidFill>
                            <a:schemeClr val="tx1"/>
                          </a:solidFill>
                          <a:effectLst/>
                        </a:rPr>
                        <a:t>Oman työn jatkuva kehittäminen ja omien rajojen tunnistaminen</a:t>
                      </a:r>
                      <a:endParaRPr lang="fi-FI"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068" marR="51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468310320"/>
                  </a:ext>
                </a:extLst>
              </a:tr>
              <a:tr h="239886">
                <a:tc vMerge="1">
                  <a:txBody>
                    <a:bodyPr/>
                    <a:lstStyle/>
                    <a:p>
                      <a:endParaRPr lang="fi-FI"/>
                    </a:p>
                  </a:txBody>
                  <a:tcPr/>
                </a:tc>
                <a:tc>
                  <a:txBody>
                    <a:bodyPr/>
                    <a:lstStyle/>
                    <a:p>
                      <a:pPr algn="ctr">
                        <a:lnSpc>
                          <a:spcPct val="107000"/>
                        </a:lnSpc>
                        <a:spcAft>
                          <a:spcPts val="0"/>
                        </a:spcAft>
                      </a:pPr>
                      <a:r>
                        <a:rPr lang="fi-FI" sz="1400">
                          <a:solidFill>
                            <a:schemeClr val="tx1"/>
                          </a:solidFill>
                          <a:effectLst/>
                        </a:rPr>
                        <a:t>1.5</a:t>
                      </a:r>
                      <a:endParaRPr lang="fi-FI"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068" marR="51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fi-FI" sz="1400">
                          <a:solidFill>
                            <a:schemeClr val="tx1"/>
                          </a:solidFill>
                          <a:effectLst/>
                        </a:rPr>
                        <a:t>Kommunikaatio ja facilitointi</a:t>
                      </a:r>
                      <a:endParaRPr lang="fi-FI"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068" marR="51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719078131"/>
                  </a:ext>
                </a:extLst>
              </a:tr>
              <a:tr h="239886">
                <a:tc vMerge="1">
                  <a:txBody>
                    <a:bodyPr/>
                    <a:lstStyle/>
                    <a:p>
                      <a:endParaRPr lang="fi-FI"/>
                    </a:p>
                  </a:txBody>
                  <a:tcPr/>
                </a:tc>
                <a:tc>
                  <a:txBody>
                    <a:bodyPr/>
                    <a:lstStyle/>
                    <a:p>
                      <a:pPr algn="ctr">
                        <a:lnSpc>
                          <a:spcPct val="107000"/>
                        </a:lnSpc>
                        <a:spcAft>
                          <a:spcPts val="0"/>
                        </a:spcAft>
                      </a:pPr>
                      <a:r>
                        <a:rPr lang="fi-FI" sz="1400" dirty="0">
                          <a:solidFill>
                            <a:schemeClr val="tx1"/>
                          </a:solidFill>
                          <a:effectLst/>
                        </a:rPr>
                        <a:t>1.6</a:t>
                      </a:r>
                      <a:endParaRPr lang="fi-FI"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068" marR="51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fi-FI" sz="1400">
                          <a:solidFill>
                            <a:schemeClr val="tx1"/>
                          </a:solidFill>
                          <a:effectLst/>
                        </a:rPr>
                        <a:t>Tieto- ja viestintäteknologian käyttö</a:t>
                      </a:r>
                      <a:endParaRPr lang="fi-FI"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068" marR="51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477773862"/>
                  </a:ext>
                </a:extLst>
              </a:tr>
              <a:tr h="287897">
                <a:tc gridSpan="3">
                  <a:txBody>
                    <a:bodyPr/>
                    <a:lstStyle/>
                    <a:p>
                      <a:pPr algn="ctr">
                        <a:lnSpc>
                          <a:spcPct val="107000"/>
                        </a:lnSpc>
                        <a:spcAft>
                          <a:spcPts val="0"/>
                        </a:spcAft>
                      </a:pPr>
                      <a:r>
                        <a:rPr lang="fi-FI" sz="1400" dirty="0">
                          <a:solidFill>
                            <a:schemeClr val="tx1"/>
                          </a:solidFill>
                          <a:effectLst/>
                        </a:rPr>
                        <a:t> </a:t>
                      </a:r>
                      <a:endParaRPr lang="fi-FI"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068" marR="51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fi-FI"/>
                    </a:p>
                  </a:txBody>
                  <a:tcPr/>
                </a:tc>
                <a:tc hMerge="1">
                  <a:txBody>
                    <a:bodyPr/>
                    <a:lstStyle/>
                    <a:p>
                      <a:endParaRPr lang="fi-FI"/>
                    </a:p>
                  </a:txBody>
                  <a:tcPr/>
                </a:tc>
                <a:extLst>
                  <a:ext uri="{0D108BD9-81ED-4DB2-BD59-A6C34878D82A}">
                    <a16:rowId xmlns:a16="http://schemas.microsoft.com/office/drawing/2014/main" xmlns="" val="2136768012"/>
                  </a:ext>
                </a:extLst>
              </a:tr>
              <a:tr h="239886">
                <a:tc rowSpan="7">
                  <a:txBody>
                    <a:bodyPr/>
                    <a:lstStyle/>
                    <a:p>
                      <a:pPr algn="ctr">
                        <a:lnSpc>
                          <a:spcPct val="107000"/>
                        </a:lnSpc>
                        <a:spcAft>
                          <a:spcPts val="0"/>
                        </a:spcAft>
                      </a:pPr>
                      <a:r>
                        <a:rPr lang="fi-FI" sz="1400" dirty="0">
                          <a:solidFill>
                            <a:schemeClr val="tx1"/>
                          </a:solidFill>
                          <a:effectLst/>
                        </a:rPr>
                        <a:t> </a:t>
                      </a:r>
                    </a:p>
                    <a:p>
                      <a:pPr algn="ctr">
                        <a:lnSpc>
                          <a:spcPct val="107000"/>
                        </a:lnSpc>
                        <a:spcAft>
                          <a:spcPts val="0"/>
                        </a:spcAft>
                      </a:pPr>
                      <a:r>
                        <a:rPr lang="fi-FI" sz="1400" dirty="0">
                          <a:solidFill>
                            <a:schemeClr val="tx1"/>
                          </a:solidFill>
                          <a:effectLst/>
                        </a:rPr>
                        <a:t> </a:t>
                      </a:r>
                    </a:p>
                    <a:p>
                      <a:pPr algn="ctr">
                        <a:lnSpc>
                          <a:spcPct val="107000"/>
                        </a:lnSpc>
                        <a:spcAft>
                          <a:spcPts val="0"/>
                        </a:spcAft>
                      </a:pPr>
                      <a:r>
                        <a:rPr lang="fi-FI" sz="1400" dirty="0">
                          <a:solidFill>
                            <a:schemeClr val="tx1"/>
                          </a:solidFill>
                          <a:effectLst/>
                        </a:rPr>
                        <a:t>TYÖ</a:t>
                      </a:r>
                    </a:p>
                    <a:p>
                      <a:pPr algn="ctr">
                        <a:lnSpc>
                          <a:spcPct val="107000"/>
                        </a:lnSpc>
                        <a:spcAft>
                          <a:spcPts val="0"/>
                        </a:spcAft>
                      </a:pPr>
                      <a:r>
                        <a:rPr lang="fi-FI" sz="1400" dirty="0">
                          <a:solidFill>
                            <a:schemeClr val="tx1"/>
                          </a:solidFill>
                          <a:effectLst/>
                        </a:rPr>
                        <a:t>ASIAKKAIDEN</a:t>
                      </a:r>
                    </a:p>
                    <a:p>
                      <a:pPr algn="ctr">
                        <a:lnSpc>
                          <a:spcPct val="107000"/>
                        </a:lnSpc>
                        <a:spcAft>
                          <a:spcPts val="0"/>
                        </a:spcAft>
                      </a:pPr>
                      <a:r>
                        <a:rPr lang="fi-FI" sz="1400" dirty="0">
                          <a:solidFill>
                            <a:schemeClr val="tx1"/>
                          </a:solidFill>
                          <a:effectLst/>
                        </a:rPr>
                        <a:t>KANSSA</a:t>
                      </a:r>
                      <a:endParaRPr lang="fi-FI"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068" marR="51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fi-FI" sz="1400">
                          <a:solidFill>
                            <a:schemeClr val="tx1"/>
                          </a:solidFill>
                          <a:effectLst/>
                        </a:rPr>
                        <a:t>2</a:t>
                      </a:r>
                      <a:endParaRPr lang="fi-FI"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068" marR="51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fi-FI" sz="1600"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VUOROVAIKUTUSTAIDOT</a:t>
                      </a:r>
                      <a:r>
                        <a:rPr lang="fi-FI" sz="1600" b="1"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OHJAUSTYÖSSÄ</a:t>
                      </a:r>
                      <a:endParaRPr lang="fi-FI"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068" marR="51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510084607"/>
                  </a:ext>
                </a:extLst>
              </a:tr>
              <a:tr h="239886">
                <a:tc vMerge="1">
                  <a:txBody>
                    <a:bodyPr/>
                    <a:lstStyle/>
                    <a:p>
                      <a:endParaRPr lang="fi-FI"/>
                    </a:p>
                  </a:txBody>
                  <a:tcPr/>
                </a:tc>
                <a:tc>
                  <a:txBody>
                    <a:bodyPr/>
                    <a:lstStyle/>
                    <a:p>
                      <a:pPr algn="ctr">
                        <a:lnSpc>
                          <a:spcPct val="107000"/>
                        </a:lnSpc>
                        <a:spcAft>
                          <a:spcPts val="0"/>
                        </a:spcAft>
                      </a:pPr>
                      <a:r>
                        <a:rPr lang="fi-FI" sz="1400">
                          <a:solidFill>
                            <a:schemeClr val="tx1"/>
                          </a:solidFill>
                          <a:effectLst/>
                        </a:rPr>
                        <a:t>2.1</a:t>
                      </a:r>
                      <a:endParaRPr lang="fi-FI"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068" marR="51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fi-FI" sz="1400">
                          <a:solidFill>
                            <a:schemeClr val="tx1"/>
                          </a:solidFill>
                          <a:effectLst/>
                        </a:rPr>
                        <a:t>Urasuunnittelun ohjaus</a:t>
                      </a:r>
                      <a:endParaRPr lang="fi-FI"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068" marR="51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652918493"/>
                  </a:ext>
                </a:extLst>
              </a:tr>
              <a:tr h="239886">
                <a:tc vMerge="1">
                  <a:txBody>
                    <a:bodyPr/>
                    <a:lstStyle/>
                    <a:p>
                      <a:endParaRPr lang="fi-FI"/>
                    </a:p>
                  </a:txBody>
                  <a:tcPr/>
                </a:tc>
                <a:tc>
                  <a:txBody>
                    <a:bodyPr/>
                    <a:lstStyle/>
                    <a:p>
                      <a:pPr algn="ctr">
                        <a:lnSpc>
                          <a:spcPct val="107000"/>
                        </a:lnSpc>
                        <a:spcAft>
                          <a:spcPts val="0"/>
                        </a:spcAft>
                      </a:pPr>
                      <a:r>
                        <a:rPr lang="fi-FI" sz="1400">
                          <a:solidFill>
                            <a:schemeClr val="tx1"/>
                          </a:solidFill>
                          <a:effectLst/>
                        </a:rPr>
                        <a:t>2.2</a:t>
                      </a:r>
                      <a:endParaRPr lang="fi-FI"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068" marR="51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fi-FI" sz="1400">
                          <a:solidFill>
                            <a:schemeClr val="tx1"/>
                          </a:solidFill>
                          <a:effectLst/>
                        </a:rPr>
                        <a:t>Ohjaus tiedonhankintaan ja käyttöön</a:t>
                      </a:r>
                      <a:endParaRPr lang="fi-FI"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068" marR="51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828719802"/>
                  </a:ext>
                </a:extLst>
              </a:tr>
              <a:tr h="239886">
                <a:tc vMerge="1">
                  <a:txBody>
                    <a:bodyPr/>
                    <a:lstStyle/>
                    <a:p>
                      <a:endParaRPr lang="fi-FI"/>
                    </a:p>
                  </a:txBody>
                  <a:tcPr/>
                </a:tc>
                <a:tc>
                  <a:txBody>
                    <a:bodyPr/>
                    <a:lstStyle/>
                    <a:p>
                      <a:pPr algn="ctr">
                        <a:lnSpc>
                          <a:spcPct val="107000"/>
                        </a:lnSpc>
                        <a:spcAft>
                          <a:spcPts val="0"/>
                        </a:spcAft>
                      </a:pPr>
                      <a:r>
                        <a:rPr lang="fi-FI" sz="1400">
                          <a:solidFill>
                            <a:schemeClr val="tx1"/>
                          </a:solidFill>
                          <a:effectLst/>
                        </a:rPr>
                        <a:t>2.3</a:t>
                      </a:r>
                      <a:endParaRPr lang="fi-FI"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068" marR="51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fi-FI" sz="1400">
                          <a:solidFill>
                            <a:schemeClr val="tx1"/>
                          </a:solidFill>
                          <a:effectLst/>
                        </a:rPr>
                        <a:t>Tilannearvioinnit</a:t>
                      </a:r>
                      <a:endParaRPr lang="fi-FI"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068" marR="51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203613557"/>
                  </a:ext>
                </a:extLst>
              </a:tr>
              <a:tr h="239886">
                <a:tc vMerge="1">
                  <a:txBody>
                    <a:bodyPr/>
                    <a:lstStyle/>
                    <a:p>
                      <a:endParaRPr lang="fi-FI"/>
                    </a:p>
                  </a:txBody>
                  <a:tcPr/>
                </a:tc>
                <a:tc>
                  <a:txBody>
                    <a:bodyPr/>
                    <a:lstStyle/>
                    <a:p>
                      <a:pPr algn="ctr">
                        <a:lnSpc>
                          <a:spcPct val="107000"/>
                        </a:lnSpc>
                        <a:spcAft>
                          <a:spcPts val="0"/>
                        </a:spcAft>
                      </a:pPr>
                      <a:r>
                        <a:rPr lang="fi-FI" sz="1400">
                          <a:solidFill>
                            <a:schemeClr val="tx1"/>
                          </a:solidFill>
                          <a:effectLst/>
                        </a:rPr>
                        <a:t>2.4</a:t>
                      </a:r>
                      <a:endParaRPr lang="fi-FI"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068" marR="51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fi-FI" sz="1400">
                          <a:solidFill>
                            <a:schemeClr val="tx1"/>
                          </a:solidFill>
                          <a:effectLst/>
                        </a:rPr>
                        <a:t>Urasuunnittelutaitojen kehittämisen ohjaaminen</a:t>
                      </a:r>
                      <a:endParaRPr lang="fi-FI"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068" marR="51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323971798"/>
                  </a:ext>
                </a:extLst>
              </a:tr>
              <a:tr h="239886">
                <a:tc vMerge="1">
                  <a:txBody>
                    <a:bodyPr/>
                    <a:lstStyle/>
                    <a:p>
                      <a:endParaRPr lang="fi-FI"/>
                    </a:p>
                  </a:txBody>
                  <a:tcPr/>
                </a:tc>
                <a:tc>
                  <a:txBody>
                    <a:bodyPr/>
                    <a:lstStyle/>
                    <a:p>
                      <a:pPr algn="ctr">
                        <a:lnSpc>
                          <a:spcPct val="107000"/>
                        </a:lnSpc>
                        <a:spcAft>
                          <a:spcPts val="0"/>
                        </a:spcAft>
                      </a:pPr>
                      <a:r>
                        <a:rPr lang="fi-FI" sz="1400">
                          <a:solidFill>
                            <a:schemeClr val="tx1"/>
                          </a:solidFill>
                          <a:effectLst/>
                        </a:rPr>
                        <a:t>2.5</a:t>
                      </a:r>
                      <a:endParaRPr lang="fi-FI"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068" marR="51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fi-FI" sz="1400">
                          <a:solidFill>
                            <a:schemeClr val="tx1"/>
                          </a:solidFill>
                          <a:effectLst/>
                        </a:rPr>
                        <a:t>Palveluohjaus ja asiakkaan edunvalvonta</a:t>
                      </a:r>
                      <a:endParaRPr lang="fi-FI"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068" marR="51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814662918"/>
                  </a:ext>
                </a:extLst>
              </a:tr>
              <a:tr h="239886">
                <a:tc vMerge="1">
                  <a:txBody>
                    <a:bodyPr/>
                    <a:lstStyle/>
                    <a:p>
                      <a:endParaRPr lang="fi-FI"/>
                    </a:p>
                  </a:txBody>
                  <a:tcPr/>
                </a:tc>
                <a:tc>
                  <a:txBody>
                    <a:bodyPr/>
                    <a:lstStyle/>
                    <a:p>
                      <a:pPr algn="ctr">
                        <a:lnSpc>
                          <a:spcPct val="107000"/>
                        </a:lnSpc>
                        <a:spcAft>
                          <a:spcPts val="0"/>
                        </a:spcAft>
                      </a:pPr>
                      <a:r>
                        <a:rPr lang="fi-FI" sz="1400">
                          <a:solidFill>
                            <a:schemeClr val="tx1"/>
                          </a:solidFill>
                          <a:effectLst/>
                        </a:rPr>
                        <a:t>2.6</a:t>
                      </a:r>
                      <a:endParaRPr lang="fi-FI"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068" marR="51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fi-FI" sz="1400">
                          <a:solidFill>
                            <a:schemeClr val="tx1"/>
                          </a:solidFill>
                          <a:effectLst/>
                        </a:rPr>
                        <a:t>Ohjaus jatko-opiskeluun tai työmarkkinoille</a:t>
                      </a:r>
                      <a:endParaRPr lang="fi-FI"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068" marR="51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13194574"/>
                  </a:ext>
                </a:extLst>
              </a:tr>
              <a:tr h="239886">
                <a:tc gridSpan="3">
                  <a:txBody>
                    <a:bodyPr/>
                    <a:lstStyle/>
                    <a:p>
                      <a:pPr algn="ctr">
                        <a:lnSpc>
                          <a:spcPct val="107000"/>
                        </a:lnSpc>
                        <a:spcAft>
                          <a:spcPts val="0"/>
                        </a:spcAft>
                      </a:pPr>
                      <a:r>
                        <a:rPr lang="fi-FI" sz="1400">
                          <a:solidFill>
                            <a:schemeClr val="tx1"/>
                          </a:solidFill>
                          <a:effectLst/>
                        </a:rPr>
                        <a:t> </a:t>
                      </a:r>
                      <a:endParaRPr lang="fi-FI"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068" marR="51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fi-FI"/>
                    </a:p>
                  </a:txBody>
                  <a:tcPr/>
                </a:tc>
                <a:tc hMerge="1">
                  <a:txBody>
                    <a:bodyPr/>
                    <a:lstStyle/>
                    <a:p>
                      <a:endParaRPr lang="fi-FI"/>
                    </a:p>
                  </a:txBody>
                  <a:tcPr/>
                </a:tc>
                <a:extLst>
                  <a:ext uri="{0D108BD9-81ED-4DB2-BD59-A6C34878D82A}">
                    <a16:rowId xmlns:a16="http://schemas.microsoft.com/office/drawing/2014/main" xmlns="" val="3981076031"/>
                  </a:ext>
                </a:extLst>
              </a:tr>
              <a:tr h="239886">
                <a:tc rowSpan="8">
                  <a:txBody>
                    <a:bodyPr/>
                    <a:lstStyle/>
                    <a:p>
                      <a:pPr algn="ctr">
                        <a:lnSpc>
                          <a:spcPct val="107000"/>
                        </a:lnSpc>
                        <a:spcAft>
                          <a:spcPts val="0"/>
                        </a:spcAft>
                      </a:pPr>
                      <a:r>
                        <a:rPr lang="fi-FI" sz="1400" dirty="0">
                          <a:solidFill>
                            <a:schemeClr val="tx1"/>
                          </a:solidFill>
                          <a:effectLst/>
                        </a:rPr>
                        <a:t> </a:t>
                      </a:r>
                    </a:p>
                    <a:p>
                      <a:pPr algn="ctr">
                        <a:lnSpc>
                          <a:spcPct val="107000"/>
                        </a:lnSpc>
                        <a:spcAft>
                          <a:spcPts val="0"/>
                        </a:spcAft>
                      </a:pPr>
                      <a:r>
                        <a:rPr lang="fi-FI" sz="1400" dirty="0">
                          <a:solidFill>
                            <a:schemeClr val="tx1"/>
                          </a:solidFill>
                          <a:effectLst/>
                        </a:rPr>
                        <a:t> </a:t>
                      </a:r>
                    </a:p>
                    <a:p>
                      <a:pPr algn="ctr">
                        <a:lnSpc>
                          <a:spcPct val="107000"/>
                        </a:lnSpc>
                        <a:spcAft>
                          <a:spcPts val="0"/>
                        </a:spcAft>
                      </a:pPr>
                      <a:r>
                        <a:rPr lang="fi-FI" sz="1400" dirty="0" smtClean="0">
                          <a:solidFill>
                            <a:schemeClr val="tx1"/>
                          </a:solidFill>
                          <a:effectLst/>
                        </a:rPr>
                        <a:t>OHJAUS-</a:t>
                      </a:r>
                    </a:p>
                    <a:p>
                      <a:pPr algn="ctr">
                        <a:lnSpc>
                          <a:spcPct val="107000"/>
                        </a:lnSpc>
                        <a:spcAft>
                          <a:spcPts val="0"/>
                        </a:spcAft>
                      </a:pPr>
                      <a:r>
                        <a:rPr lang="fi-FI" sz="1400" dirty="0" smtClean="0">
                          <a:solidFill>
                            <a:schemeClr val="tx1"/>
                          </a:solidFill>
                          <a:effectLst/>
                        </a:rPr>
                        <a:t>JÄRJESTELYT</a:t>
                      </a:r>
                    </a:p>
                    <a:p>
                      <a:pPr algn="ctr">
                        <a:lnSpc>
                          <a:spcPct val="107000"/>
                        </a:lnSpc>
                        <a:spcAft>
                          <a:spcPts val="0"/>
                        </a:spcAft>
                      </a:pPr>
                      <a:r>
                        <a:rPr lang="fi-FI" sz="1400" dirty="0" smtClean="0">
                          <a:solidFill>
                            <a:schemeClr val="tx1"/>
                          </a:solidFill>
                          <a:effectLst/>
                        </a:rPr>
                        <a:t>JA </a:t>
                      </a:r>
                    </a:p>
                    <a:p>
                      <a:pPr algn="ctr">
                        <a:lnSpc>
                          <a:spcPct val="107000"/>
                        </a:lnSpc>
                        <a:spcAft>
                          <a:spcPts val="0"/>
                        </a:spcAft>
                      </a:pPr>
                      <a:r>
                        <a:rPr lang="fi-FI" sz="1400" dirty="0" smtClean="0">
                          <a:solidFill>
                            <a:schemeClr val="tx1"/>
                          </a:solidFill>
                          <a:effectLst/>
                        </a:rPr>
                        <a:t>VERKOSTOT</a:t>
                      </a:r>
                      <a:endParaRPr lang="fi-FI"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068" marR="51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fi-FI" sz="1400" dirty="0">
                          <a:solidFill>
                            <a:schemeClr val="tx1"/>
                          </a:solidFill>
                          <a:effectLst/>
                        </a:rPr>
                        <a:t>3</a:t>
                      </a:r>
                      <a:endParaRPr lang="fi-FI"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068" marR="51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fi-FI" sz="1400" b="1" dirty="0">
                          <a:solidFill>
                            <a:schemeClr val="tx1"/>
                          </a:solidFill>
                          <a:effectLst/>
                        </a:rPr>
                        <a:t>OHJAUSTYÖN ORGANISOINTITAIDOT</a:t>
                      </a:r>
                      <a:endParaRPr lang="fi-FI"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068" marR="51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912440564"/>
                  </a:ext>
                </a:extLst>
              </a:tr>
              <a:tr h="239886">
                <a:tc vMerge="1">
                  <a:txBody>
                    <a:bodyPr/>
                    <a:lstStyle/>
                    <a:p>
                      <a:endParaRPr lang="fi-FI"/>
                    </a:p>
                  </a:txBody>
                  <a:tcPr/>
                </a:tc>
                <a:tc>
                  <a:txBody>
                    <a:bodyPr/>
                    <a:lstStyle/>
                    <a:p>
                      <a:pPr algn="ctr">
                        <a:lnSpc>
                          <a:spcPct val="107000"/>
                        </a:lnSpc>
                        <a:spcAft>
                          <a:spcPts val="0"/>
                        </a:spcAft>
                      </a:pPr>
                      <a:r>
                        <a:rPr lang="fi-FI" sz="1400">
                          <a:solidFill>
                            <a:schemeClr val="tx1"/>
                          </a:solidFill>
                          <a:effectLst/>
                        </a:rPr>
                        <a:t>3.1</a:t>
                      </a:r>
                      <a:endParaRPr lang="fi-FI"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068" marR="51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fi-FI" sz="1400" dirty="0">
                          <a:solidFill>
                            <a:schemeClr val="tx1"/>
                          </a:solidFill>
                          <a:effectLst/>
                        </a:rPr>
                        <a:t>Koulutus- ja ammattitiedon hallinnointi</a:t>
                      </a:r>
                      <a:endParaRPr lang="fi-FI"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068" marR="51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303445365"/>
                  </a:ext>
                </a:extLst>
              </a:tr>
              <a:tr h="239886">
                <a:tc vMerge="1">
                  <a:txBody>
                    <a:bodyPr/>
                    <a:lstStyle/>
                    <a:p>
                      <a:endParaRPr lang="fi-FI"/>
                    </a:p>
                  </a:txBody>
                  <a:tcPr/>
                </a:tc>
                <a:tc>
                  <a:txBody>
                    <a:bodyPr/>
                    <a:lstStyle/>
                    <a:p>
                      <a:pPr algn="ctr">
                        <a:lnSpc>
                          <a:spcPct val="107000"/>
                        </a:lnSpc>
                        <a:spcAft>
                          <a:spcPts val="0"/>
                        </a:spcAft>
                      </a:pPr>
                      <a:r>
                        <a:rPr lang="fi-FI" sz="1400">
                          <a:solidFill>
                            <a:schemeClr val="tx1"/>
                          </a:solidFill>
                          <a:effectLst/>
                        </a:rPr>
                        <a:t>3.2</a:t>
                      </a:r>
                      <a:endParaRPr lang="fi-FI"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068" marR="51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fi-FI" sz="1400">
                          <a:solidFill>
                            <a:schemeClr val="tx1"/>
                          </a:solidFill>
                          <a:effectLst/>
                        </a:rPr>
                        <a:t>Verkostotyö ja kumppanuuksien rakentaminen</a:t>
                      </a:r>
                      <a:endParaRPr lang="fi-FI"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068" marR="51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019507221"/>
                  </a:ext>
                </a:extLst>
              </a:tr>
              <a:tr h="239886">
                <a:tc vMerge="1">
                  <a:txBody>
                    <a:bodyPr/>
                    <a:lstStyle/>
                    <a:p>
                      <a:endParaRPr lang="fi-FI"/>
                    </a:p>
                  </a:txBody>
                  <a:tcPr/>
                </a:tc>
                <a:tc>
                  <a:txBody>
                    <a:bodyPr/>
                    <a:lstStyle/>
                    <a:p>
                      <a:pPr algn="ctr">
                        <a:lnSpc>
                          <a:spcPct val="107000"/>
                        </a:lnSpc>
                        <a:spcAft>
                          <a:spcPts val="0"/>
                        </a:spcAft>
                      </a:pPr>
                      <a:r>
                        <a:rPr lang="fi-FI" sz="1400" dirty="0">
                          <a:solidFill>
                            <a:schemeClr val="tx1"/>
                          </a:solidFill>
                          <a:effectLst/>
                        </a:rPr>
                        <a:t>3.3</a:t>
                      </a:r>
                      <a:endParaRPr lang="fi-FI"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068" marR="51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fi-FI" sz="1400">
                          <a:solidFill>
                            <a:schemeClr val="tx1"/>
                          </a:solidFill>
                          <a:effectLst/>
                        </a:rPr>
                        <a:t>Asiakastyön ja asiakkuuksien hallinnointi</a:t>
                      </a:r>
                      <a:endParaRPr lang="fi-FI"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068" marR="51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4066909025"/>
                  </a:ext>
                </a:extLst>
              </a:tr>
              <a:tr h="239886">
                <a:tc vMerge="1">
                  <a:txBody>
                    <a:bodyPr/>
                    <a:lstStyle/>
                    <a:p>
                      <a:endParaRPr lang="fi-FI"/>
                    </a:p>
                  </a:txBody>
                  <a:tcPr/>
                </a:tc>
                <a:tc>
                  <a:txBody>
                    <a:bodyPr/>
                    <a:lstStyle/>
                    <a:p>
                      <a:pPr algn="ctr">
                        <a:lnSpc>
                          <a:spcPct val="107000"/>
                        </a:lnSpc>
                        <a:spcAft>
                          <a:spcPts val="0"/>
                        </a:spcAft>
                      </a:pPr>
                      <a:r>
                        <a:rPr lang="fi-FI" sz="1400">
                          <a:solidFill>
                            <a:schemeClr val="tx1"/>
                          </a:solidFill>
                          <a:effectLst/>
                        </a:rPr>
                        <a:t>3.4</a:t>
                      </a:r>
                      <a:endParaRPr lang="fi-FI"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068" marR="51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fi-FI" sz="1400">
                          <a:solidFill>
                            <a:schemeClr val="tx1"/>
                          </a:solidFill>
                          <a:effectLst/>
                        </a:rPr>
                        <a:t>Ohjausjärjestelyjen suunnittelustrategiat ja päätöksenteko</a:t>
                      </a:r>
                      <a:endParaRPr lang="fi-FI"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068" marR="51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31173335"/>
                  </a:ext>
                </a:extLst>
              </a:tr>
              <a:tr h="239886">
                <a:tc vMerge="1">
                  <a:txBody>
                    <a:bodyPr/>
                    <a:lstStyle/>
                    <a:p>
                      <a:endParaRPr lang="fi-FI"/>
                    </a:p>
                  </a:txBody>
                  <a:tcPr/>
                </a:tc>
                <a:tc>
                  <a:txBody>
                    <a:bodyPr/>
                    <a:lstStyle/>
                    <a:p>
                      <a:pPr algn="ctr">
                        <a:lnSpc>
                          <a:spcPct val="107000"/>
                        </a:lnSpc>
                        <a:spcAft>
                          <a:spcPts val="0"/>
                        </a:spcAft>
                      </a:pPr>
                      <a:r>
                        <a:rPr lang="fi-FI" sz="1400">
                          <a:solidFill>
                            <a:schemeClr val="tx1"/>
                          </a:solidFill>
                          <a:effectLst/>
                        </a:rPr>
                        <a:t>3.5</a:t>
                      </a:r>
                      <a:endParaRPr lang="fi-FI"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068" marR="51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fi-FI" sz="1400">
                          <a:solidFill>
                            <a:schemeClr val="tx1"/>
                          </a:solidFill>
                          <a:effectLst/>
                        </a:rPr>
                        <a:t>Sidosryhmäyhteistyö</a:t>
                      </a:r>
                      <a:endParaRPr lang="fi-FI"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068" marR="51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542057498"/>
                  </a:ext>
                </a:extLst>
              </a:tr>
              <a:tr h="239886">
                <a:tc vMerge="1">
                  <a:txBody>
                    <a:bodyPr/>
                    <a:lstStyle/>
                    <a:p>
                      <a:endParaRPr lang="fi-FI"/>
                    </a:p>
                  </a:txBody>
                  <a:tcPr/>
                </a:tc>
                <a:tc>
                  <a:txBody>
                    <a:bodyPr/>
                    <a:lstStyle/>
                    <a:p>
                      <a:pPr algn="ctr">
                        <a:lnSpc>
                          <a:spcPct val="107000"/>
                        </a:lnSpc>
                        <a:spcAft>
                          <a:spcPts val="0"/>
                        </a:spcAft>
                      </a:pPr>
                      <a:r>
                        <a:rPr lang="fi-FI" sz="1400">
                          <a:solidFill>
                            <a:schemeClr val="tx1"/>
                          </a:solidFill>
                          <a:effectLst/>
                        </a:rPr>
                        <a:t>3.6</a:t>
                      </a:r>
                      <a:endParaRPr lang="fi-FI"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068" marR="51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fi-FI" sz="1400" smtClean="0">
                          <a:solidFill>
                            <a:schemeClr val="tx1"/>
                          </a:solidFill>
                          <a:effectLst/>
                        </a:rPr>
                        <a:t>Tutkimus </a:t>
                      </a:r>
                      <a:r>
                        <a:rPr lang="fi-FI" sz="1400" dirty="0">
                          <a:solidFill>
                            <a:schemeClr val="tx1"/>
                          </a:solidFill>
                          <a:effectLst/>
                        </a:rPr>
                        <a:t>ja </a:t>
                      </a:r>
                      <a:r>
                        <a:rPr lang="fi-FI" sz="1400" dirty="0" err="1" smtClean="0">
                          <a:solidFill>
                            <a:schemeClr val="tx1"/>
                          </a:solidFill>
                          <a:effectLst/>
                        </a:rPr>
                        <a:t>arvioint</a:t>
                      </a:r>
                      <a:endParaRPr lang="fi-FI"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068" marR="51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078532901"/>
                  </a:ext>
                </a:extLst>
              </a:tr>
              <a:tr h="239886">
                <a:tc vMerge="1">
                  <a:txBody>
                    <a:bodyPr/>
                    <a:lstStyle/>
                    <a:p>
                      <a:endParaRPr lang="fi-FI"/>
                    </a:p>
                  </a:txBody>
                  <a:tcPr/>
                </a:tc>
                <a:tc>
                  <a:txBody>
                    <a:bodyPr/>
                    <a:lstStyle/>
                    <a:p>
                      <a:pPr algn="ctr">
                        <a:lnSpc>
                          <a:spcPct val="107000"/>
                        </a:lnSpc>
                        <a:spcAft>
                          <a:spcPts val="0"/>
                        </a:spcAft>
                      </a:pPr>
                      <a:r>
                        <a:rPr lang="fi-FI" sz="1400">
                          <a:solidFill>
                            <a:schemeClr val="tx1"/>
                          </a:solidFill>
                          <a:effectLst/>
                        </a:rPr>
                        <a:t>3.7</a:t>
                      </a:r>
                      <a:endParaRPr lang="fi-FI"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068" marR="51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fi-FI" sz="1400" dirty="0">
                          <a:solidFill>
                            <a:schemeClr val="tx1"/>
                          </a:solidFill>
                          <a:effectLst/>
                        </a:rPr>
                        <a:t>Omien taitojen ja tietojen jatkuva kehittäminen</a:t>
                      </a:r>
                      <a:endParaRPr lang="fi-FI"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068" marR="51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608456635"/>
                  </a:ext>
                </a:extLst>
              </a:tr>
            </a:tbl>
          </a:graphicData>
        </a:graphic>
      </p:graphicFrame>
      <p:sp>
        <p:nvSpPr>
          <p:cNvPr id="4" name="Rectangle 1"/>
          <p:cNvSpPr>
            <a:spLocks noChangeArrowheads="1"/>
          </p:cNvSpPr>
          <p:nvPr/>
        </p:nvSpPr>
        <p:spPr bwMode="auto">
          <a:xfrm>
            <a:off x="1187450" y="2489974"/>
            <a:ext cx="21619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i-FI" sz="2000"/>
          </a:p>
        </p:txBody>
      </p:sp>
    </p:spTree>
    <p:extLst>
      <p:ext uri="{BB962C8B-B14F-4D97-AF65-F5344CB8AC3E}">
        <p14:creationId xmlns:p14="http://schemas.microsoft.com/office/powerpoint/2010/main" val="29266616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433" t="38279" r="2636"/>
          <a:stretch/>
        </p:blipFill>
        <p:spPr>
          <a:xfrm>
            <a:off x="-36512" y="1484784"/>
            <a:ext cx="9189488" cy="4032448"/>
          </a:xfrm>
          <a:prstGeom prst="rect">
            <a:avLst/>
          </a:prstGeom>
        </p:spPr>
      </p:pic>
      <p:sp>
        <p:nvSpPr>
          <p:cNvPr id="3" name="TextBox 2"/>
          <p:cNvSpPr txBox="1"/>
          <p:nvPr/>
        </p:nvSpPr>
        <p:spPr>
          <a:xfrm>
            <a:off x="395536" y="519063"/>
            <a:ext cx="6912768"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i-FI" sz="2400" b="1" i="0" u="none" strike="noStrike" kern="1200" cap="none" spc="0" normalizeH="0" baseline="0" noProof="0" dirty="0" smtClean="0">
                <a:ln>
                  <a:noFill/>
                </a:ln>
                <a:solidFill>
                  <a:srgbClr val="000000"/>
                </a:solidFill>
                <a:effectLst/>
                <a:uLnTx/>
                <a:uFillTx/>
                <a:latin typeface="Arial" charset="0"/>
                <a:ea typeface="+mn-ea"/>
                <a:cs typeface="Arial" charset="0"/>
              </a:rPr>
              <a:t>Vaikuttava elinikäinen ohjaus (ELGPN 2014)</a:t>
            </a:r>
            <a:endParaRPr kumimoji="0" lang="fi-FI" sz="2400" b="1"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4503826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7624" y="908720"/>
            <a:ext cx="7632848" cy="5328568"/>
          </a:xfrm>
        </p:spPr>
        <p:txBody>
          <a:bodyPr>
            <a:normAutofit/>
          </a:bodyPr>
          <a:lstStyle/>
          <a:p>
            <a:pPr marL="0" indent="0">
              <a:buNone/>
            </a:pPr>
            <a:endParaRPr lang="fi-FI" baseline="30000" dirty="0" smtClean="0"/>
          </a:p>
          <a:p>
            <a:pPr marL="0" indent="0">
              <a:buNone/>
            </a:pPr>
            <a:r>
              <a:rPr lang="fi-FI" baseline="30000" dirty="0" smtClean="0"/>
              <a:t>Taustamateriaalina </a:t>
            </a:r>
            <a:r>
              <a:rPr lang="fi-FI" baseline="30000" dirty="0"/>
              <a:t>alueellisten ELO-ryhmien toiminnan raportointi toimintakaudelta 2016,  vastaukset kysymykseen 8: </a:t>
            </a:r>
            <a:br>
              <a:rPr lang="fi-FI" baseline="30000" dirty="0"/>
            </a:br>
            <a:r>
              <a:rPr lang="fi-FI" baseline="30000" dirty="0"/>
              <a:t> </a:t>
            </a:r>
            <a:br>
              <a:rPr lang="fi-FI" baseline="30000" dirty="0"/>
            </a:br>
            <a:r>
              <a:rPr lang="fi-FI" i="1" baseline="30000" dirty="0"/>
              <a:t>Miten ELO-verkoston jatkumiseen ja kehittymiseen tulevassa maakuntamallissa on valmistauduttu</a:t>
            </a:r>
            <a:r>
              <a:rPr lang="fi-FI" i="1" baseline="30000" dirty="0" smtClean="0"/>
              <a:t>?</a:t>
            </a:r>
          </a:p>
          <a:p>
            <a:pPr marL="0" indent="0">
              <a:buNone/>
            </a:pPr>
            <a:endParaRPr lang="fi-FI" i="1" baseline="30000" dirty="0"/>
          </a:p>
          <a:p>
            <a:pPr marL="0" indent="0">
              <a:buNone/>
            </a:pPr>
            <a:r>
              <a:rPr lang="fi-FI" b="1" baseline="30000" dirty="0" err="1" smtClean="0"/>
              <a:t>Esim</a:t>
            </a:r>
            <a:r>
              <a:rPr lang="fi-FI" b="1" baseline="30000" dirty="0" smtClean="0"/>
              <a:t>: Etelä </a:t>
            </a:r>
            <a:r>
              <a:rPr lang="fi-FI" b="1" baseline="30000" dirty="0"/>
              <a:t>Pohjanmaa</a:t>
            </a:r>
          </a:p>
          <a:p>
            <a:pPr marL="0" indent="0">
              <a:buNone/>
            </a:pPr>
            <a:endParaRPr lang="fi-FI" b="1" baseline="30000" dirty="0"/>
          </a:p>
          <a:p>
            <a:pPr marL="0" indent="0">
              <a:buNone/>
            </a:pPr>
            <a:r>
              <a:rPr lang="fi-FI" baseline="30000" dirty="0"/>
              <a:t>ELO-ryhmän toimintaa on esitelty tammikuussa 2017 Etelä-Pohjanmaan maakuntauudistukseen </a:t>
            </a:r>
            <a:r>
              <a:rPr lang="fi-FI" baseline="30000" dirty="0" err="1"/>
              <a:t>liittyvässsä</a:t>
            </a:r>
            <a:r>
              <a:rPr lang="fi-FI" baseline="30000" dirty="0"/>
              <a:t> TE-palvelujen kehittäminen -valmisteluryhmässä. ELO-ryhmälle on annettu tehtäväksi valmistella esitys tulevaa maakuntauudistusta ajatellen: ELO-toiminta tulevan maakunnan toiminnassa. </a:t>
            </a:r>
            <a:endParaRPr lang="fi-FI" b="1" baseline="30000" dirty="0"/>
          </a:p>
          <a:p>
            <a:pPr marL="0" indent="0">
              <a:buNone/>
            </a:pPr>
            <a:r>
              <a:rPr lang="fi-FI" baseline="30000" dirty="0"/>
              <a:t> </a:t>
            </a:r>
            <a:endParaRPr lang="fi-FI" b="1" baseline="30000" dirty="0"/>
          </a:p>
          <a:p>
            <a:pPr marL="0" indent="0">
              <a:buNone/>
            </a:pPr>
            <a:r>
              <a:rPr lang="fi-FI" b="1" baseline="30000" dirty="0"/>
              <a:t>Kommentit 4.5.2017:</a:t>
            </a:r>
          </a:p>
          <a:p>
            <a:pPr marL="0" indent="0">
              <a:buNone/>
            </a:pPr>
            <a:endParaRPr lang="fi-FI" b="1" baseline="30000" dirty="0" smtClean="0"/>
          </a:p>
          <a:p>
            <a:pPr marL="0" indent="0">
              <a:buNone/>
            </a:pPr>
            <a:r>
              <a:rPr lang="fi-FI" baseline="30000" dirty="0" err="1" smtClean="0"/>
              <a:t>Notta</a:t>
            </a:r>
            <a:r>
              <a:rPr lang="fi-FI" baseline="30000" dirty="0" smtClean="0"/>
              <a:t> komiasti…….</a:t>
            </a:r>
            <a:endParaRPr lang="fi-FI" baseline="30000" dirty="0"/>
          </a:p>
        </p:txBody>
      </p:sp>
    </p:spTree>
    <p:extLst>
      <p:ext uri="{BB962C8B-B14F-4D97-AF65-F5344CB8AC3E}">
        <p14:creationId xmlns:p14="http://schemas.microsoft.com/office/powerpoint/2010/main" val="22512975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3" y="260648"/>
            <a:ext cx="7632849" cy="1143000"/>
          </a:xfrm>
        </p:spPr>
        <p:txBody>
          <a:bodyPr/>
          <a:lstStyle/>
          <a:p>
            <a:r>
              <a:rPr lang="fi-FI" sz="2800" b="1" dirty="0" smtClean="0">
                <a:solidFill>
                  <a:schemeClr val="accent2"/>
                </a:solidFill>
              </a:rPr>
              <a:t>Vaikuttavimmat ja tuloksellisimmat </a:t>
            </a:r>
            <a:br>
              <a:rPr lang="fi-FI" sz="2800" b="1" dirty="0" smtClean="0">
                <a:solidFill>
                  <a:schemeClr val="accent2"/>
                </a:solidFill>
              </a:rPr>
            </a:br>
            <a:r>
              <a:rPr lang="fi-FI" sz="2800" b="1" dirty="0" err="1" smtClean="0">
                <a:solidFill>
                  <a:schemeClr val="accent2"/>
                </a:solidFill>
              </a:rPr>
              <a:t>TNO-palvelut</a:t>
            </a:r>
            <a:r>
              <a:rPr lang="fi-FI" sz="2800" b="1" dirty="0" smtClean="0">
                <a:solidFill>
                  <a:schemeClr val="accent2"/>
                </a:solidFill>
              </a:rPr>
              <a:t> </a:t>
            </a:r>
            <a:r>
              <a:rPr lang="fi-FI" sz="1600" dirty="0" smtClean="0">
                <a:solidFill>
                  <a:schemeClr val="accent2"/>
                </a:solidFill>
              </a:rPr>
              <a:t>(ELGPN 2014)</a:t>
            </a:r>
            <a:endParaRPr lang="fi-FI" sz="1600" dirty="0">
              <a:solidFill>
                <a:schemeClr val="accent2"/>
              </a:solidFill>
            </a:endParaRPr>
          </a:p>
        </p:txBody>
      </p:sp>
      <p:sp>
        <p:nvSpPr>
          <p:cNvPr id="3" name="Content Placeholder 2"/>
          <p:cNvSpPr>
            <a:spLocks noGrp="1"/>
          </p:cNvSpPr>
          <p:nvPr>
            <p:ph idx="1"/>
          </p:nvPr>
        </p:nvSpPr>
        <p:spPr>
          <a:xfrm>
            <a:off x="1115616" y="1340768"/>
            <a:ext cx="7571184" cy="4785395"/>
          </a:xfrm>
        </p:spPr>
        <p:txBody>
          <a:bodyPr/>
          <a:lstStyle/>
          <a:p>
            <a:pPr marL="0" indent="0">
              <a:buNone/>
            </a:pPr>
            <a:r>
              <a:rPr lang="fi-FI" sz="1800" i="1" dirty="0" smtClean="0">
                <a:solidFill>
                  <a:schemeClr val="tx2"/>
                </a:solidFill>
              </a:rPr>
              <a:t>Kansalaisnäkökulma:</a:t>
            </a:r>
          </a:p>
          <a:p>
            <a:pPr lvl="1"/>
            <a:r>
              <a:rPr lang="fi-FI" sz="1600" dirty="0" smtClean="0"/>
              <a:t>Ovat </a:t>
            </a:r>
            <a:r>
              <a:rPr lang="fi-FI" sz="1600" dirty="0"/>
              <a:t>aidosti saatavilla jatkumona kaikissa elämänvaiheissa.</a:t>
            </a:r>
          </a:p>
          <a:p>
            <a:pPr lvl="1"/>
            <a:r>
              <a:rPr lang="fi-FI" sz="1600" dirty="0"/>
              <a:t>Yhdistyvät merkityksellisesti kansalaisen koko elämänpiirin kokemuksiin.</a:t>
            </a:r>
          </a:p>
          <a:p>
            <a:pPr lvl="1"/>
            <a:r>
              <a:rPr lang="fi-FI" sz="1600" dirty="0"/>
              <a:t>Ottavat huomioon yksilölliset lähtökohdat ja vastaavat kansalaisten valmiuksia ja tarpeita</a:t>
            </a:r>
            <a:r>
              <a:rPr lang="fi-FI" sz="1600" dirty="0" smtClean="0"/>
              <a:t>.</a:t>
            </a:r>
          </a:p>
          <a:p>
            <a:pPr marL="0" indent="0">
              <a:buNone/>
            </a:pPr>
            <a:r>
              <a:rPr lang="fi-FI" sz="1800" i="1" dirty="0" smtClean="0">
                <a:solidFill>
                  <a:schemeClr val="tx2"/>
                </a:solidFill>
              </a:rPr>
              <a:t>Tuki oppimiselle ja urasuunnittelutaitojen kehittymiselle:</a:t>
            </a:r>
            <a:endParaRPr lang="fi-FI" sz="1800" i="1" dirty="0">
              <a:solidFill>
                <a:schemeClr val="tx2"/>
              </a:solidFill>
            </a:endParaRPr>
          </a:p>
          <a:p>
            <a:pPr lvl="1"/>
            <a:r>
              <a:rPr lang="fi-FI" sz="1600" dirty="0"/>
              <a:t>Yhdistävät erilaisia työmuotoja, kuten henkilökohtaisia keskusteluja ja verkkopalveluita.</a:t>
            </a:r>
          </a:p>
          <a:p>
            <a:pPr lvl="1"/>
            <a:r>
              <a:rPr lang="fi-FI" sz="1600" dirty="0"/>
              <a:t>Edistävät urasuunnittelutaitojen oppimista ja syventämistä.</a:t>
            </a:r>
          </a:p>
          <a:p>
            <a:pPr lvl="1"/>
            <a:r>
              <a:rPr lang="fi-FI" sz="1600" dirty="0"/>
              <a:t>Tarkastelevat kansalaisen kysymyksiä kokonaisuutena </a:t>
            </a:r>
            <a:r>
              <a:rPr lang="fi-FI" sz="1600" dirty="0" err="1"/>
              <a:t>moniammatillisessa</a:t>
            </a:r>
            <a:r>
              <a:rPr lang="fi-FI" sz="1600" dirty="0"/>
              <a:t> palveluverkostossa.</a:t>
            </a:r>
          </a:p>
          <a:p>
            <a:pPr lvl="1"/>
            <a:r>
              <a:rPr lang="fi-FI" sz="1600" dirty="0"/>
              <a:t>Mahdollistavat </a:t>
            </a:r>
            <a:r>
              <a:rPr lang="fi-FI" sz="1600" dirty="0" err="1"/>
              <a:t>työssäoppimiskokemuksia</a:t>
            </a:r>
            <a:r>
              <a:rPr lang="fi-FI" sz="1600" dirty="0"/>
              <a:t> yhteistyössä yritysten kanssa.</a:t>
            </a:r>
          </a:p>
          <a:p>
            <a:pPr marL="0" indent="0">
              <a:buNone/>
            </a:pPr>
            <a:r>
              <a:rPr lang="fi-FI" sz="1800" i="1" dirty="0" smtClean="0">
                <a:solidFill>
                  <a:schemeClr val="tx2"/>
                </a:solidFill>
              </a:rPr>
              <a:t>Laadun varmistus:</a:t>
            </a:r>
          </a:p>
          <a:p>
            <a:pPr lvl="1"/>
            <a:r>
              <a:rPr lang="fi-FI" sz="1600" dirty="0" smtClean="0"/>
              <a:t>Perustuvat </a:t>
            </a:r>
            <a:r>
              <a:rPr lang="fi-FI" sz="1600" dirty="0"/>
              <a:t>ajantasaiseen koulutus- ja työmarkkinatietoon</a:t>
            </a:r>
          </a:p>
          <a:p>
            <a:pPr lvl="1"/>
            <a:r>
              <a:rPr lang="fi-FI" sz="1600" dirty="0"/>
              <a:t>Perustuvat koulutettujen ohjausammattilaisten osaamiseen.</a:t>
            </a:r>
          </a:p>
          <a:p>
            <a:pPr lvl="1"/>
            <a:r>
              <a:rPr lang="fi-FI" sz="1600" dirty="0"/>
              <a:t>Perustuvat pysyvään </a:t>
            </a:r>
            <a:r>
              <a:rPr lang="fi-FI" sz="1600" dirty="0" err="1" smtClean="0"/>
              <a:t>arviontiin</a:t>
            </a:r>
            <a:r>
              <a:rPr lang="fi-FI" sz="1600" dirty="0" smtClean="0"/>
              <a:t> </a:t>
            </a:r>
            <a:r>
              <a:rPr lang="fi-FI" sz="1600" dirty="0"/>
              <a:t>ja laadun kehittämiseen</a:t>
            </a:r>
          </a:p>
          <a:p>
            <a:endParaRPr lang="fi-FI" sz="1600" dirty="0"/>
          </a:p>
        </p:txBody>
      </p:sp>
    </p:spTree>
    <p:extLst>
      <p:ext uri="{BB962C8B-B14F-4D97-AF65-F5344CB8AC3E}">
        <p14:creationId xmlns:p14="http://schemas.microsoft.com/office/powerpoint/2010/main" val="30827999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2400" b="1" dirty="0" smtClean="0">
                <a:solidFill>
                  <a:schemeClr val="accent2"/>
                </a:solidFill>
              </a:rPr>
              <a:t>ELGPN: Yhteiset tavoitteet ja </a:t>
            </a:r>
            <a:br>
              <a:rPr lang="fi-FI" sz="2400" b="1" dirty="0" smtClean="0">
                <a:solidFill>
                  <a:schemeClr val="accent2"/>
                </a:solidFill>
              </a:rPr>
            </a:br>
            <a:r>
              <a:rPr lang="fi-FI" sz="2400" b="1" dirty="0" smtClean="0">
                <a:solidFill>
                  <a:schemeClr val="accent2"/>
                </a:solidFill>
              </a:rPr>
              <a:t>periaatteet elinikäiselle ohjaukselle 2015</a:t>
            </a:r>
            <a:endParaRPr lang="fi-FI" sz="2400" b="1" dirty="0">
              <a:solidFill>
                <a:schemeClr val="accent2"/>
              </a:solidFill>
            </a:endParaRPr>
          </a:p>
        </p:txBody>
      </p:sp>
      <p:sp>
        <p:nvSpPr>
          <p:cNvPr id="3" name="Content Placeholder 2"/>
          <p:cNvSpPr>
            <a:spLocks noGrp="1"/>
          </p:cNvSpPr>
          <p:nvPr>
            <p:ph idx="1"/>
          </p:nvPr>
        </p:nvSpPr>
        <p:spPr/>
        <p:txBody>
          <a:bodyPr>
            <a:normAutofit lnSpcReduction="10000"/>
          </a:bodyPr>
          <a:lstStyle/>
          <a:p>
            <a:pPr marL="0" indent="0">
              <a:buNone/>
            </a:pPr>
            <a:r>
              <a:rPr lang="fi-FI" sz="2400" b="1" dirty="0"/>
              <a:t>Hallinnonalojen yhteiset </a:t>
            </a:r>
            <a:r>
              <a:rPr lang="fi-FI" sz="2400" b="1" dirty="0" smtClean="0"/>
              <a:t>suuntaviivat </a:t>
            </a:r>
            <a:r>
              <a:rPr lang="fi-FI" sz="2400" b="1" dirty="0"/>
              <a:t>(9 suuntaviivaa)</a:t>
            </a:r>
            <a:endParaRPr lang="fi-FI" sz="2400" dirty="0"/>
          </a:p>
          <a:p>
            <a:pPr marL="400050" lvl="1" indent="0">
              <a:buNone/>
            </a:pPr>
            <a:r>
              <a:rPr lang="fi-FI" sz="2000" dirty="0"/>
              <a:t>1. Urasuunnittelutaidot</a:t>
            </a:r>
          </a:p>
          <a:p>
            <a:pPr marL="400050" lvl="1" indent="0">
              <a:buNone/>
            </a:pPr>
            <a:r>
              <a:rPr lang="fi-FI" sz="2000" dirty="0"/>
              <a:t>2. Elinikäisen ohjauksen saatavuus</a:t>
            </a:r>
          </a:p>
          <a:p>
            <a:pPr marL="400050" lvl="1" indent="0">
              <a:buNone/>
            </a:pPr>
            <a:r>
              <a:rPr lang="fi-FI" sz="2000" dirty="0"/>
              <a:t>3. Elinikäisen ohjauksen laatu</a:t>
            </a:r>
          </a:p>
          <a:p>
            <a:pPr marL="400050" lvl="1" indent="0">
              <a:buNone/>
            </a:pPr>
            <a:r>
              <a:rPr lang="fi-FI" sz="2000" dirty="0"/>
              <a:t>4. Elinikäisen ohjauksen vaikuttavuus</a:t>
            </a:r>
          </a:p>
          <a:p>
            <a:pPr marL="400050" lvl="1" indent="0">
              <a:buNone/>
            </a:pPr>
            <a:r>
              <a:rPr lang="fi-FI" sz="2000" dirty="0"/>
              <a:t>5. Strateginen johtaminen: koordinointi ja yhteistoiminta</a:t>
            </a:r>
          </a:p>
          <a:p>
            <a:pPr marL="400050" lvl="1" indent="0">
              <a:buNone/>
            </a:pPr>
            <a:r>
              <a:rPr lang="fi-FI" sz="2000" dirty="0"/>
              <a:t>6. Koulutus- ja työmarkkinatiedon kehittäminen</a:t>
            </a:r>
          </a:p>
          <a:p>
            <a:pPr marL="400050" lvl="1" indent="0">
              <a:buNone/>
            </a:pPr>
            <a:r>
              <a:rPr lang="fi-FI" sz="2000" dirty="0"/>
              <a:t>7. Alan ammattilaisten koulutus ja kelpoisuudet</a:t>
            </a:r>
          </a:p>
          <a:p>
            <a:pPr marL="400050" lvl="1" indent="0">
              <a:buNone/>
            </a:pPr>
            <a:r>
              <a:rPr lang="fi-FI" sz="2000" dirty="0"/>
              <a:t>8. Elinikäisen ohjauksen rahoitus</a:t>
            </a:r>
          </a:p>
          <a:p>
            <a:pPr marL="400050" lvl="1" indent="0">
              <a:buNone/>
            </a:pPr>
            <a:r>
              <a:rPr lang="fi-FI" sz="2000" dirty="0"/>
              <a:t>9. Tieto- ja viestintäteknologia elinikäisessä</a:t>
            </a:r>
          </a:p>
          <a:p>
            <a:pPr marL="400050" lvl="1" indent="0">
              <a:buNone/>
            </a:pPr>
            <a:r>
              <a:rPr lang="fi-FI" sz="2000" dirty="0"/>
              <a:t>ohjauksessa</a:t>
            </a:r>
          </a:p>
          <a:p>
            <a:pPr marL="0" indent="0">
              <a:buNone/>
            </a:pPr>
            <a:endParaRPr lang="fi-FI" sz="2400" dirty="0"/>
          </a:p>
        </p:txBody>
      </p:sp>
    </p:spTree>
    <p:extLst>
      <p:ext uri="{BB962C8B-B14F-4D97-AF65-F5344CB8AC3E}">
        <p14:creationId xmlns:p14="http://schemas.microsoft.com/office/powerpoint/2010/main" val="8946558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2400" b="1" dirty="0" smtClean="0">
                <a:solidFill>
                  <a:schemeClr val="accent2"/>
                </a:solidFill>
              </a:rPr>
              <a:t>ELGPN: Yhteiset </a:t>
            </a:r>
            <a:r>
              <a:rPr lang="fi-FI" sz="2400" b="1" dirty="0">
                <a:solidFill>
                  <a:schemeClr val="accent2"/>
                </a:solidFill>
              </a:rPr>
              <a:t>tavoitteet </a:t>
            </a:r>
            <a:r>
              <a:rPr lang="fi-FI" sz="2400" b="1" dirty="0" smtClean="0">
                <a:solidFill>
                  <a:schemeClr val="accent2"/>
                </a:solidFill>
              </a:rPr>
              <a:t>ja </a:t>
            </a:r>
            <a:br>
              <a:rPr lang="fi-FI" sz="2400" b="1" dirty="0" smtClean="0">
                <a:solidFill>
                  <a:schemeClr val="accent2"/>
                </a:solidFill>
              </a:rPr>
            </a:br>
            <a:r>
              <a:rPr lang="fi-FI" sz="2400" b="1" dirty="0" smtClean="0">
                <a:solidFill>
                  <a:schemeClr val="accent2"/>
                </a:solidFill>
              </a:rPr>
              <a:t>periaatteet elinikäiselle </a:t>
            </a:r>
            <a:r>
              <a:rPr lang="fi-FI" sz="2400" b="1" dirty="0">
                <a:solidFill>
                  <a:schemeClr val="accent2"/>
                </a:solidFill>
              </a:rPr>
              <a:t>ohjaukselle 2015</a:t>
            </a:r>
          </a:p>
        </p:txBody>
      </p:sp>
      <p:sp>
        <p:nvSpPr>
          <p:cNvPr id="3" name="Content Placeholder 2"/>
          <p:cNvSpPr>
            <a:spLocks noGrp="1"/>
          </p:cNvSpPr>
          <p:nvPr>
            <p:ph idx="1"/>
          </p:nvPr>
        </p:nvSpPr>
        <p:spPr/>
        <p:txBody>
          <a:bodyPr/>
          <a:lstStyle/>
          <a:p>
            <a:pPr marL="0" indent="0">
              <a:buNone/>
            </a:pPr>
            <a:r>
              <a:rPr lang="fi-FI" sz="2400" b="1" dirty="0"/>
              <a:t>Opetus- ja kulttuurihallinnon ala (4 suuntaviivaa)</a:t>
            </a:r>
            <a:endParaRPr lang="fi-FI" sz="2400" dirty="0"/>
          </a:p>
          <a:p>
            <a:pPr marL="400050" lvl="1" indent="0">
              <a:buNone/>
            </a:pPr>
            <a:r>
              <a:rPr lang="fi-FI" sz="1800" dirty="0"/>
              <a:t>10. Ohjaus perusopetuksessa</a:t>
            </a:r>
          </a:p>
          <a:p>
            <a:pPr marL="400050" lvl="1" indent="0">
              <a:buNone/>
            </a:pPr>
            <a:r>
              <a:rPr lang="fi-FI" sz="1800" dirty="0"/>
              <a:t>11. Ohjaus ammatillisessa koulutuksessa</a:t>
            </a:r>
          </a:p>
          <a:p>
            <a:pPr marL="400050" lvl="1" indent="0">
              <a:buNone/>
            </a:pPr>
            <a:r>
              <a:rPr lang="fi-FI" sz="1800" dirty="0"/>
              <a:t>12. Ohjaus korkea-asteella</a:t>
            </a:r>
          </a:p>
          <a:p>
            <a:pPr marL="400050" lvl="1" indent="0">
              <a:buNone/>
            </a:pPr>
            <a:r>
              <a:rPr lang="fi-FI" sz="1800" dirty="0"/>
              <a:t>13. Ohjaus aikuiskoulutuksessa</a:t>
            </a:r>
          </a:p>
          <a:p>
            <a:pPr marL="0" indent="0">
              <a:buNone/>
            </a:pPr>
            <a:r>
              <a:rPr lang="fi-FI" sz="2400" b="1" dirty="0"/>
              <a:t>Työ- ja elinkeinohallinnon ala (3 suuntaviivaa)</a:t>
            </a:r>
            <a:endParaRPr lang="fi-FI" sz="2400" dirty="0"/>
          </a:p>
          <a:p>
            <a:pPr marL="400050" lvl="1" indent="0">
              <a:buNone/>
            </a:pPr>
            <a:r>
              <a:rPr lang="fi-FI" sz="1800" dirty="0"/>
              <a:t>14. </a:t>
            </a:r>
            <a:r>
              <a:rPr lang="fi-FI" sz="1800" dirty="0" err="1"/>
              <a:t>TNO-palvelut</a:t>
            </a:r>
            <a:r>
              <a:rPr lang="fi-FI" sz="1800" dirty="0"/>
              <a:t> työssä oleville</a:t>
            </a:r>
          </a:p>
          <a:p>
            <a:pPr marL="400050" lvl="1" indent="0">
              <a:buNone/>
            </a:pPr>
            <a:r>
              <a:rPr lang="fi-FI" sz="1800" dirty="0"/>
              <a:t>15. </a:t>
            </a:r>
            <a:r>
              <a:rPr lang="fi-FI" sz="1800" dirty="0" err="1"/>
              <a:t>TNO-palvelut</a:t>
            </a:r>
            <a:r>
              <a:rPr lang="fi-FI" sz="1800" dirty="0"/>
              <a:t> työttömille</a:t>
            </a:r>
          </a:p>
          <a:p>
            <a:pPr marL="400050" lvl="1" indent="0">
              <a:buNone/>
            </a:pPr>
            <a:r>
              <a:rPr lang="fi-FI" sz="1800" dirty="0"/>
              <a:t>16. </a:t>
            </a:r>
            <a:r>
              <a:rPr lang="fi-FI" sz="1800" dirty="0" err="1"/>
              <a:t>TNO-palvelut</a:t>
            </a:r>
            <a:r>
              <a:rPr lang="fi-FI" sz="1800" dirty="0"/>
              <a:t> ikääntyville</a:t>
            </a:r>
          </a:p>
          <a:p>
            <a:pPr marL="0" indent="0">
              <a:buNone/>
            </a:pPr>
            <a:r>
              <a:rPr lang="fi-FI" sz="2400" b="1" dirty="0"/>
              <a:t>Sosiaalinen osallisuus (2 suuntaviivaa)</a:t>
            </a:r>
            <a:endParaRPr lang="fi-FI" sz="2400" dirty="0"/>
          </a:p>
          <a:p>
            <a:pPr marL="400050" lvl="1" indent="0">
              <a:buNone/>
            </a:pPr>
            <a:r>
              <a:rPr lang="fi-FI" sz="1800" dirty="0"/>
              <a:t>17. </a:t>
            </a:r>
            <a:r>
              <a:rPr lang="fi-FI" sz="1800" dirty="0" err="1"/>
              <a:t>TNO-palvelut</a:t>
            </a:r>
            <a:r>
              <a:rPr lang="fi-FI" sz="1800" dirty="0"/>
              <a:t> nuorille</a:t>
            </a:r>
          </a:p>
          <a:p>
            <a:pPr marL="400050" lvl="1" indent="0">
              <a:buNone/>
            </a:pPr>
            <a:r>
              <a:rPr lang="fi-FI" sz="1800" dirty="0"/>
              <a:t>18. </a:t>
            </a:r>
            <a:r>
              <a:rPr lang="fi-FI" sz="1800" dirty="0" err="1"/>
              <a:t>TNO-palvelut</a:t>
            </a:r>
            <a:r>
              <a:rPr lang="fi-FI" sz="1800" dirty="0"/>
              <a:t> erityistä tukea tarvitseville</a:t>
            </a:r>
          </a:p>
          <a:p>
            <a:endParaRPr lang="fi-FI" sz="2400" dirty="0"/>
          </a:p>
        </p:txBody>
      </p:sp>
    </p:spTree>
    <p:extLst>
      <p:ext uri="{BB962C8B-B14F-4D97-AF65-F5344CB8AC3E}">
        <p14:creationId xmlns:p14="http://schemas.microsoft.com/office/powerpoint/2010/main" val="19580796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043607" y="878554"/>
          <a:ext cx="7560841" cy="5888736"/>
        </p:xfrm>
        <a:graphic>
          <a:graphicData uri="http://schemas.openxmlformats.org/drawingml/2006/table">
            <a:tbl>
              <a:tblPr firstRow="1" firstCol="1" bandRow="1"/>
              <a:tblGrid>
                <a:gridCol w="1510191">
                  <a:extLst>
                    <a:ext uri="{9D8B030D-6E8A-4147-A177-3AD203B41FA5}">
                      <a16:colId xmlns:a16="http://schemas.microsoft.com/office/drawing/2014/main" xmlns="" val="3182268851"/>
                    </a:ext>
                  </a:extLst>
                </a:gridCol>
                <a:gridCol w="1519254">
                  <a:extLst>
                    <a:ext uri="{9D8B030D-6E8A-4147-A177-3AD203B41FA5}">
                      <a16:colId xmlns:a16="http://schemas.microsoft.com/office/drawing/2014/main" xmlns="" val="2547318116"/>
                    </a:ext>
                  </a:extLst>
                </a:gridCol>
                <a:gridCol w="1510191">
                  <a:extLst>
                    <a:ext uri="{9D8B030D-6E8A-4147-A177-3AD203B41FA5}">
                      <a16:colId xmlns:a16="http://schemas.microsoft.com/office/drawing/2014/main" xmlns="" val="1352153874"/>
                    </a:ext>
                  </a:extLst>
                </a:gridCol>
                <a:gridCol w="1510191">
                  <a:extLst>
                    <a:ext uri="{9D8B030D-6E8A-4147-A177-3AD203B41FA5}">
                      <a16:colId xmlns:a16="http://schemas.microsoft.com/office/drawing/2014/main" xmlns="" val="3060460957"/>
                    </a:ext>
                  </a:extLst>
                </a:gridCol>
                <a:gridCol w="1511014">
                  <a:extLst>
                    <a:ext uri="{9D8B030D-6E8A-4147-A177-3AD203B41FA5}">
                      <a16:colId xmlns:a16="http://schemas.microsoft.com/office/drawing/2014/main" xmlns="" val="2191966416"/>
                    </a:ext>
                  </a:extLst>
                </a:gridCol>
              </a:tblGrid>
              <a:tr h="854028">
                <a:tc>
                  <a:txBody>
                    <a:bodyPr/>
                    <a:lstStyle/>
                    <a:p>
                      <a:pPr algn="l">
                        <a:lnSpc>
                          <a:spcPct val="115000"/>
                        </a:lnSpc>
                        <a:spcAft>
                          <a:spcPts val="0"/>
                        </a:spcAft>
                      </a:pPr>
                      <a:r>
                        <a:rPr lang="fi-FI" sz="1600" dirty="0">
                          <a:effectLst/>
                          <a:latin typeface="Calibri" panose="020F0502020204030204" pitchFamily="34" charset="0"/>
                          <a:ea typeface="Calibri" panose="020F0502020204030204" pitchFamily="34" charset="0"/>
                          <a:cs typeface="Times New Roman" panose="02020603050405020304" pitchFamily="18" charset="0"/>
                        </a:rPr>
                        <a:t/>
                      </a:r>
                      <a:br>
                        <a:rPr lang="fi-FI" sz="1600" dirty="0">
                          <a:effectLst/>
                          <a:latin typeface="Calibri" panose="020F0502020204030204" pitchFamily="34" charset="0"/>
                          <a:ea typeface="Calibri" panose="020F0502020204030204" pitchFamily="34" charset="0"/>
                          <a:cs typeface="Times New Roman" panose="02020603050405020304" pitchFamily="18" charset="0"/>
                        </a:rPr>
                      </a:br>
                      <a:r>
                        <a:rPr lang="fi-FI" sz="1600" dirty="0">
                          <a:effectLst/>
                          <a:latin typeface="Calibri" panose="020F0502020204030204" pitchFamily="34" charset="0"/>
                          <a:ea typeface="Calibri" panose="020F0502020204030204" pitchFamily="34" charset="0"/>
                          <a:cs typeface="Times New Roman" panose="02020603050405020304" pitchFamily="18" charset="0"/>
                        </a:rPr>
                        <a:t> </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fi-FI" sz="1400" b="1" dirty="0">
                          <a:effectLst/>
                          <a:latin typeface="Calibri" panose="020F0502020204030204" pitchFamily="34" charset="0"/>
                          <a:ea typeface="Calibri" panose="020F0502020204030204" pitchFamily="34" charset="0"/>
                          <a:cs typeface="Times New Roman" panose="02020603050405020304" pitchFamily="18" charset="0"/>
                        </a:rPr>
                        <a:t>Ulottuvuus\vaihe</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1FB"/>
                    </a:solidFill>
                  </a:tcPr>
                </a:tc>
                <a:tc>
                  <a:txBody>
                    <a:bodyPr/>
                    <a:lstStyle/>
                    <a:p>
                      <a:pPr algn="l">
                        <a:lnSpc>
                          <a:spcPct val="115000"/>
                        </a:lnSpc>
                        <a:spcAft>
                          <a:spcPts val="0"/>
                        </a:spcAft>
                      </a:pPr>
                      <a:r>
                        <a:rPr lang="fi-FI" sz="1400" b="1" dirty="0">
                          <a:effectLst/>
                          <a:latin typeface="Calibri" panose="020F0502020204030204" pitchFamily="34" charset="0"/>
                          <a:ea typeface="Calibri" panose="020F0502020204030204" pitchFamily="34" charset="0"/>
                          <a:cs typeface="Times New Roman" panose="02020603050405020304" pitchFamily="18" charset="0"/>
                        </a:rPr>
                        <a:t>Panokset</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fi-FI" sz="1400" b="1" dirty="0">
                          <a:effectLst/>
                          <a:latin typeface="Calibri" panose="020F0502020204030204" pitchFamily="34" charset="0"/>
                          <a:ea typeface="Calibri" panose="020F0502020204030204" pitchFamily="34" charset="0"/>
                          <a:cs typeface="Times New Roman" panose="02020603050405020304" pitchFamily="18" charset="0"/>
                        </a:rPr>
                        <a:t>(voimavarat)</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1FB"/>
                    </a:solidFill>
                  </a:tcPr>
                </a:tc>
                <a:tc>
                  <a:txBody>
                    <a:bodyPr/>
                    <a:lstStyle/>
                    <a:p>
                      <a:pPr algn="l">
                        <a:lnSpc>
                          <a:spcPct val="115000"/>
                        </a:lnSpc>
                        <a:spcAft>
                          <a:spcPts val="0"/>
                        </a:spcAft>
                      </a:pPr>
                      <a:r>
                        <a:rPr lang="fi-FI" sz="1400" b="1" dirty="0">
                          <a:effectLst/>
                          <a:latin typeface="Calibri" panose="020F0502020204030204" pitchFamily="34" charset="0"/>
                          <a:ea typeface="Calibri" panose="020F0502020204030204" pitchFamily="34" charset="0"/>
                          <a:cs typeface="Times New Roman" panose="02020603050405020304" pitchFamily="18" charset="0"/>
                        </a:rPr>
                        <a:t>Prosessit</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fi-FI" sz="1400" b="1" dirty="0">
                          <a:effectLst/>
                          <a:latin typeface="Calibri" panose="020F0502020204030204" pitchFamily="34" charset="0"/>
                          <a:ea typeface="Calibri" panose="020F0502020204030204" pitchFamily="34" charset="0"/>
                          <a:cs typeface="Times New Roman" panose="02020603050405020304" pitchFamily="18" charset="0"/>
                        </a:rPr>
                        <a:t>(palvelut)</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1FB"/>
                    </a:solidFill>
                  </a:tcPr>
                </a:tc>
                <a:tc>
                  <a:txBody>
                    <a:bodyPr/>
                    <a:lstStyle/>
                    <a:p>
                      <a:pPr algn="l">
                        <a:lnSpc>
                          <a:spcPct val="115000"/>
                        </a:lnSpc>
                        <a:spcAft>
                          <a:spcPts val="0"/>
                        </a:spcAft>
                      </a:pPr>
                      <a:r>
                        <a:rPr lang="fi-FI" sz="1400" b="1" dirty="0">
                          <a:effectLst/>
                          <a:latin typeface="Calibri" panose="020F0502020204030204" pitchFamily="34" charset="0"/>
                          <a:ea typeface="Calibri" panose="020F0502020204030204" pitchFamily="34" charset="0"/>
                          <a:cs typeface="Times New Roman" panose="02020603050405020304" pitchFamily="18" charset="0"/>
                        </a:rPr>
                        <a:t>Tulokset</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fi-FI" sz="1400" b="1" dirty="0">
                          <a:effectLst/>
                          <a:latin typeface="Calibri" panose="020F0502020204030204" pitchFamily="34" charset="0"/>
                          <a:ea typeface="Calibri" panose="020F0502020204030204" pitchFamily="34" charset="0"/>
                          <a:cs typeface="Times New Roman" panose="02020603050405020304" pitchFamily="18" charset="0"/>
                        </a:rPr>
                        <a:t>(muutos)</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1FB"/>
                    </a:solidFill>
                  </a:tcPr>
                </a:tc>
                <a:tc>
                  <a:txBody>
                    <a:bodyPr/>
                    <a:lstStyle/>
                    <a:p>
                      <a:pPr algn="l">
                        <a:lnSpc>
                          <a:spcPct val="115000"/>
                        </a:lnSpc>
                        <a:spcAft>
                          <a:spcPts val="0"/>
                        </a:spcAft>
                      </a:pPr>
                      <a:r>
                        <a:rPr lang="fi-FI" sz="1400" b="1" dirty="0">
                          <a:effectLst/>
                          <a:latin typeface="Calibri" panose="020F0502020204030204" pitchFamily="34" charset="0"/>
                          <a:ea typeface="Calibri" panose="020F0502020204030204" pitchFamily="34" charset="0"/>
                          <a:cs typeface="Times New Roman" panose="02020603050405020304" pitchFamily="18" charset="0"/>
                        </a:rPr>
                        <a:t>Vaikuttavuus</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fi-FI" sz="1400" b="1" dirty="0">
                          <a:effectLst/>
                          <a:latin typeface="Calibri" panose="020F0502020204030204" pitchFamily="34" charset="0"/>
                          <a:ea typeface="Calibri" panose="020F0502020204030204" pitchFamily="34" charset="0"/>
                          <a:cs typeface="Times New Roman" panose="02020603050405020304" pitchFamily="18" charset="0"/>
                        </a:rPr>
                        <a:t>(</a:t>
                      </a:r>
                      <a:r>
                        <a:rPr lang="fi-FI" sz="1400" b="1" dirty="0" err="1">
                          <a:effectLst/>
                          <a:latin typeface="Calibri" panose="020F0502020204030204" pitchFamily="34" charset="0"/>
                          <a:ea typeface="Calibri" panose="020F0502020204030204" pitchFamily="34" charset="0"/>
                          <a:cs typeface="Times New Roman" panose="02020603050405020304" pitchFamily="18" charset="0"/>
                        </a:rPr>
                        <a:t>yhteiskunnalli-sesti</a:t>
                      </a:r>
                      <a:r>
                        <a:rPr lang="fi-FI" sz="1400" b="1" dirty="0">
                          <a:effectLst/>
                          <a:latin typeface="Calibri" panose="020F0502020204030204" pitchFamily="34" charset="0"/>
                          <a:ea typeface="Calibri" panose="020F0502020204030204" pitchFamily="34" charset="0"/>
                          <a:cs typeface="Times New Roman" panose="02020603050405020304" pitchFamily="18" charset="0"/>
                        </a:rPr>
                        <a:t> pysyvät tulokset)</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1FB"/>
                    </a:solidFill>
                  </a:tcPr>
                </a:tc>
                <a:extLst>
                  <a:ext uri="{0D108BD9-81ED-4DB2-BD59-A6C34878D82A}">
                    <a16:rowId xmlns:a16="http://schemas.microsoft.com/office/drawing/2014/main" xmlns="" val="2226735509"/>
                  </a:ext>
                </a:extLst>
              </a:tr>
              <a:tr h="1429569">
                <a:tc>
                  <a:txBody>
                    <a:bodyPr/>
                    <a:lstStyle/>
                    <a:p>
                      <a:pPr algn="l">
                        <a:lnSpc>
                          <a:spcPct val="115000"/>
                        </a:lnSpc>
                        <a:spcAft>
                          <a:spcPts val="0"/>
                        </a:spcAft>
                      </a:pPr>
                      <a:r>
                        <a:rPr lang="fi-FI" sz="1600" b="1" dirty="0">
                          <a:effectLst/>
                          <a:latin typeface="Calibri" panose="020F0502020204030204" pitchFamily="34" charset="0"/>
                          <a:ea typeface="Calibri" panose="020F0502020204030204" pitchFamily="34" charset="0"/>
                          <a:cs typeface="Times New Roman" panose="02020603050405020304" pitchFamily="18" charset="0"/>
                        </a:rPr>
                        <a:t>Julkinen</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fi-FI" sz="1600" b="1" dirty="0">
                          <a:effectLst/>
                          <a:latin typeface="Calibri" panose="020F0502020204030204" pitchFamily="34" charset="0"/>
                          <a:ea typeface="Calibri" panose="020F0502020204030204" pitchFamily="34" charset="0"/>
                          <a:cs typeface="Times New Roman" panose="02020603050405020304" pitchFamily="18" charset="0"/>
                        </a:rPr>
                        <a:t>päätöksenteko</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fi-FI" sz="1600" dirty="0">
                          <a:effectLst/>
                          <a:latin typeface="Calibri" panose="020F0502020204030204" pitchFamily="34" charset="0"/>
                          <a:ea typeface="Calibri" panose="020F0502020204030204" pitchFamily="34" charset="0"/>
                          <a:cs typeface="Times New Roman" panose="02020603050405020304" pitchFamily="18" charset="0"/>
                        </a:rPr>
                        <a:t> </a:t>
                      </a:r>
                    </a:p>
                    <a:p>
                      <a:pPr algn="l">
                        <a:lnSpc>
                          <a:spcPct val="115000"/>
                        </a:lnSpc>
                        <a:spcAft>
                          <a:spcPts val="0"/>
                        </a:spcAft>
                      </a:pPr>
                      <a:r>
                        <a:rPr lang="fi-FI" sz="1600" dirty="0">
                          <a:effectLst/>
                          <a:latin typeface="Calibri" panose="020F0502020204030204" pitchFamily="34" charset="0"/>
                          <a:ea typeface="Calibri" panose="020F0502020204030204" pitchFamily="34" charset="0"/>
                          <a:cs typeface="Times New Roman" panose="02020603050405020304" pitchFamily="18" charset="0"/>
                        </a:rPr>
                        <a:t> </a:t>
                      </a:r>
                    </a:p>
                  </a:txBody>
                  <a:tcPr marL="67084" marR="67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i-FI" sz="1400" dirty="0">
                          <a:effectLst/>
                          <a:latin typeface="Calibri" panose="020F0502020204030204" pitchFamily="34" charset="0"/>
                          <a:ea typeface="Calibri" panose="020F0502020204030204" pitchFamily="34" charset="0"/>
                          <a:cs typeface="Times New Roman" panose="02020603050405020304" pitchFamily="18" charset="0"/>
                        </a:rPr>
                        <a:t>esim. lainsäädäntö,</a:t>
                      </a:r>
                    </a:p>
                    <a:p>
                      <a:pPr algn="l">
                        <a:lnSpc>
                          <a:spcPct val="115000"/>
                        </a:lnSpc>
                        <a:spcAft>
                          <a:spcPts val="0"/>
                        </a:spcAft>
                      </a:pPr>
                      <a:r>
                        <a:rPr lang="fi-FI" sz="1400" dirty="0">
                          <a:effectLst/>
                          <a:latin typeface="Calibri" panose="020F0502020204030204" pitchFamily="34" charset="0"/>
                          <a:ea typeface="Calibri" panose="020F0502020204030204" pitchFamily="34" charset="0"/>
                          <a:cs typeface="Times New Roman" panose="02020603050405020304" pitchFamily="18" charset="0"/>
                        </a:rPr>
                        <a:t>määrärahat</a:t>
                      </a:r>
                    </a:p>
                  </a:txBody>
                  <a:tcPr marL="67084" marR="67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i-FI" sz="1400" dirty="0">
                          <a:effectLst/>
                          <a:latin typeface="Calibri" panose="020F0502020204030204" pitchFamily="34" charset="0"/>
                          <a:ea typeface="Calibri" panose="020F0502020204030204" pitchFamily="34" charset="0"/>
                          <a:cs typeface="Times New Roman" panose="02020603050405020304" pitchFamily="18" charset="0"/>
                        </a:rPr>
                        <a:t>esim. päätösten implementointi ja seuranta</a:t>
                      </a:r>
                    </a:p>
                  </a:txBody>
                  <a:tcPr marL="67084" marR="67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i-FI" sz="1400" dirty="0">
                          <a:effectLst/>
                          <a:latin typeface="Calibri" panose="020F0502020204030204" pitchFamily="34" charset="0"/>
                          <a:ea typeface="Calibri" panose="020F0502020204030204" pitchFamily="34" charset="0"/>
                          <a:cs typeface="Times New Roman" panose="02020603050405020304" pitchFamily="18" charset="0"/>
                        </a:rPr>
                        <a:t>esim. valittujen poliittisten tavoitteiden saavuttaminen</a:t>
                      </a:r>
                    </a:p>
                  </a:txBody>
                  <a:tcPr marL="67084" marR="67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i-FI" sz="1400">
                          <a:effectLst/>
                          <a:latin typeface="Calibri" panose="020F0502020204030204" pitchFamily="34" charset="0"/>
                          <a:ea typeface="Calibri" panose="020F0502020204030204" pitchFamily="34" charset="0"/>
                          <a:cs typeface="Times New Roman" panose="02020603050405020304" pitchFamily="18" charset="0"/>
                        </a:rPr>
                        <a:t>esim. yhteiskunnan arvoperusteisten tavoitteiden saavuttaminen: hyvinvoinnin parantuminen</a:t>
                      </a:r>
                    </a:p>
                  </a:txBody>
                  <a:tcPr marL="67084" marR="67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05223370"/>
                  </a:ext>
                </a:extLst>
              </a:tr>
              <a:tr h="1429569">
                <a:tc>
                  <a:txBody>
                    <a:bodyPr/>
                    <a:lstStyle/>
                    <a:p>
                      <a:pPr algn="l">
                        <a:lnSpc>
                          <a:spcPct val="115000"/>
                        </a:lnSpc>
                        <a:spcAft>
                          <a:spcPts val="0"/>
                        </a:spcAft>
                      </a:pPr>
                      <a:r>
                        <a:rPr lang="fi-FI" sz="1600" b="1" dirty="0" smtClean="0">
                          <a:effectLst/>
                          <a:latin typeface="Calibri" panose="020F0502020204030204" pitchFamily="34" charset="0"/>
                          <a:ea typeface="Calibri" panose="020F0502020204030204" pitchFamily="34" charset="0"/>
                          <a:cs typeface="Times New Roman" panose="02020603050405020304" pitchFamily="18" charset="0"/>
                        </a:rPr>
                        <a:t>Palvelu-</a:t>
                      </a:r>
                    </a:p>
                    <a:p>
                      <a:pPr algn="l">
                        <a:lnSpc>
                          <a:spcPct val="115000"/>
                        </a:lnSpc>
                        <a:spcAft>
                          <a:spcPts val="0"/>
                        </a:spcAft>
                      </a:pPr>
                      <a:r>
                        <a:rPr lang="fi-FI" sz="1600" b="1" dirty="0" smtClean="0">
                          <a:effectLst/>
                          <a:latin typeface="Calibri" panose="020F0502020204030204" pitchFamily="34" charset="0"/>
                          <a:ea typeface="Calibri" panose="020F0502020204030204" pitchFamily="34" charset="0"/>
                          <a:cs typeface="Times New Roman" panose="02020603050405020304" pitchFamily="18" charset="0"/>
                        </a:rPr>
                        <a:t>järjestelyt</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fi-FI" sz="1600" dirty="0">
                          <a:effectLst/>
                          <a:latin typeface="Calibri" panose="020F0502020204030204" pitchFamily="34" charset="0"/>
                          <a:ea typeface="Calibri" panose="020F0502020204030204" pitchFamily="34" charset="0"/>
                          <a:cs typeface="Times New Roman" panose="02020603050405020304" pitchFamily="18" charset="0"/>
                        </a:rPr>
                        <a:t> </a:t>
                      </a:r>
                    </a:p>
                    <a:p>
                      <a:pPr algn="l">
                        <a:lnSpc>
                          <a:spcPct val="115000"/>
                        </a:lnSpc>
                        <a:spcAft>
                          <a:spcPts val="0"/>
                        </a:spcAft>
                      </a:pPr>
                      <a:r>
                        <a:rPr lang="fi-FI" sz="1600" dirty="0">
                          <a:effectLst/>
                          <a:latin typeface="Calibri" panose="020F0502020204030204" pitchFamily="34" charset="0"/>
                          <a:ea typeface="Calibri" panose="020F0502020204030204" pitchFamily="34" charset="0"/>
                          <a:cs typeface="Times New Roman" panose="02020603050405020304" pitchFamily="18" charset="0"/>
                        </a:rPr>
                        <a:t> </a:t>
                      </a:r>
                    </a:p>
                  </a:txBody>
                  <a:tcPr marL="67084" marR="67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i-FI" sz="1400">
                          <a:effectLst/>
                          <a:latin typeface="Calibri" panose="020F0502020204030204" pitchFamily="34" charset="0"/>
                          <a:ea typeface="Calibri" panose="020F0502020204030204" pitchFamily="34" charset="0"/>
                          <a:cs typeface="Times New Roman" panose="02020603050405020304" pitchFamily="18" charset="0"/>
                        </a:rPr>
                        <a:t>esim. organisaation resurssipäätökset,</a:t>
                      </a:r>
                    </a:p>
                    <a:p>
                      <a:pPr algn="l">
                        <a:lnSpc>
                          <a:spcPct val="115000"/>
                        </a:lnSpc>
                        <a:spcAft>
                          <a:spcPts val="0"/>
                        </a:spcAft>
                      </a:pPr>
                      <a:r>
                        <a:rPr lang="fi-FI" sz="1400">
                          <a:effectLst/>
                          <a:latin typeface="Calibri" panose="020F0502020204030204" pitchFamily="34" charset="0"/>
                          <a:ea typeface="Calibri" panose="020F0502020204030204" pitchFamily="34" charset="0"/>
                          <a:cs typeface="Times New Roman" panose="02020603050405020304" pitchFamily="18" charset="0"/>
                        </a:rPr>
                        <a:t>työn- ja vastuunjako</a:t>
                      </a:r>
                    </a:p>
                  </a:txBody>
                  <a:tcPr marL="67084" marR="67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i-FI" sz="1400">
                          <a:effectLst/>
                          <a:latin typeface="Calibri" panose="020F0502020204030204" pitchFamily="34" charset="0"/>
                          <a:ea typeface="Calibri" panose="020F0502020204030204" pitchFamily="34" charset="0"/>
                          <a:cs typeface="Times New Roman" panose="02020603050405020304" pitchFamily="18" charset="0"/>
                        </a:rPr>
                        <a:t>esim. toiminnan organisointi, arviointi ja kehittäminen, palveluiden tuottamisen tavat</a:t>
                      </a:r>
                    </a:p>
                  </a:txBody>
                  <a:tcPr marL="67084" marR="67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i-FI" sz="1400" dirty="0">
                          <a:effectLst/>
                          <a:latin typeface="Calibri" panose="020F0502020204030204" pitchFamily="34" charset="0"/>
                          <a:ea typeface="Calibri" panose="020F0502020204030204" pitchFamily="34" charset="0"/>
                          <a:cs typeface="Times New Roman" panose="02020603050405020304" pitchFamily="18" charset="0"/>
                        </a:rPr>
                        <a:t>esim. sovitut palvelut toteutuvat, palveluja on tarjolla niitä tarvitseville</a:t>
                      </a:r>
                    </a:p>
                  </a:txBody>
                  <a:tcPr marL="67084" marR="67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i-FI" sz="1400">
                          <a:effectLst/>
                          <a:latin typeface="Calibri" panose="020F0502020204030204" pitchFamily="34" charset="0"/>
                          <a:ea typeface="Calibri" panose="020F0502020204030204" pitchFamily="34" charset="0"/>
                          <a:cs typeface="Times New Roman" panose="02020603050405020304" pitchFamily="18" charset="0"/>
                        </a:rPr>
                        <a:t>esim. palvelujen piiriin valikoituu yhä paremmin asiakkaita</a:t>
                      </a:r>
                    </a:p>
                    <a:p>
                      <a:pPr algn="l">
                        <a:lnSpc>
                          <a:spcPct val="115000"/>
                        </a:lnSpc>
                        <a:spcAft>
                          <a:spcPts val="0"/>
                        </a:spcAft>
                      </a:pPr>
                      <a:r>
                        <a:rPr lang="fi-FI" sz="1400">
                          <a:effectLst/>
                          <a:latin typeface="Calibri" panose="020F0502020204030204" pitchFamily="34" charset="0"/>
                          <a:ea typeface="Calibri" panose="020F0502020204030204" pitchFamily="34" charset="0"/>
                          <a:cs typeface="Times New Roman" panose="02020603050405020304" pitchFamily="18" charset="0"/>
                        </a:rPr>
                        <a:t>(kohtaanto)</a:t>
                      </a:r>
                    </a:p>
                  </a:txBody>
                  <a:tcPr marL="67084" marR="67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74263934"/>
                  </a:ext>
                </a:extLst>
              </a:tr>
              <a:tr h="1429569">
                <a:tc>
                  <a:txBody>
                    <a:bodyPr/>
                    <a:lstStyle/>
                    <a:p>
                      <a:pPr algn="l">
                        <a:lnSpc>
                          <a:spcPct val="115000"/>
                        </a:lnSpc>
                        <a:spcAft>
                          <a:spcPts val="0"/>
                        </a:spcAft>
                      </a:pPr>
                      <a:r>
                        <a:rPr lang="fi-FI" sz="1600" b="1" dirty="0">
                          <a:effectLst/>
                          <a:latin typeface="Calibri" panose="020F0502020204030204" pitchFamily="34" charset="0"/>
                          <a:ea typeface="Calibri" panose="020F0502020204030204" pitchFamily="34" charset="0"/>
                          <a:cs typeface="Times New Roman" panose="02020603050405020304" pitchFamily="18" charset="0"/>
                        </a:rPr>
                        <a:t>Asiakkaalle </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fi-FI" sz="1600" b="1" dirty="0">
                          <a:effectLst/>
                          <a:latin typeface="Calibri" panose="020F0502020204030204" pitchFamily="34" charset="0"/>
                          <a:ea typeface="Calibri" panose="020F0502020204030204" pitchFamily="34" charset="0"/>
                          <a:cs typeface="Times New Roman" panose="02020603050405020304" pitchFamily="18" charset="0"/>
                        </a:rPr>
                        <a:t>näkyvät </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fi-FI" sz="1600" b="1" dirty="0">
                          <a:effectLst/>
                          <a:latin typeface="Calibri" panose="020F0502020204030204" pitchFamily="34" charset="0"/>
                          <a:ea typeface="Calibri" panose="020F0502020204030204" pitchFamily="34" charset="0"/>
                          <a:cs typeface="Times New Roman" panose="02020603050405020304" pitchFamily="18" charset="0"/>
                        </a:rPr>
                        <a:t>palvelut</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fi-FI" sz="1600" dirty="0">
                          <a:effectLst/>
                          <a:latin typeface="Calibri" panose="020F0502020204030204" pitchFamily="34" charset="0"/>
                          <a:ea typeface="Calibri" panose="020F0502020204030204" pitchFamily="34" charset="0"/>
                          <a:cs typeface="Times New Roman" panose="02020603050405020304" pitchFamily="18" charset="0"/>
                        </a:rPr>
                        <a:t> </a:t>
                      </a:r>
                    </a:p>
                  </a:txBody>
                  <a:tcPr marL="67084" marR="67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i-FI" sz="1400">
                          <a:effectLst/>
                          <a:latin typeface="Calibri" panose="020F0502020204030204" pitchFamily="34" charset="0"/>
                          <a:ea typeface="Calibri" panose="020F0502020204030204" pitchFamily="34" charset="0"/>
                          <a:cs typeface="Times New Roman" panose="02020603050405020304" pitchFamily="18" charset="0"/>
                        </a:rPr>
                        <a:t>esim. ammattilaisten osaaminen, menetelmien kehittäminen, asiakkaan elämäntilanne</a:t>
                      </a:r>
                    </a:p>
                  </a:txBody>
                  <a:tcPr marL="67084" marR="67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i-FI" sz="1400">
                          <a:effectLst/>
                          <a:latin typeface="Calibri" panose="020F0502020204030204" pitchFamily="34" charset="0"/>
                          <a:ea typeface="Calibri" panose="020F0502020204030204" pitchFamily="34" charset="0"/>
                          <a:cs typeface="Times New Roman" panose="02020603050405020304" pitchFamily="18" charset="0"/>
                        </a:rPr>
                        <a:t>esim. ohjausinterven-tiot ja ohjelmat, mitattu asiakastyytyväi-syys</a:t>
                      </a:r>
                    </a:p>
                  </a:txBody>
                  <a:tcPr marL="67084" marR="67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i-FI" sz="1400" dirty="0">
                          <a:effectLst/>
                          <a:latin typeface="Calibri" panose="020F0502020204030204" pitchFamily="34" charset="0"/>
                          <a:ea typeface="Calibri" panose="020F0502020204030204" pitchFamily="34" charset="0"/>
                          <a:cs typeface="Times New Roman" panose="02020603050405020304" pitchFamily="18" charset="0"/>
                        </a:rPr>
                        <a:t>esim. valintojen selkeytyminen, koulutukseen hakeutuminen, työllistyminen,</a:t>
                      </a:r>
                    </a:p>
                    <a:p>
                      <a:pPr algn="l">
                        <a:lnSpc>
                          <a:spcPct val="115000"/>
                        </a:lnSpc>
                        <a:spcAft>
                          <a:spcPts val="0"/>
                        </a:spcAft>
                      </a:pPr>
                      <a:r>
                        <a:rPr lang="fi-FI" sz="1400" dirty="0">
                          <a:effectLst/>
                          <a:latin typeface="Calibri" panose="020F0502020204030204" pitchFamily="34" charset="0"/>
                          <a:ea typeface="Calibri" panose="020F0502020204030204" pitchFamily="34" charset="0"/>
                          <a:cs typeface="Times New Roman" panose="02020603050405020304" pitchFamily="18" charset="0"/>
                        </a:rPr>
                        <a:t>identiteetin</a:t>
                      </a:r>
                    </a:p>
                    <a:p>
                      <a:pPr algn="l">
                        <a:lnSpc>
                          <a:spcPct val="115000"/>
                        </a:lnSpc>
                        <a:spcAft>
                          <a:spcPts val="0"/>
                        </a:spcAft>
                      </a:pPr>
                      <a:r>
                        <a:rPr lang="fi-FI" sz="1400" dirty="0" smtClean="0">
                          <a:effectLst/>
                          <a:latin typeface="Calibri" panose="020F0502020204030204" pitchFamily="34" charset="0"/>
                          <a:ea typeface="Calibri" panose="020F0502020204030204" pitchFamily="34" charset="0"/>
                          <a:cs typeface="Times New Roman" panose="02020603050405020304" pitchFamily="18" charset="0"/>
                        </a:rPr>
                        <a:t>Selkiytyminen</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i-FI" sz="1400" dirty="0">
                          <a:effectLst/>
                          <a:latin typeface="Calibri" panose="020F0502020204030204" pitchFamily="34" charset="0"/>
                          <a:ea typeface="Calibri" panose="020F0502020204030204" pitchFamily="34" charset="0"/>
                          <a:cs typeface="Times New Roman" panose="02020603050405020304" pitchFamily="18" charset="0"/>
                        </a:rPr>
                        <a:t>esim. henkilökohtaisen </a:t>
                      </a:r>
                      <a:r>
                        <a:rPr lang="fi-FI" sz="1400" dirty="0" smtClean="0">
                          <a:effectLst/>
                          <a:latin typeface="Calibri" panose="020F0502020204030204" pitchFamily="34" charset="0"/>
                          <a:ea typeface="Calibri" panose="020F0502020204030204" pitchFamily="34" charset="0"/>
                          <a:cs typeface="Times New Roman" panose="02020603050405020304" pitchFamily="18" charset="0"/>
                        </a:rPr>
                        <a:t>hyvinvoinnin ja </a:t>
                      </a:r>
                      <a:r>
                        <a:rPr lang="fi-FI" sz="1400" dirty="0">
                          <a:effectLst/>
                          <a:latin typeface="Calibri" panose="020F0502020204030204" pitchFamily="34" charset="0"/>
                          <a:ea typeface="Calibri" panose="020F0502020204030204" pitchFamily="34" charset="0"/>
                          <a:cs typeface="Times New Roman" panose="02020603050405020304" pitchFamily="18" charset="0"/>
                        </a:rPr>
                        <a:t>onnellisuuden pitkäkestoinen lisääntyminen</a:t>
                      </a:r>
                    </a:p>
                  </a:txBody>
                  <a:tcPr marL="67084" marR="67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07598043"/>
                  </a:ext>
                </a:extLst>
              </a:tr>
            </a:tbl>
          </a:graphicData>
        </a:graphic>
      </p:graphicFrame>
      <p:sp>
        <p:nvSpPr>
          <p:cNvPr id="5" name="Rectangle 2"/>
          <p:cNvSpPr>
            <a:spLocks noChangeArrowheads="1"/>
          </p:cNvSpPr>
          <p:nvPr/>
        </p:nvSpPr>
        <p:spPr bwMode="auto">
          <a:xfrm>
            <a:off x="1722438" y="14351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i-FI"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 name="TextBox 1"/>
          <p:cNvSpPr txBox="1"/>
          <p:nvPr/>
        </p:nvSpPr>
        <p:spPr>
          <a:xfrm>
            <a:off x="1115616" y="404664"/>
            <a:ext cx="3313728"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i-FI" sz="1800" b="1" i="0" u="none" strike="noStrike" kern="1200" cap="none" spc="0" normalizeH="0" baseline="0" noProof="0" dirty="0" smtClean="0">
                <a:ln>
                  <a:noFill/>
                </a:ln>
                <a:solidFill>
                  <a:srgbClr val="333399"/>
                </a:solidFill>
                <a:effectLst/>
                <a:uLnTx/>
                <a:uFillTx/>
                <a:latin typeface="Arial" charset="0"/>
                <a:ea typeface="+mn-ea"/>
                <a:cs typeface="Arial" charset="0"/>
              </a:rPr>
              <a:t>Kehittämistyön ulottuvuudet</a:t>
            </a:r>
            <a:endParaRPr kumimoji="0" lang="fi-FI" sz="1800" b="1" i="0" u="none" strike="noStrike" kern="1200" cap="none" spc="0" normalizeH="0" baseline="0" noProof="0" dirty="0">
              <a:ln>
                <a:noFill/>
              </a:ln>
              <a:solidFill>
                <a:srgbClr val="333399"/>
              </a:solidFill>
              <a:effectLst/>
              <a:uLnTx/>
              <a:uFillTx/>
              <a:latin typeface="Arial" charset="0"/>
              <a:ea typeface="+mn-ea"/>
              <a:cs typeface="Arial" charset="0"/>
            </a:endParaRPr>
          </a:p>
        </p:txBody>
      </p:sp>
    </p:spTree>
    <p:extLst>
      <p:ext uri="{BB962C8B-B14F-4D97-AF65-F5344CB8AC3E}">
        <p14:creationId xmlns:p14="http://schemas.microsoft.com/office/powerpoint/2010/main" val="4448524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fi-FI" dirty="0" smtClean="0"/>
              <a:t>Työskentelyä pienryhmissä:</a:t>
            </a:r>
            <a:endParaRPr lang="fi-FI" dirty="0"/>
          </a:p>
        </p:txBody>
      </p:sp>
    </p:spTree>
    <p:extLst>
      <p:ext uri="{BB962C8B-B14F-4D97-AF65-F5344CB8AC3E}">
        <p14:creationId xmlns:p14="http://schemas.microsoft.com/office/powerpoint/2010/main" val="38979517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3200" b="1" baseline="30000" dirty="0" err="1" smtClean="0"/>
              <a:t>Esim</a:t>
            </a:r>
            <a:r>
              <a:rPr lang="fi-FI" sz="3200" b="1" baseline="30000" dirty="0" smtClean="0"/>
              <a:t>:</a:t>
            </a:r>
            <a:br>
              <a:rPr lang="fi-FI" sz="3200" b="1" baseline="30000" dirty="0" smtClean="0"/>
            </a:br>
            <a:r>
              <a:rPr lang="fi-FI" sz="3200" b="1" baseline="30000" dirty="0" smtClean="0"/>
              <a:t>Suuntaviiva </a:t>
            </a:r>
            <a:r>
              <a:rPr lang="fi-FI" sz="3200" b="1" baseline="30000" dirty="0"/>
              <a:t>14: TE-hallinto, TNO-palvelut työssä </a:t>
            </a:r>
            <a:r>
              <a:rPr lang="fi-FI" sz="3200" b="1" baseline="30000" dirty="0" smtClean="0"/>
              <a:t>oleville</a:t>
            </a:r>
            <a:endParaRPr lang="fi-FI" sz="3200" dirty="0"/>
          </a:p>
        </p:txBody>
      </p:sp>
      <p:sp>
        <p:nvSpPr>
          <p:cNvPr id="3" name="Content Placeholder 2"/>
          <p:cNvSpPr>
            <a:spLocks noGrp="1"/>
          </p:cNvSpPr>
          <p:nvPr>
            <p:ph idx="1"/>
          </p:nvPr>
        </p:nvSpPr>
        <p:spPr/>
        <p:txBody>
          <a:bodyPr>
            <a:normAutofit fontScale="92500" lnSpcReduction="10000"/>
          </a:bodyPr>
          <a:lstStyle/>
          <a:p>
            <a:pPr marL="0" indent="0">
              <a:buNone/>
            </a:pPr>
            <a:r>
              <a:rPr lang="fi-FI" b="1" baseline="30000" dirty="0"/>
              <a:t> </a:t>
            </a:r>
          </a:p>
          <a:p>
            <a:pPr marL="0" indent="0">
              <a:buNone/>
            </a:pPr>
            <a:r>
              <a:rPr lang="fi-FI" b="1" baseline="30000" dirty="0"/>
              <a:t>Elinikäinen ohjaus on toimivinta, kun TNO-palvelut</a:t>
            </a:r>
          </a:p>
          <a:p>
            <a:pPr marL="0" indent="0">
              <a:buNone/>
            </a:pPr>
            <a:r>
              <a:rPr lang="fi-FI" baseline="30000" dirty="0"/>
              <a:t> </a:t>
            </a:r>
            <a:endParaRPr lang="fi-FI" b="1" baseline="30000" dirty="0"/>
          </a:p>
          <a:p>
            <a:pPr marL="0" indent="0">
              <a:buNone/>
            </a:pPr>
            <a:r>
              <a:rPr lang="fi-FI" baseline="30000" dirty="0"/>
              <a:t>• etsivät keinoja laajentaa TE-palvelujen roolia elinikäisen ohjauksen tarjoamisessa työssä oleville aikuisille</a:t>
            </a:r>
            <a:endParaRPr lang="fi-FI" b="1" baseline="30000" dirty="0"/>
          </a:p>
          <a:p>
            <a:pPr marL="0" indent="0">
              <a:buNone/>
            </a:pPr>
            <a:r>
              <a:rPr lang="fi-FI" b="1" i="1" baseline="30000" dirty="0"/>
              <a:t>Arviointitietoa saatavilla seuraavista lähteistä ja esimerkkejä näytöistä</a:t>
            </a:r>
            <a:r>
              <a:rPr lang="fi-FI" baseline="30000" dirty="0"/>
              <a:t>:</a:t>
            </a:r>
            <a:endParaRPr lang="fi-FI" b="1" baseline="30000" dirty="0"/>
          </a:p>
          <a:p>
            <a:pPr marL="0" indent="0">
              <a:buNone/>
            </a:pPr>
            <a:r>
              <a:rPr lang="fi-FI" baseline="30000" dirty="0"/>
              <a:t> </a:t>
            </a:r>
            <a:endParaRPr lang="fi-FI" baseline="30000" dirty="0" smtClean="0"/>
          </a:p>
          <a:p>
            <a:pPr marL="0" indent="0">
              <a:buNone/>
            </a:pPr>
            <a:r>
              <a:rPr lang="fi-FI" b="1" baseline="30000" dirty="0" smtClean="0"/>
              <a:t>- </a:t>
            </a:r>
            <a:r>
              <a:rPr lang="fi-FI" baseline="30000" dirty="0" smtClean="0"/>
              <a:t>Esimerkiksi……..</a:t>
            </a:r>
            <a:endParaRPr lang="fi-FI" b="1" baseline="30000" dirty="0"/>
          </a:p>
          <a:p>
            <a:pPr marL="0" indent="0">
              <a:buNone/>
            </a:pPr>
            <a:r>
              <a:rPr lang="fi-FI" baseline="30000" dirty="0"/>
              <a:t> </a:t>
            </a:r>
            <a:endParaRPr lang="fi-FI" b="1" baseline="30000" dirty="0"/>
          </a:p>
          <a:p>
            <a:pPr marL="0" indent="0">
              <a:buNone/>
            </a:pPr>
            <a:r>
              <a:rPr lang="fi-FI" baseline="30000" dirty="0"/>
              <a:t> </a:t>
            </a:r>
            <a:endParaRPr lang="fi-FI" b="1" baseline="30000" dirty="0"/>
          </a:p>
          <a:p>
            <a:pPr marL="0" indent="0">
              <a:buNone/>
            </a:pPr>
            <a:r>
              <a:rPr lang="fi-FI" baseline="30000" dirty="0"/>
              <a:t> </a:t>
            </a:r>
            <a:endParaRPr lang="fi-FI" b="1" baseline="30000" dirty="0"/>
          </a:p>
          <a:p>
            <a:pPr marL="0" indent="0">
              <a:buNone/>
            </a:pPr>
            <a:r>
              <a:rPr lang="fi-FI" baseline="30000" dirty="0"/>
              <a:t>• varmistavat, että työssä olevat saavat ohjausta epävirallisen oppimisen tai arkioppimisen kautta hankittujen tietojen ja taitojen tunnistamiseen ja tunnustamiseen. Tämä tarkoittaa, että työntekijöille tarjotaan tietoa ja tukea työssä ja arjessa opittujen taitojen kartoittamiseen, heitä tuetaan näiden taitojen  virallistamisprosessin eri vaiheissa ja heille kerrotaan lisäkoulutusväylistä sekä työpaikan sisällä että sen ulkopuolella</a:t>
            </a:r>
            <a:endParaRPr lang="fi-FI" b="1" baseline="30000" dirty="0"/>
          </a:p>
          <a:p>
            <a:pPr marL="0" indent="0">
              <a:buNone/>
            </a:pPr>
            <a:r>
              <a:rPr lang="fi-FI" b="1" i="1" baseline="30000" dirty="0"/>
              <a:t>Arviointitietoa saatavilla seuraavista lähteistä ja esimerkkejä näytöistä</a:t>
            </a:r>
            <a:r>
              <a:rPr lang="fi-FI" baseline="30000" dirty="0"/>
              <a:t>:</a:t>
            </a:r>
            <a:endParaRPr lang="fi-FI" b="1" baseline="30000" dirty="0"/>
          </a:p>
          <a:p>
            <a:pPr marL="0" indent="0">
              <a:buNone/>
            </a:pPr>
            <a:r>
              <a:rPr lang="fi-FI" baseline="30000" dirty="0"/>
              <a:t> </a:t>
            </a:r>
            <a:endParaRPr lang="fi-FI" b="1" baseline="30000" dirty="0"/>
          </a:p>
          <a:p>
            <a:endParaRPr lang="fi-FI" dirty="0"/>
          </a:p>
        </p:txBody>
      </p:sp>
    </p:spTree>
    <p:extLst>
      <p:ext uri="{BB962C8B-B14F-4D97-AF65-F5344CB8AC3E}">
        <p14:creationId xmlns:p14="http://schemas.microsoft.com/office/powerpoint/2010/main" val="28666526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i-FI" dirty="0" smtClean="0"/>
              <a:t>Työskentelyä pienryhmissä</a:t>
            </a:r>
            <a:endParaRPr lang="fi-FI" dirty="0"/>
          </a:p>
        </p:txBody>
      </p:sp>
      <p:sp>
        <p:nvSpPr>
          <p:cNvPr id="2" name="Content Placeholder 1"/>
          <p:cNvSpPr>
            <a:spLocks noGrp="1"/>
          </p:cNvSpPr>
          <p:nvPr>
            <p:ph idx="1"/>
          </p:nvPr>
        </p:nvSpPr>
        <p:spPr/>
        <p:txBody>
          <a:bodyPr>
            <a:normAutofit lnSpcReduction="10000"/>
          </a:bodyPr>
          <a:lstStyle/>
          <a:p>
            <a:r>
              <a:rPr lang="fi-FI" dirty="0" smtClean="0"/>
              <a:t>Suuntaviiva 1: Urasuunnittelutaidot</a:t>
            </a:r>
            <a:endParaRPr lang="fi-FI" dirty="0" smtClean="0">
              <a:hlinkClick r:id="rId2"/>
            </a:endParaRPr>
          </a:p>
          <a:p>
            <a:r>
              <a:rPr lang="fi-FI" dirty="0" smtClean="0">
                <a:hlinkClick r:id="rId2"/>
              </a:rPr>
              <a:t>http</a:t>
            </a:r>
            <a:r>
              <a:rPr lang="fi-FI" dirty="0">
                <a:hlinkClick r:id="rId2"/>
              </a:rPr>
              <a:t>://tinyurl.com/TNOJKL1</a:t>
            </a:r>
          </a:p>
          <a:p>
            <a:endParaRPr lang="fi-FI" dirty="0" smtClean="0"/>
          </a:p>
          <a:p>
            <a:r>
              <a:rPr lang="fi-FI" dirty="0" smtClean="0"/>
              <a:t>Suuntaviiva 6: Koulutus- ja ammattitieto</a:t>
            </a:r>
            <a:endParaRPr lang="fi-FI" dirty="0" smtClean="0">
              <a:hlinkClick r:id="rId2"/>
            </a:endParaRPr>
          </a:p>
          <a:p>
            <a:r>
              <a:rPr lang="fi-FI" dirty="0" smtClean="0">
                <a:hlinkClick r:id="rId2"/>
              </a:rPr>
              <a:t>http</a:t>
            </a:r>
            <a:r>
              <a:rPr lang="fi-FI" dirty="0">
                <a:hlinkClick r:id="rId2"/>
              </a:rPr>
              <a:t>://</a:t>
            </a:r>
            <a:r>
              <a:rPr lang="fi-FI" dirty="0" smtClean="0">
                <a:hlinkClick r:id="rId2"/>
              </a:rPr>
              <a:t>tinyurl.com/TNOJKL6</a:t>
            </a:r>
            <a:endParaRPr lang="fi-FI" dirty="0" smtClean="0"/>
          </a:p>
          <a:p>
            <a:endParaRPr lang="fi-FI" dirty="0" smtClean="0"/>
          </a:p>
          <a:p>
            <a:r>
              <a:rPr lang="fi-FI" dirty="0" smtClean="0"/>
              <a:t>Suuntaviiva 14: TNO-palvelut työssä oleville</a:t>
            </a:r>
          </a:p>
          <a:p>
            <a:r>
              <a:rPr lang="fi-FI" dirty="0">
                <a:hlinkClick r:id="rId3"/>
              </a:rPr>
              <a:t>http://</a:t>
            </a:r>
            <a:r>
              <a:rPr lang="fi-FI" dirty="0" smtClean="0">
                <a:hlinkClick r:id="rId3"/>
              </a:rPr>
              <a:t>tinyurl.com/TNOJKL14</a:t>
            </a:r>
            <a:endParaRPr lang="fi-FI" dirty="0" smtClean="0"/>
          </a:p>
          <a:p>
            <a:endParaRPr lang="fi-FI" dirty="0" smtClean="0"/>
          </a:p>
          <a:p>
            <a:r>
              <a:rPr lang="fi-FI" dirty="0" smtClean="0"/>
              <a:t>Suuntaviiva 15: TNO-palvelut työttömille</a:t>
            </a:r>
          </a:p>
          <a:p>
            <a:r>
              <a:rPr lang="fi-FI" dirty="0">
                <a:hlinkClick r:id="rId4"/>
              </a:rPr>
              <a:t>http://</a:t>
            </a:r>
            <a:r>
              <a:rPr lang="fi-FI" dirty="0" smtClean="0">
                <a:hlinkClick r:id="rId4"/>
              </a:rPr>
              <a:t>tinyurl.com/TNOJKL15</a:t>
            </a:r>
            <a:endParaRPr lang="fi-FI" dirty="0" smtClean="0"/>
          </a:p>
          <a:p>
            <a:endParaRPr lang="fi-FI" dirty="0"/>
          </a:p>
          <a:p>
            <a:endParaRPr lang="fi-FI" dirty="0" smtClean="0"/>
          </a:p>
          <a:p>
            <a:endParaRPr lang="fi-FI" dirty="0"/>
          </a:p>
        </p:txBody>
      </p:sp>
    </p:spTree>
    <p:extLst>
      <p:ext uri="{BB962C8B-B14F-4D97-AF65-F5344CB8AC3E}">
        <p14:creationId xmlns:p14="http://schemas.microsoft.com/office/powerpoint/2010/main" val="37189673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20080" y="2535039"/>
            <a:ext cx="7772400" cy="1470025"/>
          </a:xfrm>
        </p:spPr>
        <p:txBody>
          <a:bodyPr/>
          <a:lstStyle/>
          <a:p>
            <a:r>
              <a:rPr lang="fi-FI" dirty="0" smtClean="0"/>
              <a:t>Esimerkkejä rinnakkaisista kv. laatukehikoista</a:t>
            </a:r>
            <a:endParaRPr lang="fi-FI" dirty="0"/>
          </a:p>
        </p:txBody>
      </p:sp>
    </p:spTree>
    <p:extLst>
      <p:ext uri="{BB962C8B-B14F-4D97-AF65-F5344CB8AC3E}">
        <p14:creationId xmlns:p14="http://schemas.microsoft.com/office/powerpoint/2010/main" val="28192686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19672" y="1103552"/>
            <a:ext cx="6912768" cy="5599195"/>
          </a:xfrm>
          <a:prstGeom prst="rect">
            <a:avLst/>
          </a:prstGeom>
        </p:spPr>
      </p:pic>
      <p:sp>
        <p:nvSpPr>
          <p:cNvPr id="3" name="TextBox 2"/>
          <p:cNvSpPr txBox="1"/>
          <p:nvPr/>
        </p:nvSpPr>
        <p:spPr>
          <a:xfrm>
            <a:off x="1187624" y="404664"/>
            <a:ext cx="6944530" cy="461665"/>
          </a:xfrm>
          <a:prstGeom prst="rect">
            <a:avLst/>
          </a:prstGeom>
          <a:noFill/>
        </p:spPr>
        <p:txBody>
          <a:bodyPr wrap="none" rtlCol="0">
            <a:spAutoFit/>
          </a:bodyPr>
          <a:lstStyle/>
          <a:p>
            <a:r>
              <a:rPr lang="en-US" sz="1200" i="1" dirty="0" err="1" smtClean="0"/>
              <a:t>Saksa</a:t>
            </a:r>
            <a:r>
              <a:rPr lang="en-US" sz="1200" i="1" dirty="0" smtClean="0"/>
              <a:t>: Systemic </a:t>
            </a:r>
            <a:r>
              <a:rPr lang="en-US" sz="1200" i="1" dirty="0"/>
              <a:t>Context Model of Career Guidance and </a:t>
            </a:r>
            <a:r>
              <a:rPr lang="en-US" sz="1200" i="1" dirty="0" smtClean="0"/>
              <a:t>Counselling</a:t>
            </a:r>
          </a:p>
          <a:p>
            <a:r>
              <a:rPr lang="en-US" sz="1200" i="1" dirty="0" smtClean="0"/>
              <a:t> </a:t>
            </a:r>
            <a:r>
              <a:rPr lang="en-US" sz="1200" i="1" dirty="0"/>
              <a:t>- Quality standards and practitioner competences assigned to the five systemic levels of the model </a:t>
            </a:r>
            <a:endParaRPr lang="fi-FI" sz="1200" dirty="0"/>
          </a:p>
        </p:txBody>
      </p:sp>
    </p:spTree>
    <p:extLst>
      <p:ext uri="{BB962C8B-B14F-4D97-AF65-F5344CB8AC3E}">
        <p14:creationId xmlns:p14="http://schemas.microsoft.com/office/powerpoint/2010/main" val="27265024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4372" t="10256" r="3240" b="8278"/>
          <a:stretch/>
        </p:blipFill>
        <p:spPr>
          <a:xfrm>
            <a:off x="1167406" y="1431827"/>
            <a:ext cx="7581058" cy="5165525"/>
          </a:xfrm>
          <a:prstGeom prst="rect">
            <a:avLst/>
          </a:prstGeom>
        </p:spPr>
      </p:pic>
      <p:sp>
        <p:nvSpPr>
          <p:cNvPr id="3" name="TextBox 2"/>
          <p:cNvSpPr txBox="1"/>
          <p:nvPr/>
        </p:nvSpPr>
        <p:spPr>
          <a:xfrm>
            <a:off x="1187624" y="550421"/>
            <a:ext cx="6647974" cy="646331"/>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i-FI" sz="1800" b="1" i="0" u="none" strike="noStrike" kern="1200" cap="none" spc="0" normalizeH="0" baseline="0" noProof="0" dirty="0" smtClean="0">
                <a:ln>
                  <a:noFill/>
                </a:ln>
                <a:solidFill>
                  <a:srgbClr val="333399"/>
                </a:solidFill>
                <a:effectLst/>
                <a:uLnTx/>
                <a:uFillTx/>
                <a:latin typeface="Arial" charset="0"/>
                <a:ea typeface="+mn-ea"/>
                <a:cs typeface="Arial" charset="0"/>
              </a:rPr>
              <a:t>Canadian </a:t>
            </a:r>
            <a:r>
              <a:rPr kumimoji="0" lang="fi-FI" sz="1800" b="1" i="0" u="none" strike="noStrike" kern="1200" cap="none" spc="0" normalizeH="0" baseline="0" noProof="0" dirty="0" err="1" smtClean="0">
                <a:ln>
                  <a:noFill/>
                </a:ln>
                <a:solidFill>
                  <a:srgbClr val="333399"/>
                </a:solidFill>
                <a:effectLst/>
                <a:uLnTx/>
                <a:uFillTx/>
                <a:latin typeface="Arial" charset="0"/>
                <a:ea typeface="+mn-ea"/>
                <a:cs typeface="Arial" charset="0"/>
              </a:rPr>
              <a:t>Research</a:t>
            </a:r>
            <a:r>
              <a:rPr kumimoji="0" lang="fi-FI" sz="1800" b="1" i="0" u="none" strike="noStrike" kern="1200" cap="none" spc="0" normalizeH="0" baseline="0" noProof="0" dirty="0" smtClean="0">
                <a:ln>
                  <a:noFill/>
                </a:ln>
                <a:solidFill>
                  <a:srgbClr val="333399"/>
                </a:solidFill>
                <a:effectLst/>
                <a:uLnTx/>
                <a:uFillTx/>
                <a:latin typeface="Arial" charset="0"/>
                <a:ea typeface="+mn-ea"/>
                <a:cs typeface="Arial" charset="0"/>
              </a:rPr>
              <a:t> </a:t>
            </a:r>
            <a:r>
              <a:rPr kumimoji="0" lang="fi-FI" sz="1800" b="1" i="0" u="none" strike="noStrike" kern="1200" cap="none" spc="0" normalizeH="0" baseline="0" noProof="0" dirty="0" err="1" smtClean="0">
                <a:ln>
                  <a:noFill/>
                </a:ln>
                <a:solidFill>
                  <a:srgbClr val="333399"/>
                </a:solidFill>
                <a:effectLst/>
                <a:uLnTx/>
                <a:uFillTx/>
                <a:latin typeface="Arial" charset="0"/>
                <a:ea typeface="+mn-ea"/>
                <a:cs typeface="Arial" charset="0"/>
              </a:rPr>
              <a:t>Working</a:t>
            </a:r>
            <a:r>
              <a:rPr kumimoji="0" lang="fi-FI" sz="1800" b="1" i="0" u="none" strike="noStrike" kern="1200" cap="none" spc="0" normalizeH="0" baseline="0" noProof="0" dirty="0" smtClean="0">
                <a:ln>
                  <a:noFill/>
                </a:ln>
                <a:solidFill>
                  <a:srgbClr val="333399"/>
                </a:solidFill>
                <a:effectLst/>
                <a:uLnTx/>
                <a:uFillTx/>
                <a:latin typeface="Arial" charset="0"/>
                <a:ea typeface="+mn-ea"/>
                <a:cs typeface="Arial" charset="0"/>
              </a:rPr>
              <a:t> Group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i-FI" sz="1800" b="1" i="0" u="none" strike="noStrike" kern="1200" cap="none" spc="0" normalizeH="0" baseline="0" noProof="0" dirty="0" smtClean="0">
                <a:ln>
                  <a:noFill/>
                </a:ln>
                <a:solidFill>
                  <a:srgbClr val="333399"/>
                </a:solidFill>
                <a:effectLst/>
                <a:uLnTx/>
                <a:uFillTx/>
                <a:latin typeface="Arial" charset="0"/>
                <a:ea typeface="+mn-ea"/>
                <a:cs typeface="Arial" charset="0"/>
              </a:rPr>
              <a:t>on </a:t>
            </a:r>
            <a:r>
              <a:rPr kumimoji="0" lang="fi-FI" sz="1800" b="1" i="0" u="none" strike="noStrike" kern="1200" cap="none" spc="0" normalizeH="0" baseline="0" noProof="0" dirty="0" err="1" smtClean="0">
                <a:ln>
                  <a:noFill/>
                </a:ln>
                <a:solidFill>
                  <a:srgbClr val="333399"/>
                </a:solidFill>
                <a:effectLst/>
                <a:uLnTx/>
                <a:uFillTx/>
                <a:latin typeface="Arial" charset="0"/>
                <a:ea typeface="+mn-ea"/>
                <a:cs typeface="Arial" charset="0"/>
              </a:rPr>
              <a:t>Evidence-based</a:t>
            </a:r>
            <a:r>
              <a:rPr kumimoji="0" lang="fi-FI" sz="1800" b="1" i="0" u="none" strike="noStrike" kern="1200" cap="none" spc="0" normalizeH="0" baseline="0" noProof="0" dirty="0" smtClean="0">
                <a:ln>
                  <a:noFill/>
                </a:ln>
                <a:solidFill>
                  <a:srgbClr val="333399"/>
                </a:solidFill>
                <a:effectLst/>
                <a:uLnTx/>
                <a:uFillTx/>
                <a:latin typeface="Arial" charset="0"/>
                <a:ea typeface="+mn-ea"/>
                <a:cs typeface="Arial" charset="0"/>
              </a:rPr>
              <a:t> </a:t>
            </a:r>
            <a:r>
              <a:rPr kumimoji="0" lang="fi-FI" sz="1800" b="1" i="0" u="none" strike="noStrike" kern="1200" cap="none" spc="0" normalizeH="0" baseline="0" noProof="0" dirty="0" err="1" smtClean="0">
                <a:ln>
                  <a:noFill/>
                </a:ln>
                <a:solidFill>
                  <a:srgbClr val="333399"/>
                </a:solidFill>
                <a:effectLst/>
                <a:uLnTx/>
                <a:uFillTx/>
                <a:latin typeface="Arial" charset="0"/>
                <a:ea typeface="+mn-ea"/>
                <a:cs typeface="Arial" charset="0"/>
              </a:rPr>
              <a:t>Practice</a:t>
            </a:r>
            <a:r>
              <a:rPr kumimoji="0" lang="fi-FI" sz="1800" b="1" i="0" u="none" strike="noStrike" kern="1200" cap="none" spc="0" normalizeH="0" baseline="0" noProof="0" dirty="0" smtClean="0">
                <a:ln>
                  <a:noFill/>
                </a:ln>
                <a:solidFill>
                  <a:srgbClr val="333399"/>
                </a:solidFill>
                <a:effectLst/>
                <a:uLnTx/>
                <a:uFillTx/>
                <a:latin typeface="Arial" charset="0"/>
                <a:ea typeface="+mn-ea"/>
                <a:cs typeface="Arial" charset="0"/>
              </a:rPr>
              <a:t> for </a:t>
            </a:r>
            <a:r>
              <a:rPr kumimoji="0" lang="fi-FI" sz="1800" b="1" i="0" u="none" strike="noStrike" kern="1200" cap="none" spc="0" normalizeH="0" baseline="0" noProof="0" dirty="0" err="1" smtClean="0">
                <a:ln>
                  <a:noFill/>
                </a:ln>
                <a:solidFill>
                  <a:srgbClr val="333399"/>
                </a:solidFill>
                <a:effectLst/>
                <a:uLnTx/>
                <a:uFillTx/>
                <a:latin typeface="Arial" charset="0"/>
                <a:ea typeface="+mn-ea"/>
                <a:cs typeface="Arial" charset="0"/>
              </a:rPr>
              <a:t>Career</a:t>
            </a:r>
            <a:r>
              <a:rPr kumimoji="0" lang="fi-FI" sz="1800" b="1" i="0" u="none" strike="noStrike" kern="1200" cap="none" spc="0" normalizeH="0" baseline="0" noProof="0" dirty="0" smtClean="0">
                <a:ln>
                  <a:noFill/>
                </a:ln>
                <a:solidFill>
                  <a:srgbClr val="333399"/>
                </a:solidFill>
                <a:effectLst/>
                <a:uLnTx/>
                <a:uFillTx/>
                <a:latin typeface="Arial" charset="0"/>
                <a:ea typeface="+mn-ea"/>
                <a:cs typeface="Arial" charset="0"/>
              </a:rPr>
              <a:t>  </a:t>
            </a:r>
            <a:r>
              <a:rPr kumimoji="0" lang="fi-FI" sz="1800" b="1" i="0" u="none" strike="noStrike" kern="1200" cap="none" spc="0" normalizeH="0" baseline="0" noProof="0" dirty="0" err="1" smtClean="0">
                <a:ln>
                  <a:noFill/>
                </a:ln>
                <a:solidFill>
                  <a:srgbClr val="333399"/>
                </a:solidFill>
                <a:effectLst/>
                <a:uLnTx/>
                <a:uFillTx/>
                <a:latin typeface="Arial" charset="0"/>
                <a:ea typeface="+mn-ea"/>
                <a:cs typeface="Arial" charset="0"/>
              </a:rPr>
              <a:t>Development</a:t>
            </a:r>
            <a:r>
              <a:rPr kumimoji="0" lang="fi-FI" sz="1800" b="1" i="0" u="none" strike="noStrike" kern="1200" cap="none" spc="0" normalizeH="0" baseline="0" noProof="0" dirty="0" smtClean="0">
                <a:ln>
                  <a:noFill/>
                </a:ln>
                <a:solidFill>
                  <a:srgbClr val="333399"/>
                </a:solidFill>
                <a:effectLst/>
                <a:uLnTx/>
                <a:uFillTx/>
                <a:latin typeface="Arial" charset="0"/>
                <a:ea typeface="+mn-ea"/>
                <a:cs typeface="Arial" charset="0"/>
              </a:rPr>
              <a:t> 2015:</a:t>
            </a:r>
            <a:endParaRPr kumimoji="0" lang="fi-FI" sz="1800" b="1" i="0" u="none" strike="noStrike" kern="1200" cap="none" spc="0" normalizeH="0" baseline="0" noProof="0" dirty="0">
              <a:ln>
                <a:noFill/>
              </a:ln>
              <a:solidFill>
                <a:srgbClr val="333399"/>
              </a:solidFill>
              <a:effectLst/>
              <a:uLnTx/>
              <a:uFillTx/>
              <a:latin typeface="Arial" charset="0"/>
              <a:ea typeface="+mn-ea"/>
              <a:cs typeface="Arial" charset="0"/>
            </a:endParaRPr>
          </a:p>
        </p:txBody>
      </p:sp>
    </p:spTree>
    <p:extLst>
      <p:ext uri="{BB962C8B-B14F-4D97-AF65-F5344CB8AC3E}">
        <p14:creationId xmlns:p14="http://schemas.microsoft.com/office/powerpoint/2010/main" val="266711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fi-FI" dirty="0" smtClean="0"/>
              <a:t>Laadukasta ohjausta</a:t>
            </a:r>
            <a:endParaRPr lang="fi-FI" dirty="0"/>
          </a:p>
        </p:txBody>
      </p:sp>
      <p:sp>
        <p:nvSpPr>
          <p:cNvPr id="5" name="Subtitle 4"/>
          <p:cNvSpPr>
            <a:spLocks noGrp="1"/>
          </p:cNvSpPr>
          <p:nvPr>
            <p:ph type="subTitle" idx="1"/>
          </p:nvPr>
        </p:nvSpPr>
        <p:spPr/>
        <p:txBody>
          <a:bodyPr>
            <a:normAutofit fontScale="62500" lnSpcReduction="20000"/>
          </a:bodyPr>
          <a:lstStyle/>
          <a:p>
            <a:r>
              <a:rPr lang="fi-FI" dirty="0" smtClean="0"/>
              <a:t>Tieto-, neuvonta- ja ohjauspalvelut – laatua tulevaisuuteen</a:t>
            </a:r>
          </a:p>
          <a:p>
            <a:r>
              <a:rPr lang="fi-FI" dirty="0"/>
              <a:t>Raimo </a:t>
            </a:r>
            <a:r>
              <a:rPr lang="fi-FI" dirty="0" smtClean="0"/>
              <a:t>Vuorinen, KT</a:t>
            </a:r>
          </a:p>
          <a:p>
            <a:r>
              <a:rPr lang="fi-FI" dirty="0" smtClean="0"/>
              <a:t>Koulutuksen tutkimuslaitos, Jyväskylän yliopisto</a:t>
            </a:r>
            <a:endParaRPr lang="fi-FI" dirty="0"/>
          </a:p>
          <a:p>
            <a:r>
              <a:rPr lang="fi-FI" dirty="0" smtClean="0"/>
              <a:t>TNO-päivät</a:t>
            </a:r>
          </a:p>
          <a:p>
            <a:r>
              <a:rPr lang="fi-FI" dirty="0" smtClean="0"/>
              <a:t>4.-5.5.2017</a:t>
            </a:r>
          </a:p>
          <a:p>
            <a:r>
              <a:rPr lang="fi-FI" dirty="0" smtClean="0"/>
              <a:t>Jyväskylä </a:t>
            </a:r>
          </a:p>
          <a:p>
            <a:endParaRPr lang="fi-FI" dirty="0"/>
          </a:p>
        </p:txBody>
      </p:sp>
    </p:spTree>
    <p:extLst>
      <p:ext uri="{BB962C8B-B14F-4D97-AF65-F5344CB8AC3E}">
        <p14:creationId xmlns:p14="http://schemas.microsoft.com/office/powerpoint/2010/main" val="3017099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own Arrow 5"/>
          <p:cNvSpPr/>
          <p:nvPr/>
        </p:nvSpPr>
        <p:spPr>
          <a:xfrm>
            <a:off x="4067944" y="3120416"/>
            <a:ext cx="576064" cy="792088"/>
          </a:xfrm>
          <a:prstGeom prst="downArrow">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i-FI" sz="1200" b="1" dirty="0" smtClean="0">
                <a:solidFill>
                  <a:schemeClr val="tx1"/>
                </a:solidFill>
              </a:rPr>
              <a:t>TULOS</a:t>
            </a:r>
            <a:endParaRPr lang="fi-FI" sz="1200" b="1" dirty="0">
              <a:solidFill>
                <a:schemeClr val="tx1"/>
              </a:solidFill>
            </a:endParaRPr>
          </a:p>
        </p:txBody>
      </p:sp>
      <p:sp>
        <p:nvSpPr>
          <p:cNvPr id="2" name="Rounded Rectangle 1"/>
          <p:cNvSpPr/>
          <p:nvPr/>
        </p:nvSpPr>
        <p:spPr>
          <a:xfrm>
            <a:off x="107504" y="548680"/>
            <a:ext cx="2880320" cy="2592288"/>
          </a:xfrm>
          <a:prstGeom prst="roundRect">
            <a:avLst/>
          </a:prstGeom>
          <a:gradFill flip="none" rotWithShape="1">
            <a:gsLst>
              <a:gs pos="0">
                <a:srgbClr val="FFFF99">
                  <a:shade val="30000"/>
                  <a:satMod val="115000"/>
                </a:srgbClr>
              </a:gs>
              <a:gs pos="50000">
                <a:srgbClr val="FFFF99">
                  <a:shade val="67500"/>
                  <a:satMod val="115000"/>
                </a:srgbClr>
              </a:gs>
              <a:gs pos="100000">
                <a:srgbClr val="FFFF99">
                  <a:shade val="100000"/>
                  <a:satMod val="115000"/>
                </a:srgb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200" b="1" dirty="0" smtClean="0">
              <a:solidFill>
                <a:schemeClr val="tx1"/>
              </a:solidFill>
            </a:endParaRPr>
          </a:p>
          <a:p>
            <a:pPr algn="ctr"/>
            <a:r>
              <a:rPr lang="fi-FI" sz="1200" b="1" dirty="0" smtClean="0">
                <a:solidFill>
                  <a:schemeClr val="tx1"/>
                </a:solidFill>
              </a:rPr>
              <a:t>KÄYTÖSSÄ OLEVAT RESURSSIT</a:t>
            </a:r>
          </a:p>
          <a:p>
            <a:pPr algn="ctr"/>
            <a:endParaRPr lang="fi-FI" sz="1200" b="1" dirty="0" smtClean="0">
              <a:solidFill>
                <a:schemeClr val="tx1"/>
              </a:solidFill>
            </a:endParaRPr>
          </a:p>
          <a:p>
            <a:pPr marL="171450" indent="-171450">
              <a:buFont typeface="Arial" panose="020B0604020202020204" pitchFamily="34" charset="0"/>
              <a:buChar char="•"/>
            </a:pPr>
            <a:r>
              <a:rPr lang="fi-FI" sz="1200" dirty="0" smtClean="0">
                <a:solidFill>
                  <a:schemeClr val="tx1"/>
                </a:solidFill>
              </a:rPr>
              <a:t>Konteksti: koulutustarjonta, työllistymismahdollisuudet</a:t>
            </a:r>
          </a:p>
          <a:p>
            <a:pPr marL="171450" indent="-171450">
              <a:buFont typeface="Arial" panose="020B0604020202020204" pitchFamily="34" charset="0"/>
              <a:buChar char="•"/>
            </a:pPr>
            <a:r>
              <a:rPr lang="fi-FI" sz="1200" dirty="0" smtClean="0">
                <a:solidFill>
                  <a:schemeClr val="tx1"/>
                </a:solidFill>
              </a:rPr>
              <a:t>Henkilöstö: henkilöstömäärä, koulutustaso, koulutuksen luonne</a:t>
            </a:r>
          </a:p>
          <a:p>
            <a:pPr marL="171450" indent="-171450">
              <a:buFont typeface="Arial" panose="020B0604020202020204" pitchFamily="34" charset="0"/>
              <a:buChar char="•"/>
            </a:pPr>
            <a:r>
              <a:rPr lang="fi-FI" sz="1200" dirty="0" smtClean="0">
                <a:solidFill>
                  <a:schemeClr val="tx1"/>
                </a:solidFill>
              </a:rPr>
              <a:t>Rahoitus: budjetit</a:t>
            </a:r>
          </a:p>
          <a:p>
            <a:pPr marL="171450" indent="-171450">
              <a:buFont typeface="Arial" panose="020B0604020202020204" pitchFamily="34" charset="0"/>
              <a:buChar char="•"/>
            </a:pPr>
            <a:r>
              <a:rPr lang="fi-FI" sz="1200" dirty="0" smtClean="0">
                <a:solidFill>
                  <a:schemeClr val="tx1"/>
                </a:solidFill>
              </a:rPr>
              <a:t>Ohjeet, valtakunnalliset perusteet</a:t>
            </a:r>
          </a:p>
          <a:p>
            <a:pPr marL="171450" indent="-171450">
              <a:buFont typeface="Arial" panose="020B0604020202020204" pitchFamily="34" charset="0"/>
              <a:buChar char="•"/>
            </a:pPr>
            <a:r>
              <a:rPr lang="fi-FI" sz="1200" dirty="0" smtClean="0">
                <a:solidFill>
                  <a:schemeClr val="tx1"/>
                </a:solidFill>
              </a:rPr>
              <a:t>Tilat, </a:t>
            </a:r>
            <a:r>
              <a:rPr lang="fi-FI" sz="1200" dirty="0" err="1" smtClean="0">
                <a:solidFill>
                  <a:schemeClr val="tx1"/>
                </a:solidFill>
              </a:rPr>
              <a:t>faciliteetit</a:t>
            </a:r>
            <a:endParaRPr lang="fi-FI" sz="1200" dirty="0" smtClean="0">
              <a:solidFill>
                <a:schemeClr val="tx1"/>
              </a:solidFill>
            </a:endParaRPr>
          </a:p>
          <a:p>
            <a:pPr marL="171450" indent="-171450">
              <a:buFont typeface="Arial" panose="020B0604020202020204" pitchFamily="34" charset="0"/>
              <a:buChar char="•"/>
            </a:pPr>
            <a:r>
              <a:rPr lang="fi-FI" sz="1200" dirty="0" smtClean="0">
                <a:solidFill>
                  <a:schemeClr val="tx1"/>
                </a:solidFill>
              </a:rPr>
              <a:t>Infra</a:t>
            </a:r>
          </a:p>
          <a:p>
            <a:pPr marL="171450" indent="-171450">
              <a:buFont typeface="Arial" panose="020B0604020202020204" pitchFamily="34" charset="0"/>
              <a:buChar char="•"/>
            </a:pPr>
            <a:r>
              <a:rPr lang="fi-FI" sz="1200" dirty="0" smtClean="0">
                <a:solidFill>
                  <a:schemeClr val="tx1"/>
                </a:solidFill>
              </a:rPr>
              <a:t>Alueelliset voimavarat</a:t>
            </a:r>
          </a:p>
          <a:p>
            <a:endParaRPr lang="fi-FI" sz="1200" dirty="0">
              <a:solidFill>
                <a:schemeClr val="tx1"/>
              </a:solidFill>
            </a:endParaRPr>
          </a:p>
        </p:txBody>
      </p:sp>
      <p:sp>
        <p:nvSpPr>
          <p:cNvPr id="3" name="Oval 2"/>
          <p:cNvSpPr/>
          <p:nvPr/>
        </p:nvSpPr>
        <p:spPr>
          <a:xfrm>
            <a:off x="3674320" y="1896280"/>
            <a:ext cx="1291304" cy="1152128"/>
          </a:xfrm>
          <a:prstGeom prst="ellipse">
            <a:avLst/>
          </a:prstGeom>
          <a:gradFill flip="none" rotWithShape="1">
            <a:gsLst>
              <a:gs pos="0">
                <a:srgbClr val="CCFFFF">
                  <a:shade val="30000"/>
                  <a:satMod val="115000"/>
                </a:srgbClr>
              </a:gs>
              <a:gs pos="50000">
                <a:srgbClr val="CCFFFF">
                  <a:shade val="67500"/>
                  <a:satMod val="115000"/>
                </a:srgbClr>
              </a:gs>
              <a:gs pos="100000">
                <a:srgbClr val="CCFFFF">
                  <a:shade val="100000"/>
                  <a:satMod val="115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b="1" dirty="0" smtClean="0">
                <a:solidFill>
                  <a:schemeClr val="tx1"/>
                </a:solidFill>
              </a:rPr>
              <a:t>ASIAKAS</a:t>
            </a:r>
          </a:p>
          <a:p>
            <a:pPr marL="171450" indent="-171450">
              <a:buFontTx/>
              <a:buChar char="-"/>
            </a:pPr>
            <a:r>
              <a:rPr lang="fi-FI" sz="1000" dirty="0" smtClean="0">
                <a:solidFill>
                  <a:schemeClr val="tx1"/>
                </a:solidFill>
              </a:rPr>
              <a:t>Konteksti</a:t>
            </a:r>
          </a:p>
          <a:p>
            <a:pPr marL="171450" indent="-171450">
              <a:buFontTx/>
              <a:buChar char="-"/>
            </a:pPr>
            <a:r>
              <a:rPr lang="fi-FI" sz="1000" dirty="0" smtClean="0">
                <a:solidFill>
                  <a:schemeClr val="tx1"/>
                </a:solidFill>
              </a:rPr>
              <a:t>Tarpeet</a:t>
            </a:r>
          </a:p>
          <a:p>
            <a:pPr marL="171450" indent="-171450">
              <a:buFontTx/>
              <a:buChar char="-"/>
            </a:pPr>
            <a:r>
              <a:rPr lang="fi-FI" sz="1000" dirty="0" smtClean="0">
                <a:solidFill>
                  <a:schemeClr val="tx1"/>
                </a:solidFill>
              </a:rPr>
              <a:t>Tavoitteet</a:t>
            </a:r>
            <a:endParaRPr lang="fi-FI" sz="1000" dirty="0">
              <a:solidFill>
                <a:schemeClr val="tx1"/>
              </a:solidFill>
            </a:endParaRPr>
          </a:p>
        </p:txBody>
      </p:sp>
      <p:sp>
        <p:nvSpPr>
          <p:cNvPr id="4" name="Rounded Rectangle 3"/>
          <p:cNvSpPr/>
          <p:nvPr/>
        </p:nvSpPr>
        <p:spPr>
          <a:xfrm>
            <a:off x="5652120" y="598848"/>
            <a:ext cx="3384376" cy="3313656"/>
          </a:xfrm>
          <a:prstGeom prst="roundRect">
            <a:avLst/>
          </a:prstGeom>
          <a:gradFill flip="none" rotWithShape="1">
            <a:gsLst>
              <a:gs pos="0">
                <a:srgbClr val="CCFFFF">
                  <a:shade val="30000"/>
                  <a:satMod val="115000"/>
                </a:srgbClr>
              </a:gs>
              <a:gs pos="50000">
                <a:srgbClr val="CCFFFF">
                  <a:shade val="67500"/>
                  <a:satMod val="115000"/>
                </a:srgbClr>
              </a:gs>
              <a:gs pos="100000">
                <a:srgbClr val="CCFFFF">
                  <a:shade val="100000"/>
                  <a:satMod val="115000"/>
                </a:srgb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b="1" dirty="0" smtClean="0">
                <a:solidFill>
                  <a:schemeClr val="tx1"/>
                </a:solidFill>
              </a:rPr>
              <a:t>TYÖMUODOT, JOTKA YHDISTÄVÄT PANOKSET TULOKSIIN</a:t>
            </a:r>
          </a:p>
          <a:p>
            <a:pPr algn="ctr"/>
            <a:endParaRPr lang="fi-FI" sz="1200" b="1" dirty="0" smtClean="0">
              <a:solidFill>
                <a:schemeClr val="tx1"/>
              </a:solidFill>
            </a:endParaRPr>
          </a:p>
          <a:p>
            <a:r>
              <a:rPr lang="fi-FI" sz="1200" b="1" i="1" dirty="0" smtClean="0">
                <a:solidFill>
                  <a:schemeClr val="tx1"/>
                </a:solidFill>
              </a:rPr>
              <a:t>Yleiset työmuodot</a:t>
            </a:r>
          </a:p>
          <a:p>
            <a:pPr marL="171450" indent="-171450">
              <a:buFont typeface="Arial" panose="020B0604020202020204" pitchFamily="34" charset="0"/>
              <a:buChar char="•"/>
            </a:pPr>
            <a:r>
              <a:rPr lang="fi-FI" sz="1200" dirty="0" smtClean="0">
                <a:solidFill>
                  <a:schemeClr val="tx1"/>
                </a:solidFill>
              </a:rPr>
              <a:t>Ohjaussuhteet, tavoitteet, suunnitelmat</a:t>
            </a:r>
          </a:p>
          <a:p>
            <a:r>
              <a:rPr lang="fi-FI" sz="1200" b="1" i="1" dirty="0" smtClean="0">
                <a:solidFill>
                  <a:schemeClr val="tx1"/>
                </a:solidFill>
              </a:rPr>
              <a:t>Erityiset työmuodot</a:t>
            </a:r>
          </a:p>
          <a:p>
            <a:pPr marL="171450" indent="-171450">
              <a:buFont typeface="Arial" panose="020B0604020202020204" pitchFamily="34" charset="0"/>
              <a:buChar char="•"/>
            </a:pPr>
            <a:r>
              <a:rPr lang="fi-FI" sz="1200" dirty="0" smtClean="0">
                <a:solidFill>
                  <a:schemeClr val="tx1"/>
                </a:solidFill>
              </a:rPr>
              <a:t>Urasuunnittelu</a:t>
            </a:r>
          </a:p>
          <a:p>
            <a:pPr marL="171450" indent="-171450">
              <a:buFont typeface="Arial" panose="020B0604020202020204" pitchFamily="34" charset="0"/>
              <a:buChar char="•"/>
            </a:pPr>
            <a:r>
              <a:rPr lang="fi-FI" sz="1200" dirty="0" smtClean="0">
                <a:solidFill>
                  <a:schemeClr val="tx1"/>
                </a:solidFill>
              </a:rPr>
              <a:t>Työnhaku</a:t>
            </a:r>
          </a:p>
          <a:p>
            <a:pPr marL="171450" indent="-171450">
              <a:buFont typeface="Arial" panose="020B0604020202020204" pitchFamily="34" charset="0"/>
              <a:buChar char="•"/>
            </a:pPr>
            <a:r>
              <a:rPr lang="fi-FI" sz="1200" dirty="0" smtClean="0">
                <a:solidFill>
                  <a:schemeClr val="tx1"/>
                </a:solidFill>
              </a:rPr>
              <a:t>Työllistyvyyden ylläpitäminen</a:t>
            </a:r>
          </a:p>
          <a:p>
            <a:pPr marL="171450" indent="-171450">
              <a:buFont typeface="Arial" panose="020B0604020202020204" pitchFamily="34" charset="0"/>
              <a:buChar char="•"/>
            </a:pPr>
            <a:r>
              <a:rPr lang="fi-FI" sz="1200" dirty="0" smtClean="0">
                <a:solidFill>
                  <a:schemeClr val="tx1"/>
                </a:solidFill>
              </a:rPr>
              <a:t>Persoonallinen kehitys</a:t>
            </a:r>
          </a:p>
          <a:p>
            <a:r>
              <a:rPr lang="fi-FI" sz="1200" b="1" i="1" dirty="0" smtClean="0">
                <a:solidFill>
                  <a:schemeClr val="tx1"/>
                </a:solidFill>
              </a:rPr>
              <a:t>Koulutukset</a:t>
            </a:r>
          </a:p>
          <a:p>
            <a:pPr marL="171450" indent="-171450">
              <a:buFont typeface="Arial" panose="020B0604020202020204" pitchFamily="34" charset="0"/>
              <a:buChar char="•"/>
            </a:pPr>
            <a:r>
              <a:rPr lang="fi-FI" sz="1200" dirty="0" smtClean="0">
                <a:solidFill>
                  <a:schemeClr val="tx1"/>
                </a:solidFill>
              </a:rPr>
              <a:t>Työnhaku</a:t>
            </a:r>
          </a:p>
          <a:p>
            <a:pPr marL="171450" indent="-171450">
              <a:buFont typeface="Arial" panose="020B0604020202020204" pitchFamily="34" charset="0"/>
              <a:buChar char="•"/>
            </a:pPr>
            <a:r>
              <a:rPr lang="fi-FI" sz="1200" dirty="0" smtClean="0">
                <a:solidFill>
                  <a:schemeClr val="tx1"/>
                </a:solidFill>
              </a:rPr>
              <a:t>Työllistyvyys</a:t>
            </a:r>
          </a:p>
          <a:p>
            <a:pPr marL="171450" indent="-171450">
              <a:buFont typeface="Arial" panose="020B0604020202020204" pitchFamily="34" charset="0"/>
              <a:buChar char="•"/>
            </a:pPr>
            <a:r>
              <a:rPr lang="fi-FI" sz="1200" dirty="0" smtClean="0">
                <a:solidFill>
                  <a:schemeClr val="tx1"/>
                </a:solidFill>
              </a:rPr>
              <a:t>Osaamisen päivittämien</a:t>
            </a:r>
          </a:p>
          <a:p>
            <a:r>
              <a:rPr lang="fi-FI" sz="1200" b="1" i="1" dirty="0" smtClean="0">
                <a:solidFill>
                  <a:schemeClr val="tx1"/>
                </a:solidFill>
              </a:rPr>
              <a:t>Palveluohjaus</a:t>
            </a:r>
            <a:endParaRPr lang="fi-FI" sz="1200" b="1" i="1" dirty="0">
              <a:solidFill>
                <a:schemeClr val="tx1"/>
              </a:solidFill>
            </a:endParaRPr>
          </a:p>
        </p:txBody>
      </p:sp>
      <p:sp>
        <p:nvSpPr>
          <p:cNvPr id="5" name="Rounded Rectangle 4"/>
          <p:cNvSpPr/>
          <p:nvPr/>
        </p:nvSpPr>
        <p:spPr>
          <a:xfrm>
            <a:off x="1547664" y="4005064"/>
            <a:ext cx="5904656" cy="2808312"/>
          </a:xfrm>
          <a:prstGeom prst="roundRect">
            <a:avLst/>
          </a:prstGeom>
          <a:gradFill flip="none" rotWithShape="1">
            <a:gsLst>
              <a:gs pos="0">
                <a:srgbClr val="CC66FF">
                  <a:tint val="66000"/>
                  <a:satMod val="160000"/>
                </a:srgbClr>
              </a:gs>
              <a:gs pos="50000">
                <a:srgbClr val="CC66FF">
                  <a:tint val="44500"/>
                  <a:satMod val="160000"/>
                </a:srgbClr>
              </a:gs>
              <a:gs pos="100000">
                <a:srgbClr val="CC66FF">
                  <a:tint val="23500"/>
                  <a:satMod val="160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b="1" dirty="0" smtClean="0">
                <a:solidFill>
                  <a:schemeClr val="tx1"/>
                </a:solidFill>
              </a:rPr>
              <a:t>ASIAKKAAN TILANTEEN MUUTOSTA KUVAAVAT INDIKAATTORIT</a:t>
            </a:r>
          </a:p>
          <a:p>
            <a:pPr algn="ctr"/>
            <a:endParaRPr lang="fi-FI" sz="1200" b="1" dirty="0" smtClean="0">
              <a:solidFill>
                <a:schemeClr val="tx1"/>
              </a:solidFill>
            </a:endParaRPr>
          </a:p>
          <a:p>
            <a:pPr marL="228600" indent="-228600">
              <a:buAutoNum type="arabicPeriod"/>
            </a:pPr>
            <a:r>
              <a:rPr lang="fi-FI" sz="1200" b="1" i="1" dirty="0" smtClean="0">
                <a:solidFill>
                  <a:schemeClr val="tx1"/>
                </a:solidFill>
              </a:rPr>
              <a:t>Oppimistulokset</a:t>
            </a:r>
          </a:p>
          <a:p>
            <a:pPr marL="171450" indent="-171450">
              <a:buFont typeface="Arial" panose="020B0604020202020204" pitchFamily="34" charset="0"/>
              <a:buChar char="•"/>
            </a:pPr>
            <a:r>
              <a:rPr lang="fi-FI" sz="1200" dirty="0" smtClean="0">
                <a:solidFill>
                  <a:schemeClr val="tx1"/>
                </a:solidFill>
              </a:rPr>
              <a:t>Ohjauksen myötä kehittyneet urasuunnittelutaidot</a:t>
            </a:r>
          </a:p>
          <a:p>
            <a:pPr marL="171450" indent="-171450">
              <a:buFont typeface="Arial" panose="020B0604020202020204" pitchFamily="34" charset="0"/>
              <a:buChar char="•"/>
            </a:pPr>
            <a:r>
              <a:rPr lang="fi-FI" sz="1200" dirty="0" smtClean="0">
                <a:solidFill>
                  <a:schemeClr val="tx1"/>
                </a:solidFill>
              </a:rPr>
              <a:t>Prosessi-indikaattorit + Tulosindikaattorit</a:t>
            </a:r>
          </a:p>
          <a:p>
            <a:pPr marL="228600" indent="-228600">
              <a:buFont typeface="+mj-lt"/>
              <a:buAutoNum type="arabicPeriod" startAt="2"/>
            </a:pPr>
            <a:r>
              <a:rPr lang="fi-FI" sz="1200" b="1" i="1" dirty="0" smtClean="0">
                <a:solidFill>
                  <a:schemeClr val="tx1"/>
                </a:solidFill>
              </a:rPr>
              <a:t>Persoonallisuuden kehittyminen</a:t>
            </a:r>
          </a:p>
          <a:p>
            <a:pPr marL="228600" indent="-228600">
              <a:buFont typeface="Arial" panose="020B0604020202020204" pitchFamily="34" charset="0"/>
              <a:buChar char="•"/>
            </a:pPr>
            <a:r>
              <a:rPr lang="fi-FI" sz="1200" dirty="0" smtClean="0">
                <a:solidFill>
                  <a:schemeClr val="tx1"/>
                </a:solidFill>
              </a:rPr>
              <a:t>Muutokset asenteissa, itsetunnossa, motivaatiossa</a:t>
            </a:r>
          </a:p>
          <a:p>
            <a:pPr marL="228600" indent="-228600">
              <a:buFont typeface="Arial" panose="020B0604020202020204" pitchFamily="34" charset="0"/>
              <a:buChar char="•"/>
            </a:pPr>
            <a:r>
              <a:rPr lang="fi-FI" sz="1200" dirty="0" smtClean="0">
                <a:solidFill>
                  <a:schemeClr val="tx1"/>
                </a:solidFill>
              </a:rPr>
              <a:t>Prosessi-indikaattorit + Tulosindikaattorit</a:t>
            </a:r>
          </a:p>
          <a:p>
            <a:pPr marL="228600" indent="-228600">
              <a:buFont typeface="+mj-lt"/>
              <a:buAutoNum type="arabicPeriod" startAt="3"/>
            </a:pPr>
            <a:r>
              <a:rPr lang="fi-FI" sz="1200" b="1" i="1" dirty="0" err="1" smtClean="0">
                <a:solidFill>
                  <a:schemeClr val="tx1"/>
                </a:solidFill>
              </a:rPr>
              <a:t>Työllisyystyvyyden</a:t>
            </a:r>
            <a:r>
              <a:rPr lang="fi-FI" sz="1200" b="1" i="1" dirty="0" smtClean="0">
                <a:solidFill>
                  <a:schemeClr val="tx1"/>
                </a:solidFill>
              </a:rPr>
              <a:t> kehittyminen</a:t>
            </a:r>
          </a:p>
          <a:p>
            <a:pPr marL="228600" indent="-228600">
              <a:buFont typeface="Arial" panose="020B0604020202020204" pitchFamily="34" charset="0"/>
              <a:buChar char="•"/>
            </a:pPr>
            <a:r>
              <a:rPr lang="fi-FI" sz="1200" dirty="0" smtClean="0">
                <a:solidFill>
                  <a:schemeClr val="tx1"/>
                </a:solidFill>
              </a:rPr>
              <a:t>Muutokset asiakkaan elämäntilanteessa (työllistyminen, jatkokoulutus)</a:t>
            </a:r>
          </a:p>
          <a:p>
            <a:pPr marL="228600" indent="-228600">
              <a:buFont typeface="Arial" panose="020B0604020202020204" pitchFamily="34" charset="0"/>
              <a:buChar char="•"/>
            </a:pPr>
            <a:r>
              <a:rPr lang="fi-FI" sz="1200" dirty="0" smtClean="0">
                <a:solidFill>
                  <a:schemeClr val="tx1"/>
                </a:solidFill>
              </a:rPr>
              <a:t>Muutokset elämän laadussa (koettu osaaminen, tavoitteiden asettaminen, koettu elämän tarkoitus)</a:t>
            </a:r>
            <a:endParaRPr lang="fi-FI" sz="1200" dirty="0">
              <a:solidFill>
                <a:schemeClr val="tx1"/>
              </a:solidFill>
            </a:endParaRPr>
          </a:p>
        </p:txBody>
      </p:sp>
      <p:sp>
        <p:nvSpPr>
          <p:cNvPr id="7" name="Down Arrow 6"/>
          <p:cNvSpPr/>
          <p:nvPr/>
        </p:nvSpPr>
        <p:spPr>
          <a:xfrm rot="13553455">
            <a:off x="4885927" y="949832"/>
            <a:ext cx="576064" cy="1211854"/>
          </a:xfrm>
          <a:prstGeom prst="downArrow">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fi-FI" sz="1200" b="1" dirty="0" smtClean="0">
                <a:solidFill>
                  <a:schemeClr val="tx1"/>
                </a:solidFill>
              </a:rPr>
              <a:t>PROSESSIT</a:t>
            </a:r>
            <a:endParaRPr lang="fi-FI" sz="1200" b="1" dirty="0">
              <a:solidFill>
                <a:schemeClr val="tx1"/>
              </a:solidFill>
            </a:endParaRPr>
          </a:p>
        </p:txBody>
      </p:sp>
      <p:sp>
        <p:nvSpPr>
          <p:cNvPr id="8" name="Down Arrow 7"/>
          <p:cNvSpPr/>
          <p:nvPr/>
        </p:nvSpPr>
        <p:spPr>
          <a:xfrm rot="8046545" flipH="1">
            <a:off x="3182944" y="1061503"/>
            <a:ext cx="576064" cy="1104403"/>
          </a:xfrm>
          <a:prstGeom prst="downArrow">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i-FI" sz="1200" b="1" dirty="0" smtClean="0">
                <a:solidFill>
                  <a:schemeClr val="tx1"/>
                </a:solidFill>
              </a:rPr>
              <a:t>PANOKSET</a:t>
            </a:r>
            <a:endParaRPr lang="fi-FI" sz="1200" b="1" dirty="0">
              <a:solidFill>
                <a:schemeClr val="tx1"/>
              </a:solidFill>
            </a:endParaRPr>
          </a:p>
        </p:txBody>
      </p:sp>
      <p:sp>
        <p:nvSpPr>
          <p:cNvPr id="9" name="Left-Right Arrow 8"/>
          <p:cNvSpPr/>
          <p:nvPr/>
        </p:nvSpPr>
        <p:spPr>
          <a:xfrm>
            <a:off x="3145207" y="528128"/>
            <a:ext cx="2443128" cy="504056"/>
          </a:xfrm>
          <a:prstGeom prst="leftRightArrow">
            <a:avLst/>
          </a:prstGeom>
          <a:solidFill>
            <a:srgbClr val="FF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Left-Up Arrow 10"/>
          <p:cNvSpPr/>
          <p:nvPr/>
        </p:nvSpPr>
        <p:spPr>
          <a:xfrm>
            <a:off x="7596336" y="4077072"/>
            <a:ext cx="1008112" cy="1728192"/>
          </a:xfrm>
          <a:prstGeom prst="leftUpArrow">
            <a:avLst/>
          </a:prstGeom>
          <a:solidFill>
            <a:srgbClr val="FF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Left-Up Arrow 11"/>
          <p:cNvSpPr/>
          <p:nvPr/>
        </p:nvSpPr>
        <p:spPr>
          <a:xfrm flipH="1">
            <a:off x="395536" y="3192424"/>
            <a:ext cx="1008112" cy="2160240"/>
          </a:xfrm>
          <a:prstGeom prst="leftUpArrow">
            <a:avLst>
              <a:gd name="adj1" fmla="val 25000"/>
              <a:gd name="adj2" fmla="val 25454"/>
              <a:gd name="adj3" fmla="val 25000"/>
            </a:avLst>
          </a:prstGeom>
          <a:solidFill>
            <a:srgbClr val="FF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 name="Rectangle 12"/>
          <p:cNvSpPr/>
          <p:nvPr/>
        </p:nvSpPr>
        <p:spPr>
          <a:xfrm>
            <a:off x="107504" y="44624"/>
            <a:ext cx="8136904" cy="461665"/>
          </a:xfrm>
          <a:prstGeom prst="rect">
            <a:avLst/>
          </a:prstGeom>
        </p:spPr>
        <p:txBody>
          <a:bodyPr wrap="square">
            <a:spAutoFit/>
          </a:bodyPr>
          <a:lstStyle/>
          <a:p>
            <a:pPr lvl="0">
              <a:defRPr/>
            </a:pPr>
            <a:r>
              <a:rPr lang="fi-FI" sz="1200" b="1" dirty="0" smtClean="0">
                <a:solidFill>
                  <a:srgbClr val="333399"/>
                </a:solidFill>
              </a:rPr>
              <a:t>Kanadan käyttämä kansallinen arviointikehikko</a:t>
            </a:r>
          </a:p>
          <a:p>
            <a:pPr lvl="0">
              <a:defRPr/>
            </a:pPr>
            <a:r>
              <a:rPr lang="fi-FI" sz="1200" dirty="0" smtClean="0">
                <a:solidFill>
                  <a:srgbClr val="333399"/>
                </a:solidFill>
              </a:rPr>
              <a:t>Canadian </a:t>
            </a:r>
            <a:r>
              <a:rPr lang="fi-FI" sz="1200" dirty="0" err="1">
                <a:solidFill>
                  <a:srgbClr val="333399"/>
                </a:solidFill>
              </a:rPr>
              <a:t>Research</a:t>
            </a:r>
            <a:r>
              <a:rPr lang="fi-FI" sz="1200" dirty="0">
                <a:solidFill>
                  <a:srgbClr val="333399"/>
                </a:solidFill>
              </a:rPr>
              <a:t> </a:t>
            </a:r>
            <a:r>
              <a:rPr lang="fi-FI" sz="1200" dirty="0" err="1">
                <a:solidFill>
                  <a:srgbClr val="333399"/>
                </a:solidFill>
              </a:rPr>
              <a:t>Working</a:t>
            </a:r>
            <a:r>
              <a:rPr lang="fi-FI" sz="1200" dirty="0">
                <a:solidFill>
                  <a:srgbClr val="333399"/>
                </a:solidFill>
              </a:rPr>
              <a:t> Group </a:t>
            </a:r>
            <a:r>
              <a:rPr lang="fi-FI" sz="1200" dirty="0" smtClean="0">
                <a:solidFill>
                  <a:srgbClr val="333399"/>
                </a:solidFill>
              </a:rPr>
              <a:t>on </a:t>
            </a:r>
            <a:r>
              <a:rPr lang="fi-FI" sz="1200" dirty="0" err="1">
                <a:solidFill>
                  <a:srgbClr val="333399"/>
                </a:solidFill>
              </a:rPr>
              <a:t>Evidence-based</a:t>
            </a:r>
            <a:r>
              <a:rPr lang="fi-FI" sz="1200" dirty="0">
                <a:solidFill>
                  <a:srgbClr val="333399"/>
                </a:solidFill>
              </a:rPr>
              <a:t> </a:t>
            </a:r>
            <a:r>
              <a:rPr lang="fi-FI" sz="1200" dirty="0" err="1">
                <a:solidFill>
                  <a:srgbClr val="333399"/>
                </a:solidFill>
              </a:rPr>
              <a:t>Practice</a:t>
            </a:r>
            <a:r>
              <a:rPr lang="fi-FI" sz="1200" dirty="0">
                <a:solidFill>
                  <a:srgbClr val="333399"/>
                </a:solidFill>
              </a:rPr>
              <a:t> for </a:t>
            </a:r>
            <a:r>
              <a:rPr lang="fi-FI" sz="1200" dirty="0" err="1">
                <a:solidFill>
                  <a:srgbClr val="333399"/>
                </a:solidFill>
              </a:rPr>
              <a:t>Career</a:t>
            </a:r>
            <a:r>
              <a:rPr lang="fi-FI" sz="1200" dirty="0">
                <a:solidFill>
                  <a:srgbClr val="333399"/>
                </a:solidFill>
              </a:rPr>
              <a:t>  </a:t>
            </a:r>
            <a:r>
              <a:rPr lang="fi-FI" sz="1200" dirty="0" err="1">
                <a:solidFill>
                  <a:srgbClr val="333399"/>
                </a:solidFill>
              </a:rPr>
              <a:t>Development</a:t>
            </a:r>
            <a:r>
              <a:rPr lang="fi-FI" sz="1200" dirty="0">
                <a:solidFill>
                  <a:srgbClr val="333399"/>
                </a:solidFill>
              </a:rPr>
              <a:t> 2015:</a:t>
            </a:r>
          </a:p>
        </p:txBody>
      </p:sp>
    </p:spTree>
    <p:extLst>
      <p:ext uri="{BB962C8B-B14F-4D97-AF65-F5344CB8AC3E}">
        <p14:creationId xmlns:p14="http://schemas.microsoft.com/office/powerpoint/2010/main" val="38348955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rot="5400000">
            <a:off x="1814432" y="255321"/>
            <a:ext cx="6091199" cy="6624735"/>
          </a:xfrm>
          <a:prstGeom prst="rect">
            <a:avLst/>
          </a:prstGeom>
        </p:spPr>
      </p:pic>
      <p:sp>
        <p:nvSpPr>
          <p:cNvPr id="5" name="TextBox 4"/>
          <p:cNvSpPr txBox="1"/>
          <p:nvPr/>
        </p:nvSpPr>
        <p:spPr>
          <a:xfrm>
            <a:off x="899592" y="332656"/>
            <a:ext cx="5976664" cy="523220"/>
          </a:xfrm>
          <a:prstGeom prst="rect">
            <a:avLst/>
          </a:prstGeom>
          <a:noFill/>
        </p:spPr>
        <p:txBody>
          <a:bodyPr wrap="square" rtlCol="0">
            <a:spAutoFit/>
          </a:bodyPr>
          <a:lstStyle/>
          <a:p>
            <a:r>
              <a:rPr lang="fi-FI" sz="1400" b="1" dirty="0" smtClean="0">
                <a:solidFill>
                  <a:schemeClr val="accent2"/>
                </a:solidFill>
              </a:rPr>
              <a:t>Canadian </a:t>
            </a:r>
            <a:r>
              <a:rPr lang="fi-FI" sz="1400" b="1" dirty="0" err="1" smtClean="0">
                <a:solidFill>
                  <a:schemeClr val="accent2"/>
                </a:solidFill>
              </a:rPr>
              <a:t>Research</a:t>
            </a:r>
            <a:r>
              <a:rPr lang="fi-FI" sz="1400" b="1" dirty="0" smtClean="0">
                <a:solidFill>
                  <a:schemeClr val="accent2"/>
                </a:solidFill>
              </a:rPr>
              <a:t> </a:t>
            </a:r>
            <a:r>
              <a:rPr lang="fi-FI" sz="1400" b="1" dirty="0" err="1" smtClean="0">
                <a:solidFill>
                  <a:schemeClr val="accent2"/>
                </a:solidFill>
              </a:rPr>
              <a:t>Working</a:t>
            </a:r>
            <a:r>
              <a:rPr lang="fi-FI" sz="1400" b="1" dirty="0" smtClean="0">
                <a:solidFill>
                  <a:schemeClr val="accent2"/>
                </a:solidFill>
              </a:rPr>
              <a:t> Group </a:t>
            </a:r>
          </a:p>
          <a:p>
            <a:r>
              <a:rPr lang="fi-FI" sz="1400" b="1" dirty="0" smtClean="0">
                <a:solidFill>
                  <a:schemeClr val="accent2"/>
                </a:solidFill>
              </a:rPr>
              <a:t>on </a:t>
            </a:r>
            <a:r>
              <a:rPr lang="fi-FI" sz="1400" b="1" dirty="0" err="1" smtClean="0">
                <a:solidFill>
                  <a:schemeClr val="accent2"/>
                </a:solidFill>
              </a:rPr>
              <a:t>Evidence-based</a:t>
            </a:r>
            <a:r>
              <a:rPr lang="fi-FI" sz="1400" b="1" dirty="0" smtClean="0">
                <a:solidFill>
                  <a:schemeClr val="accent2"/>
                </a:solidFill>
              </a:rPr>
              <a:t> </a:t>
            </a:r>
            <a:r>
              <a:rPr lang="fi-FI" sz="1400" b="1" dirty="0" err="1" smtClean="0">
                <a:solidFill>
                  <a:schemeClr val="accent2"/>
                </a:solidFill>
              </a:rPr>
              <a:t>Practice</a:t>
            </a:r>
            <a:r>
              <a:rPr lang="fi-FI" sz="1400" b="1" dirty="0" smtClean="0">
                <a:solidFill>
                  <a:schemeClr val="accent2"/>
                </a:solidFill>
              </a:rPr>
              <a:t> for </a:t>
            </a:r>
            <a:r>
              <a:rPr lang="fi-FI" sz="1400" b="1" dirty="0" err="1" smtClean="0">
                <a:solidFill>
                  <a:schemeClr val="accent2"/>
                </a:solidFill>
              </a:rPr>
              <a:t>Career</a:t>
            </a:r>
            <a:r>
              <a:rPr lang="fi-FI" sz="1400" b="1" dirty="0" smtClean="0">
                <a:solidFill>
                  <a:schemeClr val="accent2"/>
                </a:solidFill>
              </a:rPr>
              <a:t>  </a:t>
            </a:r>
            <a:r>
              <a:rPr lang="fi-FI" sz="1400" b="1" dirty="0" err="1" smtClean="0">
                <a:solidFill>
                  <a:schemeClr val="accent2"/>
                </a:solidFill>
              </a:rPr>
              <a:t>Development</a:t>
            </a:r>
            <a:r>
              <a:rPr lang="fi-FI" sz="1400" b="1" dirty="0" smtClean="0">
                <a:solidFill>
                  <a:schemeClr val="accent2"/>
                </a:solidFill>
              </a:rPr>
              <a:t> 2015:</a:t>
            </a:r>
            <a:endParaRPr lang="fi-FI" sz="1400" b="1" dirty="0">
              <a:solidFill>
                <a:schemeClr val="accent2"/>
              </a:solidFill>
            </a:endParaRPr>
          </a:p>
        </p:txBody>
      </p:sp>
    </p:spTree>
    <p:extLst>
      <p:ext uri="{BB962C8B-B14F-4D97-AF65-F5344CB8AC3E}">
        <p14:creationId xmlns:p14="http://schemas.microsoft.com/office/powerpoint/2010/main" val="33034897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lstStyle/>
          <a:p>
            <a:r>
              <a:rPr lang="fi-FI" sz="3200" dirty="0" err="1" smtClean="0"/>
              <a:t>Working-life</a:t>
            </a:r>
            <a:r>
              <a:rPr lang="fi-FI" sz="3200" dirty="0" smtClean="0"/>
              <a:t> </a:t>
            </a:r>
            <a:r>
              <a:rPr lang="fi-FI" sz="3200" dirty="0" err="1" smtClean="0"/>
              <a:t>Relations</a:t>
            </a:r>
            <a:r>
              <a:rPr lang="fi-FI" sz="3200" dirty="0" smtClean="0"/>
              <a:t> Radar</a:t>
            </a:r>
            <a:br>
              <a:rPr lang="fi-FI" sz="3200" dirty="0" smtClean="0"/>
            </a:br>
            <a:r>
              <a:rPr lang="fi-FI" sz="1400" dirty="0" smtClean="0"/>
              <a:t>(Spangar, Arnkil, Keskinen, </a:t>
            </a:r>
            <a:r>
              <a:rPr lang="fi-FI" sz="1400" dirty="0" err="1" smtClean="0"/>
              <a:t>Vanhalakka-Ruoho</a:t>
            </a:r>
            <a:r>
              <a:rPr lang="fi-FI" sz="1400" dirty="0" smtClean="0"/>
              <a:t>, Heikkilä &amp; Pitkänen 2013) </a:t>
            </a:r>
            <a:endParaRPr lang="fi-FI" sz="3200" dirty="0"/>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95736" y="1556792"/>
            <a:ext cx="6696744" cy="4893088"/>
          </a:xfrm>
        </p:spPr>
      </p:pic>
    </p:spTree>
    <p:extLst>
      <p:ext uri="{BB962C8B-B14F-4D97-AF65-F5344CB8AC3E}">
        <p14:creationId xmlns:p14="http://schemas.microsoft.com/office/powerpoint/2010/main" val="5090582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87623" y="629816"/>
            <a:ext cx="7632849" cy="1143000"/>
          </a:xfrm>
        </p:spPr>
        <p:txBody>
          <a:bodyPr>
            <a:normAutofit fontScale="90000"/>
          </a:bodyPr>
          <a:lstStyle/>
          <a:p>
            <a:r>
              <a:rPr lang="fi-FI" dirty="0" smtClean="0"/>
              <a:t>Australia: CICA 2014</a:t>
            </a:r>
            <a:br>
              <a:rPr lang="fi-FI" dirty="0" smtClean="0"/>
            </a:br>
            <a:r>
              <a:rPr lang="fi-FI" dirty="0" err="1" smtClean="0"/>
              <a:t>Benchmarking</a:t>
            </a:r>
            <a:r>
              <a:rPr lang="fi-FI" dirty="0" smtClean="0"/>
              <a:t> Resource</a:t>
            </a:r>
            <a:endParaRPr lang="fi-FI" dirty="0"/>
          </a:p>
        </p:txBody>
      </p:sp>
      <p:pic>
        <p:nvPicPr>
          <p:cNvPr id="6" name="Picture 5"/>
          <p:cNvPicPr>
            <a:picLocks noChangeAspect="1"/>
          </p:cNvPicPr>
          <p:nvPr/>
        </p:nvPicPr>
        <p:blipFill>
          <a:blip r:embed="rId2"/>
          <a:stretch>
            <a:fillRect/>
          </a:stretch>
        </p:blipFill>
        <p:spPr>
          <a:xfrm>
            <a:off x="1043608" y="1976618"/>
            <a:ext cx="7767922" cy="3900654"/>
          </a:xfrm>
          <a:prstGeom prst="rect">
            <a:avLst/>
          </a:prstGeom>
        </p:spPr>
      </p:pic>
    </p:spTree>
    <p:extLst>
      <p:ext uri="{BB962C8B-B14F-4D97-AF65-F5344CB8AC3E}">
        <p14:creationId xmlns:p14="http://schemas.microsoft.com/office/powerpoint/2010/main" val="30956657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dirty="0" smtClean="0"/>
              <a:t>Saudi-Arabia: </a:t>
            </a:r>
            <a:br>
              <a:rPr lang="fi-FI" dirty="0" smtClean="0"/>
            </a:br>
            <a:r>
              <a:rPr lang="fi-FI" dirty="0" smtClean="0"/>
              <a:t>QA </a:t>
            </a:r>
            <a:r>
              <a:rPr lang="fi-FI" dirty="0" err="1" smtClean="0"/>
              <a:t>system</a:t>
            </a:r>
            <a:r>
              <a:rPr lang="fi-FI" dirty="0" smtClean="0"/>
              <a:t> for </a:t>
            </a:r>
            <a:r>
              <a:rPr lang="fi-FI" dirty="0" err="1" smtClean="0"/>
              <a:t>careers</a:t>
            </a:r>
            <a:r>
              <a:rPr lang="fi-FI" dirty="0" smtClean="0"/>
              <a:t> </a:t>
            </a:r>
            <a:r>
              <a:rPr lang="fi-FI" dirty="0" err="1" smtClean="0"/>
              <a:t>industry</a:t>
            </a:r>
            <a:endParaRPr lang="fi-FI" dirty="0"/>
          </a:p>
        </p:txBody>
      </p:sp>
      <p:pic>
        <p:nvPicPr>
          <p:cNvPr id="4" name="Picture 3"/>
          <p:cNvPicPr>
            <a:picLocks noChangeAspect="1"/>
          </p:cNvPicPr>
          <p:nvPr/>
        </p:nvPicPr>
        <p:blipFill>
          <a:blip r:embed="rId2"/>
          <a:stretch>
            <a:fillRect/>
          </a:stretch>
        </p:blipFill>
        <p:spPr>
          <a:xfrm>
            <a:off x="1695230" y="1772816"/>
            <a:ext cx="6477170" cy="4891862"/>
          </a:xfrm>
          <a:prstGeom prst="rect">
            <a:avLst/>
          </a:prstGeom>
        </p:spPr>
      </p:pic>
    </p:spTree>
    <p:extLst>
      <p:ext uri="{BB962C8B-B14F-4D97-AF65-F5344CB8AC3E}">
        <p14:creationId xmlns:p14="http://schemas.microsoft.com/office/powerpoint/2010/main" val="9617161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39878" y="620688"/>
            <a:ext cx="7883449" cy="5472608"/>
          </a:xfrm>
          <a:prstGeom prst="rect">
            <a:avLst/>
          </a:prstGeom>
        </p:spPr>
      </p:pic>
    </p:spTree>
    <p:extLst>
      <p:ext uri="{BB962C8B-B14F-4D97-AF65-F5344CB8AC3E}">
        <p14:creationId xmlns:p14="http://schemas.microsoft.com/office/powerpoint/2010/main" val="24199056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dirty="0" err="1" smtClean="0"/>
              <a:t>Ireland</a:t>
            </a:r>
            <a:r>
              <a:rPr lang="fi-FI" dirty="0" smtClean="0"/>
              <a:t>: </a:t>
            </a:r>
            <a:r>
              <a:rPr lang="fi-FI" dirty="0" err="1" smtClean="0"/>
              <a:t>Career</a:t>
            </a:r>
            <a:r>
              <a:rPr lang="fi-FI" dirty="0" smtClean="0"/>
              <a:t> Learning &amp; </a:t>
            </a:r>
            <a:r>
              <a:rPr lang="fi-FI" dirty="0" err="1" smtClean="0"/>
              <a:t>Development</a:t>
            </a:r>
            <a:endParaRPr lang="fi-FI" dirty="0"/>
          </a:p>
        </p:txBody>
      </p:sp>
      <p:pic>
        <p:nvPicPr>
          <p:cNvPr id="4" name="Picture 3"/>
          <p:cNvPicPr>
            <a:picLocks noChangeAspect="1"/>
          </p:cNvPicPr>
          <p:nvPr/>
        </p:nvPicPr>
        <p:blipFill>
          <a:blip r:embed="rId2"/>
          <a:stretch>
            <a:fillRect/>
          </a:stretch>
        </p:blipFill>
        <p:spPr>
          <a:xfrm>
            <a:off x="899592" y="2060848"/>
            <a:ext cx="8223630" cy="3888432"/>
          </a:xfrm>
          <a:prstGeom prst="rect">
            <a:avLst/>
          </a:prstGeom>
        </p:spPr>
      </p:pic>
    </p:spTree>
    <p:extLst>
      <p:ext uri="{BB962C8B-B14F-4D97-AF65-F5344CB8AC3E}">
        <p14:creationId xmlns:p14="http://schemas.microsoft.com/office/powerpoint/2010/main" val="20288210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42224" y="1916832"/>
            <a:ext cx="8166280" cy="4941168"/>
          </a:xfrm>
          <a:prstGeom prst="rect">
            <a:avLst/>
          </a:prstGeom>
        </p:spPr>
      </p:pic>
      <p:sp>
        <p:nvSpPr>
          <p:cNvPr id="5" name="Title 1"/>
          <p:cNvSpPr>
            <a:spLocks noGrp="1"/>
          </p:cNvSpPr>
          <p:nvPr>
            <p:ph type="title"/>
          </p:nvPr>
        </p:nvSpPr>
        <p:spPr>
          <a:xfrm>
            <a:off x="1187623" y="485775"/>
            <a:ext cx="7632849" cy="1143000"/>
          </a:xfrm>
        </p:spPr>
        <p:txBody>
          <a:bodyPr>
            <a:normAutofit fontScale="90000"/>
          </a:bodyPr>
          <a:lstStyle/>
          <a:p>
            <a:r>
              <a:rPr lang="fi-FI" dirty="0" err="1" smtClean="0"/>
              <a:t>Ireland</a:t>
            </a:r>
            <a:r>
              <a:rPr lang="fi-FI" dirty="0" smtClean="0"/>
              <a:t>: </a:t>
            </a:r>
            <a:r>
              <a:rPr lang="fi-FI" dirty="0" err="1" smtClean="0"/>
              <a:t>Career</a:t>
            </a:r>
            <a:r>
              <a:rPr lang="fi-FI" dirty="0" smtClean="0"/>
              <a:t> Learning &amp; </a:t>
            </a:r>
            <a:r>
              <a:rPr lang="fi-FI" dirty="0" err="1" smtClean="0"/>
              <a:t>Development</a:t>
            </a:r>
            <a:endParaRPr lang="fi-FI" dirty="0"/>
          </a:p>
        </p:txBody>
      </p:sp>
    </p:spTree>
    <p:extLst>
      <p:ext uri="{BB962C8B-B14F-4D97-AF65-F5344CB8AC3E}">
        <p14:creationId xmlns:p14="http://schemas.microsoft.com/office/powerpoint/2010/main" val="25103937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517454473"/>
              </p:ext>
            </p:extLst>
          </p:nvPr>
        </p:nvGraphicFramePr>
        <p:xfrm>
          <a:off x="1115617" y="1124744"/>
          <a:ext cx="7848870" cy="5256584"/>
        </p:xfrm>
        <a:graphic>
          <a:graphicData uri="http://schemas.openxmlformats.org/drawingml/2006/table">
            <a:tbl>
              <a:tblPr firstRow="1" firstCol="1" lastRow="1" lastCol="1" bandRow="1" bandCol="1">
                <a:tableStyleId>{5C22544A-7EE6-4342-B048-85BDC9FD1C3A}</a:tableStyleId>
              </a:tblPr>
              <a:tblGrid>
                <a:gridCol w="2088231">
                  <a:extLst>
                    <a:ext uri="{9D8B030D-6E8A-4147-A177-3AD203B41FA5}">
                      <a16:colId xmlns:a16="http://schemas.microsoft.com/office/drawing/2014/main" xmlns="" val="3220428979"/>
                    </a:ext>
                  </a:extLst>
                </a:gridCol>
                <a:gridCol w="2088232">
                  <a:extLst>
                    <a:ext uri="{9D8B030D-6E8A-4147-A177-3AD203B41FA5}">
                      <a16:colId xmlns:a16="http://schemas.microsoft.com/office/drawing/2014/main" xmlns="" val="2316037116"/>
                    </a:ext>
                  </a:extLst>
                </a:gridCol>
                <a:gridCol w="1872208">
                  <a:extLst>
                    <a:ext uri="{9D8B030D-6E8A-4147-A177-3AD203B41FA5}">
                      <a16:colId xmlns:a16="http://schemas.microsoft.com/office/drawing/2014/main" xmlns="" val="3424304692"/>
                    </a:ext>
                  </a:extLst>
                </a:gridCol>
                <a:gridCol w="1800199">
                  <a:extLst>
                    <a:ext uri="{9D8B030D-6E8A-4147-A177-3AD203B41FA5}">
                      <a16:colId xmlns:a16="http://schemas.microsoft.com/office/drawing/2014/main" xmlns="" val="1956752402"/>
                    </a:ext>
                  </a:extLst>
                </a:gridCol>
              </a:tblGrid>
              <a:tr h="1455967">
                <a:tc>
                  <a:txBody>
                    <a:bodyPr/>
                    <a:lstStyle/>
                    <a:p>
                      <a:pPr>
                        <a:lnSpc>
                          <a:spcPct val="115000"/>
                        </a:lnSpc>
                        <a:spcAft>
                          <a:spcPts val="0"/>
                        </a:spcAft>
                      </a:pPr>
                      <a:r>
                        <a:rPr lang="fi-FI" sz="1400">
                          <a:solidFill>
                            <a:schemeClr val="tx1"/>
                          </a:solidFill>
                          <a:effectLst/>
                        </a:rPr>
                        <a:t> </a:t>
                      </a:r>
                      <a:endParaRPr lang="fi-FI" sz="1400">
                        <a:solidFill>
                          <a:schemeClr val="tx1"/>
                        </a:solidFill>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ct val="115000"/>
                        </a:lnSpc>
                        <a:spcAft>
                          <a:spcPts val="0"/>
                        </a:spcAft>
                      </a:pPr>
                      <a:r>
                        <a:rPr lang="fi-FI" sz="1400">
                          <a:solidFill>
                            <a:schemeClr val="tx1"/>
                          </a:solidFill>
                          <a:effectLst/>
                        </a:rPr>
                        <a:t>Taso1 </a:t>
                      </a:r>
                    </a:p>
                    <a:p>
                      <a:pPr>
                        <a:lnSpc>
                          <a:spcPct val="115000"/>
                        </a:lnSpc>
                        <a:spcAft>
                          <a:spcPts val="0"/>
                        </a:spcAft>
                      </a:pPr>
                      <a:r>
                        <a:rPr lang="fi-FI" sz="1400">
                          <a:solidFill>
                            <a:schemeClr val="tx1"/>
                          </a:solidFill>
                          <a:effectLst/>
                        </a:rPr>
                        <a:t>Asiakasohjaus</a:t>
                      </a:r>
                      <a:endParaRPr lang="fi-FI" sz="1400">
                        <a:solidFill>
                          <a:schemeClr val="tx1"/>
                        </a:solidFill>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ct val="115000"/>
                        </a:lnSpc>
                        <a:spcAft>
                          <a:spcPts val="0"/>
                        </a:spcAft>
                      </a:pPr>
                      <a:r>
                        <a:rPr lang="fi-FI" sz="1400" dirty="0">
                          <a:solidFill>
                            <a:schemeClr val="tx1"/>
                          </a:solidFill>
                          <a:effectLst/>
                        </a:rPr>
                        <a:t>Taso 2</a:t>
                      </a:r>
                    </a:p>
                    <a:p>
                      <a:pPr>
                        <a:lnSpc>
                          <a:spcPct val="115000"/>
                        </a:lnSpc>
                        <a:spcAft>
                          <a:spcPts val="0"/>
                        </a:spcAft>
                      </a:pPr>
                      <a:r>
                        <a:rPr lang="fi-FI" sz="1400" dirty="0" smtClean="0">
                          <a:solidFill>
                            <a:schemeClr val="tx1"/>
                          </a:solidFill>
                          <a:effectLst/>
                        </a:rPr>
                        <a:t>Ohjauksen</a:t>
                      </a:r>
                    </a:p>
                    <a:p>
                      <a:pPr>
                        <a:lnSpc>
                          <a:spcPct val="115000"/>
                        </a:lnSpc>
                        <a:spcAft>
                          <a:spcPts val="0"/>
                        </a:spcAft>
                      </a:pPr>
                      <a:r>
                        <a:rPr lang="fi-FI" sz="1400" dirty="0" smtClean="0">
                          <a:solidFill>
                            <a:schemeClr val="tx1"/>
                          </a:solidFill>
                          <a:effectLst/>
                        </a:rPr>
                        <a:t>kokonaisvoimavarat</a:t>
                      </a:r>
                      <a:endParaRPr lang="fi-FI" sz="1400" dirty="0">
                        <a:solidFill>
                          <a:schemeClr val="tx1"/>
                        </a:solidFill>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ct val="115000"/>
                        </a:lnSpc>
                        <a:spcAft>
                          <a:spcPts val="0"/>
                        </a:spcAft>
                      </a:pPr>
                      <a:r>
                        <a:rPr lang="fi-FI" sz="1400" dirty="0">
                          <a:solidFill>
                            <a:schemeClr val="tx1"/>
                          </a:solidFill>
                          <a:effectLst/>
                        </a:rPr>
                        <a:t>Taso 3</a:t>
                      </a:r>
                    </a:p>
                    <a:p>
                      <a:pPr>
                        <a:lnSpc>
                          <a:spcPct val="115000"/>
                        </a:lnSpc>
                        <a:spcAft>
                          <a:spcPts val="0"/>
                        </a:spcAft>
                      </a:pPr>
                      <a:r>
                        <a:rPr lang="fi-FI" sz="1400" dirty="0" smtClean="0">
                          <a:solidFill>
                            <a:schemeClr val="tx1"/>
                          </a:solidFill>
                          <a:effectLst/>
                        </a:rPr>
                        <a:t>Ohjauksen</a:t>
                      </a:r>
                    </a:p>
                    <a:p>
                      <a:pPr>
                        <a:lnSpc>
                          <a:spcPct val="115000"/>
                        </a:lnSpc>
                        <a:spcAft>
                          <a:spcPts val="0"/>
                        </a:spcAft>
                      </a:pPr>
                      <a:r>
                        <a:rPr lang="fi-FI" sz="1400" dirty="0" smtClean="0">
                          <a:solidFill>
                            <a:schemeClr val="tx1"/>
                          </a:solidFill>
                          <a:effectLst/>
                        </a:rPr>
                        <a:t>strateginen </a:t>
                      </a:r>
                      <a:r>
                        <a:rPr lang="fi-FI" sz="1400" dirty="0">
                          <a:solidFill>
                            <a:schemeClr val="tx1"/>
                          </a:solidFill>
                          <a:effectLst/>
                        </a:rPr>
                        <a:t>kehittäminen ja päätöksenteko</a:t>
                      </a:r>
                      <a:endParaRPr lang="fi-FI" sz="1400" dirty="0">
                        <a:solidFill>
                          <a:schemeClr val="tx1"/>
                        </a:solidFill>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xmlns="" val="3419876258"/>
                  </a:ext>
                </a:extLst>
              </a:tr>
              <a:tr h="1752195">
                <a:tc>
                  <a:txBody>
                    <a:bodyPr/>
                    <a:lstStyle/>
                    <a:p>
                      <a:pPr>
                        <a:lnSpc>
                          <a:spcPct val="115000"/>
                        </a:lnSpc>
                        <a:spcAft>
                          <a:spcPts val="0"/>
                        </a:spcAft>
                      </a:pPr>
                      <a:r>
                        <a:rPr lang="fi-FI" sz="1400" dirty="0" smtClean="0">
                          <a:solidFill>
                            <a:schemeClr val="tx1"/>
                          </a:solidFill>
                          <a:effectLst/>
                        </a:rPr>
                        <a:t>A:</a:t>
                      </a:r>
                      <a:r>
                        <a:rPr lang="fi-FI" sz="1400" baseline="0" dirty="0" smtClean="0">
                          <a:solidFill>
                            <a:schemeClr val="tx1"/>
                          </a:solidFill>
                          <a:effectLst/>
                        </a:rPr>
                        <a:t> </a:t>
                      </a:r>
                    </a:p>
                    <a:p>
                      <a:pPr>
                        <a:lnSpc>
                          <a:spcPct val="115000"/>
                        </a:lnSpc>
                        <a:spcAft>
                          <a:spcPts val="0"/>
                        </a:spcAft>
                      </a:pPr>
                      <a:r>
                        <a:rPr lang="fi-FI" sz="1400" dirty="0" smtClean="0">
                          <a:solidFill>
                            <a:schemeClr val="tx1"/>
                          </a:solidFill>
                          <a:effectLst/>
                        </a:rPr>
                        <a:t>Ohjauksen </a:t>
                      </a:r>
                      <a:r>
                        <a:rPr lang="fi-FI" sz="1400" dirty="0">
                          <a:solidFill>
                            <a:schemeClr val="tx1"/>
                          </a:solidFill>
                          <a:effectLst/>
                        </a:rPr>
                        <a:t>koordinointi</a:t>
                      </a:r>
                      <a:endParaRPr lang="fi-FI" sz="1400" dirty="0">
                        <a:solidFill>
                          <a:schemeClr val="tx1"/>
                        </a:solidFill>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F3FD"/>
                    </a:solidFill>
                  </a:tcPr>
                </a:tc>
                <a:tc>
                  <a:txBody>
                    <a:bodyPr/>
                    <a:lstStyle/>
                    <a:p>
                      <a:pPr>
                        <a:lnSpc>
                          <a:spcPct val="115000"/>
                        </a:lnSpc>
                        <a:spcAft>
                          <a:spcPts val="0"/>
                        </a:spcAft>
                      </a:pPr>
                      <a:r>
                        <a:rPr lang="fi-FI" sz="1400" dirty="0">
                          <a:solidFill>
                            <a:schemeClr val="tx1"/>
                          </a:solidFill>
                          <a:effectLst/>
                        </a:rPr>
                        <a:t>Painopiste kunkin osapuolen erillisen ohjaustoiminnan seurannan kehittämisessä ja selkiyttämisessä</a:t>
                      </a:r>
                      <a:endParaRPr lang="fi-FI" sz="1400" dirty="0">
                        <a:solidFill>
                          <a:schemeClr val="tx1"/>
                        </a:solidFill>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F3FD"/>
                    </a:solidFill>
                  </a:tcPr>
                </a:tc>
                <a:tc>
                  <a:txBody>
                    <a:bodyPr/>
                    <a:lstStyle/>
                    <a:p>
                      <a:pPr>
                        <a:lnSpc>
                          <a:spcPct val="115000"/>
                        </a:lnSpc>
                        <a:spcAft>
                          <a:spcPts val="0"/>
                        </a:spcAft>
                      </a:pPr>
                      <a:r>
                        <a:rPr lang="fi-FI" sz="1400" dirty="0">
                          <a:solidFill>
                            <a:schemeClr val="tx1"/>
                          </a:solidFill>
                          <a:effectLst/>
                        </a:rPr>
                        <a:t>Yhteistyöverkoston toiminnan ajoittaisia katsauksia ja yhteenvetoja, koordinoitu tekniikka</a:t>
                      </a:r>
                    </a:p>
                    <a:p>
                      <a:pPr>
                        <a:lnSpc>
                          <a:spcPct val="115000"/>
                        </a:lnSpc>
                        <a:spcAft>
                          <a:spcPts val="0"/>
                        </a:spcAft>
                      </a:pPr>
                      <a:r>
                        <a:rPr lang="fi-FI" sz="1400" dirty="0">
                          <a:solidFill>
                            <a:schemeClr val="tx1"/>
                          </a:solidFill>
                          <a:effectLst/>
                        </a:rPr>
                        <a:t> </a:t>
                      </a:r>
                      <a:endParaRPr lang="fi-FI" sz="1400" dirty="0">
                        <a:solidFill>
                          <a:schemeClr val="tx1"/>
                        </a:solidFill>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F3FD"/>
                    </a:solidFill>
                  </a:tcPr>
                </a:tc>
                <a:tc>
                  <a:txBody>
                    <a:bodyPr/>
                    <a:lstStyle/>
                    <a:p>
                      <a:pPr>
                        <a:lnSpc>
                          <a:spcPct val="115000"/>
                        </a:lnSpc>
                        <a:spcAft>
                          <a:spcPts val="0"/>
                        </a:spcAft>
                      </a:pPr>
                      <a:r>
                        <a:rPr lang="fi-FI" sz="1400" b="0" dirty="0">
                          <a:solidFill>
                            <a:schemeClr val="tx1"/>
                          </a:solidFill>
                          <a:effectLst/>
                        </a:rPr>
                        <a:t>Ajoittaisia strategisia katsauksia ja foorumeita</a:t>
                      </a:r>
                      <a:endParaRPr lang="fi-FI" sz="1400" b="0" dirty="0">
                        <a:solidFill>
                          <a:schemeClr val="tx1"/>
                        </a:solidFill>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F3FD"/>
                    </a:solidFill>
                  </a:tcPr>
                </a:tc>
                <a:extLst>
                  <a:ext uri="{0D108BD9-81ED-4DB2-BD59-A6C34878D82A}">
                    <a16:rowId xmlns:a16="http://schemas.microsoft.com/office/drawing/2014/main" xmlns="" val="2740059374"/>
                  </a:ext>
                </a:extLst>
              </a:tr>
              <a:tr h="2048422">
                <a:tc>
                  <a:txBody>
                    <a:bodyPr/>
                    <a:lstStyle/>
                    <a:p>
                      <a:pPr>
                        <a:lnSpc>
                          <a:spcPct val="115000"/>
                        </a:lnSpc>
                        <a:spcAft>
                          <a:spcPts val="0"/>
                        </a:spcAft>
                      </a:pPr>
                      <a:r>
                        <a:rPr lang="fi-FI" sz="1400" dirty="0" smtClean="0">
                          <a:solidFill>
                            <a:schemeClr val="tx1"/>
                          </a:solidFill>
                          <a:effectLst/>
                        </a:rPr>
                        <a:t>B: Ohjauksen </a:t>
                      </a:r>
                      <a:r>
                        <a:rPr lang="fi-FI" sz="1400" dirty="0">
                          <a:solidFill>
                            <a:schemeClr val="tx1"/>
                          </a:solidFill>
                          <a:effectLst/>
                        </a:rPr>
                        <a:t>kokonaisvoimavarojen joustava yhteiskehittäminen</a:t>
                      </a:r>
                      <a:endParaRPr lang="fi-FI" sz="1400" dirty="0">
                        <a:solidFill>
                          <a:schemeClr val="tx1"/>
                        </a:solidFill>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E1FB"/>
                    </a:solidFill>
                  </a:tcPr>
                </a:tc>
                <a:tc>
                  <a:txBody>
                    <a:bodyPr/>
                    <a:lstStyle/>
                    <a:p>
                      <a:pPr>
                        <a:lnSpc>
                          <a:spcPct val="115000"/>
                        </a:lnSpc>
                        <a:spcAft>
                          <a:spcPts val="0"/>
                        </a:spcAft>
                      </a:pPr>
                      <a:r>
                        <a:rPr lang="fi-FI" sz="1400" b="0" i="0" dirty="0">
                          <a:solidFill>
                            <a:schemeClr val="tx1"/>
                          </a:solidFill>
                          <a:effectLst/>
                        </a:rPr>
                        <a:t>Sisältäen yllä olevan, kuitenkin painopiste asiakaspalvelun ”kulkujen” seurannassa </a:t>
                      </a:r>
                      <a:endParaRPr lang="fi-FI" sz="1400" b="0" i="0" dirty="0">
                        <a:solidFill>
                          <a:schemeClr val="tx1"/>
                        </a:solidFill>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E1FB"/>
                    </a:solidFill>
                  </a:tcPr>
                </a:tc>
                <a:tc>
                  <a:txBody>
                    <a:bodyPr/>
                    <a:lstStyle/>
                    <a:p>
                      <a:pPr>
                        <a:lnSpc>
                          <a:spcPct val="115000"/>
                        </a:lnSpc>
                        <a:spcAft>
                          <a:spcPts val="0"/>
                        </a:spcAft>
                      </a:pPr>
                      <a:r>
                        <a:rPr lang="fi-FI" sz="1400" b="0" i="0" dirty="0">
                          <a:solidFill>
                            <a:schemeClr val="tx1"/>
                          </a:solidFill>
                          <a:effectLst/>
                        </a:rPr>
                        <a:t>Yhteistyöverkostolla kokonaisuuden monitoroinnin ja arvioinnin menettelyt, kehitysalustat, foorumit ja tekniikka </a:t>
                      </a:r>
                      <a:endParaRPr lang="fi-FI" sz="1400" b="0" i="0" dirty="0">
                        <a:solidFill>
                          <a:schemeClr val="tx1"/>
                        </a:solidFill>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E1FB"/>
                    </a:solidFill>
                  </a:tcPr>
                </a:tc>
                <a:tc>
                  <a:txBody>
                    <a:bodyPr/>
                    <a:lstStyle/>
                    <a:p>
                      <a:pPr>
                        <a:lnSpc>
                          <a:spcPct val="115000"/>
                        </a:lnSpc>
                        <a:spcAft>
                          <a:spcPts val="0"/>
                        </a:spcAft>
                      </a:pPr>
                      <a:r>
                        <a:rPr lang="fi-FI" sz="1400" b="0" i="0" dirty="0">
                          <a:solidFill>
                            <a:schemeClr val="tx1"/>
                          </a:solidFill>
                          <a:effectLst/>
                        </a:rPr>
                        <a:t>Yhteiskehittelyyn perustuvat strategiset arvioinnit</a:t>
                      </a:r>
                      <a:endParaRPr lang="fi-FI" sz="1400" b="0" i="0" dirty="0">
                        <a:solidFill>
                          <a:schemeClr val="tx1"/>
                        </a:solidFill>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E1FB"/>
                    </a:solidFill>
                  </a:tcPr>
                </a:tc>
                <a:extLst>
                  <a:ext uri="{0D108BD9-81ED-4DB2-BD59-A6C34878D82A}">
                    <a16:rowId xmlns:a16="http://schemas.microsoft.com/office/drawing/2014/main" xmlns="" val="2476818036"/>
                  </a:ext>
                </a:extLst>
              </a:tr>
            </a:tbl>
          </a:graphicData>
        </a:graphic>
      </p:graphicFrame>
      <p:sp>
        <p:nvSpPr>
          <p:cNvPr id="5" name="TextBox 4"/>
          <p:cNvSpPr txBox="1"/>
          <p:nvPr/>
        </p:nvSpPr>
        <p:spPr>
          <a:xfrm>
            <a:off x="1043608" y="548680"/>
            <a:ext cx="6455613" cy="584775"/>
          </a:xfrm>
          <a:prstGeom prst="rect">
            <a:avLst/>
          </a:prstGeom>
          <a:noFill/>
        </p:spPr>
        <p:txBody>
          <a:bodyPr wrap="none" rtlCol="0">
            <a:spAutoFit/>
          </a:bodyPr>
          <a:lstStyle/>
          <a:p>
            <a:r>
              <a:rPr lang="fi-FI" b="1" dirty="0" smtClean="0"/>
              <a:t>Skenaariot ohjauksen arvioinnin kokonaiskehittämiseksi </a:t>
            </a:r>
          </a:p>
          <a:p>
            <a:r>
              <a:rPr lang="fi-FI" sz="1400" dirty="0" smtClean="0"/>
              <a:t>(</a:t>
            </a:r>
            <a:r>
              <a:rPr lang="fi-FI" sz="1400" dirty="0" err="1" smtClean="0"/>
              <a:t>Spangar</a:t>
            </a:r>
            <a:r>
              <a:rPr lang="fi-FI" sz="1400" dirty="0" smtClean="0"/>
              <a:t>, </a:t>
            </a:r>
            <a:r>
              <a:rPr lang="fi-FI" sz="1400" dirty="0" err="1" smtClean="0"/>
              <a:t>Arnkil</a:t>
            </a:r>
            <a:r>
              <a:rPr lang="fi-FI" sz="1400" dirty="0"/>
              <a:t> </a:t>
            </a:r>
            <a:r>
              <a:rPr lang="fi-FI" sz="1400" dirty="0" smtClean="0"/>
              <a:t>&amp; Vuorinen 2008)</a:t>
            </a:r>
            <a:endParaRPr lang="fi-FI" sz="1400" dirty="0"/>
          </a:p>
        </p:txBody>
      </p:sp>
    </p:spTree>
    <p:extLst>
      <p:ext uri="{BB962C8B-B14F-4D97-AF65-F5344CB8AC3E}">
        <p14:creationId xmlns:p14="http://schemas.microsoft.com/office/powerpoint/2010/main" val="11198517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1554" name="Group 2"/>
          <p:cNvGraphicFramePr>
            <a:graphicFrameLocks noGrp="1"/>
          </p:cNvGraphicFramePr>
          <p:nvPr>
            <p:extLst>
              <p:ext uri="{D42A27DB-BD31-4B8C-83A1-F6EECF244321}">
                <p14:modId xmlns:p14="http://schemas.microsoft.com/office/powerpoint/2010/main" val="1429275964"/>
              </p:ext>
            </p:extLst>
          </p:nvPr>
        </p:nvGraphicFramePr>
        <p:xfrm>
          <a:off x="899592" y="675230"/>
          <a:ext cx="8136904" cy="5778106"/>
        </p:xfrm>
        <a:graphic>
          <a:graphicData uri="http://schemas.openxmlformats.org/drawingml/2006/table">
            <a:tbl>
              <a:tblPr/>
              <a:tblGrid>
                <a:gridCol w="2034226">
                  <a:extLst>
                    <a:ext uri="{9D8B030D-6E8A-4147-A177-3AD203B41FA5}">
                      <a16:colId xmlns:a16="http://schemas.microsoft.com/office/drawing/2014/main" xmlns="" val="20000"/>
                    </a:ext>
                  </a:extLst>
                </a:gridCol>
                <a:gridCol w="6102678">
                  <a:extLst>
                    <a:ext uri="{9D8B030D-6E8A-4147-A177-3AD203B41FA5}">
                      <a16:colId xmlns:a16="http://schemas.microsoft.com/office/drawing/2014/main" xmlns="" val="20001"/>
                    </a:ext>
                  </a:extLst>
                </a:gridCol>
              </a:tblGrid>
              <a:tr h="654643">
                <a:tc gridSpan="2">
                  <a:txBody>
                    <a:bodyPr/>
                    <a:lstStyle/>
                    <a:p>
                      <a:pPr marL="342900" marR="0" lvl="0" indent="-342900" algn="l" defTabSz="914400" rtl="0" eaLnBrk="1" fontAlgn="base" latinLnBrk="0" hangingPunct="1">
                        <a:lnSpc>
                          <a:spcPct val="100000"/>
                        </a:lnSpc>
                        <a:spcBef>
                          <a:spcPct val="0"/>
                        </a:spcBef>
                        <a:spcAft>
                          <a:spcPct val="0"/>
                        </a:spcAft>
                        <a:buClr>
                          <a:srgbClr val="000099"/>
                        </a:buClr>
                        <a:buSzPct val="65000"/>
                        <a:buFont typeface="Marlett" pitchFamily="2" charset="2"/>
                        <a:buNone/>
                        <a:tabLst/>
                      </a:pPr>
                      <a:r>
                        <a:rPr kumimoji="0" lang="fi-FI" sz="2000" b="1" i="0" u="none" strike="noStrike" cap="none" normalizeH="0" baseline="0" dirty="0" smtClean="0">
                          <a:ln>
                            <a:noFill/>
                          </a:ln>
                          <a:solidFill>
                            <a:schemeClr val="tx1"/>
                          </a:solidFill>
                          <a:effectLst/>
                          <a:latin typeface="Times New Roman" pitchFamily="18" charset="0"/>
                        </a:rPr>
                        <a:t>Monialaisten palveluiden johtamisen tavoitteet ja tarpeet </a:t>
                      </a:r>
                      <a:r>
                        <a:rPr kumimoji="0" lang="fi-FI" sz="1400" b="1" i="0" u="none" strike="noStrike" cap="none" normalizeH="0" baseline="0" dirty="0" smtClean="0">
                          <a:ln>
                            <a:noFill/>
                          </a:ln>
                          <a:solidFill>
                            <a:schemeClr val="tx1"/>
                          </a:solidFill>
                          <a:effectLst/>
                          <a:latin typeface="Times New Roman" pitchFamily="18" charset="0"/>
                        </a:rPr>
                        <a:t>(Nyk</a:t>
                      </a:r>
                      <a:r>
                        <a:rPr kumimoji="0" lang="fi-FI" sz="1400" b="1" i="0" u="none" strike="noStrike" cap="none" normalizeH="0" baseline="0" dirty="0" smtClean="0">
                          <a:ln>
                            <a:noFill/>
                          </a:ln>
                          <a:solidFill>
                            <a:schemeClr val="tx1"/>
                          </a:solidFill>
                          <a:effectLst/>
                          <a:latin typeface="Helvetica" pitchFamily="34" charset="0"/>
                        </a:rPr>
                        <a:t>ä</a:t>
                      </a:r>
                      <a:r>
                        <a:rPr kumimoji="0" lang="fi-FI" sz="1400" b="1" i="0" u="none" strike="noStrike" cap="none" normalizeH="0" baseline="0" dirty="0" smtClean="0">
                          <a:ln>
                            <a:noFill/>
                          </a:ln>
                          <a:solidFill>
                            <a:schemeClr val="tx1"/>
                          </a:solidFill>
                          <a:effectLst/>
                          <a:latin typeface="Times New Roman" pitchFamily="18" charset="0"/>
                        </a:rPr>
                        <a:t>nen 2010)</a:t>
                      </a:r>
                    </a:p>
                  </a:txBody>
                  <a:tcPr marL="84410" marR="84410"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342900" marR="0" lvl="0" indent="-342900" algn="l" defTabSz="914400" rtl="0" eaLnBrk="1" fontAlgn="base" latinLnBrk="0" hangingPunct="1">
                        <a:lnSpc>
                          <a:spcPct val="100000"/>
                        </a:lnSpc>
                        <a:spcBef>
                          <a:spcPct val="0"/>
                        </a:spcBef>
                        <a:spcAft>
                          <a:spcPct val="0"/>
                        </a:spcAft>
                        <a:buClr>
                          <a:srgbClr val="000099"/>
                        </a:buClr>
                        <a:buSzPct val="65000"/>
                        <a:buFont typeface="Marlett" pitchFamily="2" charset="2"/>
                        <a:buNone/>
                        <a:tabLst/>
                      </a:pPr>
                      <a:endParaRPr kumimoji="0" lang="fi-FI" sz="1400" b="1" i="0" u="none" strike="noStrike" cap="none" normalizeH="0" baseline="0" dirty="0" smtClean="0">
                        <a:ln>
                          <a:noFill/>
                        </a:ln>
                        <a:solidFill>
                          <a:schemeClr val="tx1"/>
                        </a:solidFill>
                        <a:effectLst/>
                        <a:latin typeface="Times New Roman" pitchFamily="18" charset="0"/>
                      </a:endParaRPr>
                    </a:p>
                  </a:txBody>
                  <a:tcPr marL="84406" marR="844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053080">
                <a:tc>
                  <a:txBody>
                    <a:bodyPr/>
                    <a:lstStyle/>
                    <a:p>
                      <a:pPr marL="0" marR="0" lvl="0" indent="179388" algn="l" defTabSz="914400" rtl="0" eaLnBrk="1" fontAlgn="base" latinLnBrk="0" hangingPunct="1">
                        <a:lnSpc>
                          <a:spcPct val="100000"/>
                        </a:lnSpc>
                        <a:spcBef>
                          <a:spcPct val="0"/>
                        </a:spcBef>
                        <a:spcAft>
                          <a:spcPct val="0"/>
                        </a:spcAft>
                        <a:buClr>
                          <a:srgbClr val="000099"/>
                        </a:buClr>
                        <a:buSzPct val="65000"/>
                        <a:buFont typeface="Marlett" pitchFamily="2" charset="2"/>
                        <a:buNone/>
                        <a:tabLst/>
                      </a:pPr>
                      <a:r>
                        <a:rPr kumimoji="0" lang="fi-FI" sz="2000" b="1" i="0" u="none" strike="noStrike" cap="none" normalizeH="0" baseline="0" smtClean="0">
                          <a:ln>
                            <a:noFill/>
                          </a:ln>
                          <a:solidFill>
                            <a:srgbClr val="000000"/>
                          </a:solidFill>
                          <a:effectLst/>
                          <a:latin typeface="Times New Roman" pitchFamily="18" charset="0"/>
                          <a:ea typeface="Times New Roman" pitchFamily="18" charset="0"/>
                          <a:cs typeface="Giovanni Book" charset="0"/>
                        </a:rPr>
                        <a:t>I Rakenteiden </a:t>
                      </a:r>
                    </a:p>
                    <a:p>
                      <a:pPr marL="0" marR="0" lvl="0" indent="179388" algn="l" defTabSz="914400" rtl="0" eaLnBrk="1" fontAlgn="base" latinLnBrk="0" hangingPunct="1">
                        <a:lnSpc>
                          <a:spcPct val="100000"/>
                        </a:lnSpc>
                        <a:spcBef>
                          <a:spcPct val="0"/>
                        </a:spcBef>
                        <a:spcAft>
                          <a:spcPct val="0"/>
                        </a:spcAft>
                        <a:buClr>
                          <a:srgbClr val="000099"/>
                        </a:buClr>
                        <a:buSzPct val="65000"/>
                        <a:buFont typeface="Marlett" pitchFamily="2" charset="2"/>
                        <a:buNone/>
                        <a:tabLst/>
                      </a:pPr>
                      <a:r>
                        <a:rPr kumimoji="0" lang="fi-FI" sz="2000" b="1" i="0" u="none" strike="noStrike" cap="none" normalizeH="0" baseline="0" smtClean="0">
                          <a:ln>
                            <a:noFill/>
                          </a:ln>
                          <a:solidFill>
                            <a:srgbClr val="000000"/>
                          </a:solidFill>
                          <a:effectLst/>
                          <a:latin typeface="Times New Roman" pitchFamily="18" charset="0"/>
                          <a:ea typeface="Times New Roman" pitchFamily="18" charset="0"/>
                          <a:cs typeface="Giovanni Book" charset="0"/>
                        </a:rPr>
                        <a:t>   johtaminen</a:t>
                      </a:r>
                      <a:endParaRPr kumimoji="0" lang="fi-FI" sz="2000" b="1" i="0" u="none" strike="noStrike" cap="none" normalizeH="0" baseline="0" smtClean="0">
                        <a:ln>
                          <a:noFill/>
                        </a:ln>
                        <a:solidFill>
                          <a:schemeClr val="tx1"/>
                        </a:solidFill>
                        <a:effectLst/>
                        <a:latin typeface="Times New Roman" pitchFamily="18" charset="0"/>
                        <a:ea typeface="Times New Roman" pitchFamily="18" charset="0"/>
                        <a:cs typeface="Giovanni Book" charset="0"/>
                      </a:endParaRPr>
                    </a:p>
                  </a:txBody>
                  <a:tcPr marL="84410" marR="84410"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79388" algn="l" defTabSz="914400" rtl="0" eaLnBrk="1" fontAlgn="base" latinLnBrk="0" hangingPunct="1">
                        <a:lnSpc>
                          <a:spcPct val="100000"/>
                        </a:lnSpc>
                        <a:spcBef>
                          <a:spcPct val="0"/>
                        </a:spcBef>
                        <a:spcAft>
                          <a:spcPct val="0"/>
                        </a:spcAft>
                        <a:buClr>
                          <a:srgbClr val="000099"/>
                        </a:buClr>
                        <a:buSzPct val="65000"/>
                        <a:buFont typeface="Marlett" pitchFamily="2" charset="2"/>
                        <a:buNone/>
                        <a:tabLst>
                          <a:tab pos="306388" algn="l"/>
                          <a:tab pos="342900" algn="l"/>
                        </a:tabLst>
                      </a:pPr>
                      <a:r>
                        <a:rPr kumimoji="0" lang="fi-FI" sz="2000" b="0" i="0" u="none" strike="noStrike" cap="none" normalizeH="0" baseline="0" dirty="0" smtClean="0">
                          <a:ln>
                            <a:noFill/>
                          </a:ln>
                          <a:solidFill>
                            <a:srgbClr val="000000"/>
                          </a:solidFill>
                          <a:effectLst/>
                          <a:latin typeface="Times New Roman" pitchFamily="18" charset="0"/>
                          <a:ea typeface="(Käytä aasialaisen tekstin font" charset="0"/>
                          <a:cs typeface="Giovanni Book" charset="0"/>
                        </a:rPr>
                        <a:t>1. Yhteistoiminta-alueen määrittely </a:t>
                      </a:r>
                      <a:endParaRPr kumimoji="0" lang="en-US" sz="2000" b="0" i="0" u="none" strike="noStrike" cap="none" normalizeH="0" baseline="0" dirty="0" smtClean="0">
                        <a:ln>
                          <a:noFill/>
                        </a:ln>
                        <a:solidFill>
                          <a:schemeClr val="tx1"/>
                        </a:solidFill>
                        <a:effectLst/>
                        <a:latin typeface="Times New Roman" pitchFamily="18" charset="0"/>
                        <a:ea typeface="(Käytä aasialaisen tekstin font" charset="0"/>
                        <a:cs typeface="Times New Roman" pitchFamily="18" charset="0"/>
                      </a:endParaRPr>
                    </a:p>
                    <a:p>
                      <a:pPr marL="0" marR="0" lvl="0" indent="179388" algn="l" defTabSz="914400" rtl="0" eaLnBrk="1" fontAlgn="base" latinLnBrk="0" hangingPunct="1">
                        <a:lnSpc>
                          <a:spcPct val="100000"/>
                        </a:lnSpc>
                        <a:spcBef>
                          <a:spcPct val="0"/>
                        </a:spcBef>
                        <a:spcAft>
                          <a:spcPct val="0"/>
                        </a:spcAft>
                        <a:buClr>
                          <a:srgbClr val="000099"/>
                        </a:buClr>
                        <a:buSzPct val="65000"/>
                        <a:buFont typeface="Marlett" pitchFamily="2" charset="2"/>
                        <a:buNone/>
                        <a:tabLst>
                          <a:tab pos="306388" algn="l"/>
                          <a:tab pos="342900" algn="l"/>
                        </a:tabLst>
                      </a:pPr>
                      <a:r>
                        <a:rPr kumimoji="0" lang="fi-FI" sz="2000" b="0" i="0" u="none" strike="noStrike" cap="none" normalizeH="0" baseline="0" dirty="0" smtClean="0">
                          <a:ln>
                            <a:noFill/>
                          </a:ln>
                          <a:solidFill>
                            <a:srgbClr val="000000"/>
                          </a:solidFill>
                          <a:effectLst/>
                          <a:latin typeface="Times New Roman" pitchFamily="18" charset="0"/>
                          <a:ea typeface="(Käytä aasialaisen tekstin font" charset="0"/>
                          <a:cs typeface="Giovanni Book" charset="0"/>
                        </a:rPr>
                        <a:t>2. Verkosto: verkoston rakentaminen, solmut</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79388" algn="l" defTabSz="914400" rtl="0" eaLnBrk="1" fontAlgn="base" latinLnBrk="0" hangingPunct="1">
                        <a:lnSpc>
                          <a:spcPct val="100000"/>
                        </a:lnSpc>
                        <a:spcBef>
                          <a:spcPct val="0"/>
                        </a:spcBef>
                        <a:spcAft>
                          <a:spcPct val="0"/>
                        </a:spcAft>
                        <a:buClr>
                          <a:srgbClr val="000099"/>
                        </a:buClr>
                        <a:buSzPct val="65000"/>
                        <a:buFont typeface="Marlett" pitchFamily="2" charset="2"/>
                        <a:buNone/>
                        <a:tabLst>
                          <a:tab pos="306388" algn="l"/>
                          <a:tab pos="342900" algn="l"/>
                        </a:tabLst>
                      </a:pPr>
                      <a:r>
                        <a:rPr kumimoji="0" lang="fi-FI" sz="2000" b="0" i="0" u="none" strike="noStrike" cap="none" normalizeH="0" baseline="0" dirty="0" smtClean="0">
                          <a:ln>
                            <a:noFill/>
                          </a:ln>
                          <a:solidFill>
                            <a:srgbClr val="000000"/>
                          </a:solidFill>
                          <a:effectLst/>
                          <a:latin typeface="Times New Roman" pitchFamily="18" charset="0"/>
                          <a:cs typeface="Times New Roman" pitchFamily="18" charset="0"/>
                        </a:rPr>
                        <a:t>3. Toimintaedellytykset: raha, aika, tila/foorumi, asenne</a:t>
                      </a:r>
                      <a:endParaRPr kumimoji="0" lang="fi-FI" sz="2000" b="0" i="0" u="none" strike="noStrike" cap="none" normalizeH="0" baseline="0" dirty="0" smtClean="0">
                        <a:ln>
                          <a:noFill/>
                        </a:ln>
                        <a:solidFill>
                          <a:schemeClr val="tx1"/>
                        </a:solidFill>
                        <a:effectLst/>
                        <a:latin typeface="Times New Roman" pitchFamily="18" charset="0"/>
                      </a:endParaRPr>
                    </a:p>
                  </a:txBody>
                  <a:tcPr marL="84410" marR="84410"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598273">
                <a:tc>
                  <a:txBody>
                    <a:bodyPr/>
                    <a:lstStyle/>
                    <a:p>
                      <a:pPr marL="0" marR="0" lvl="0" indent="179388" algn="l" defTabSz="914400" rtl="0" eaLnBrk="1" fontAlgn="base" latinLnBrk="0" hangingPunct="1">
                        <a:lnSpc>
                          <a:spcPct val="100000"/>
                        </a:lnSpc>
                        <a:spcBef>
                          <a:spcPct val="0"/>
                        </a:spcBef>
                        <a:spcAft>
                          <a:spcPct val="0"/>
                        </a:spcAft>
                        <a:buClr>
                          <a:srgbClr val="000099"/>
                        </a:buClr>
                        <a:buSzPct val="65000"/>
                        <a:buFont typeface="Marlett" pitchFamily="2" charset="2"/>
                        <a:buNone/>
                        <a:tabLst/>
                      </a:pPr>
                      <a:r>
                        <a:rPr kumimoji="0" lang="fi-FI" sz="2000" b="1" i="0" u="none" strike="noStrike" cap="none" normalizeH="0" baseline="0" smtClean="0">
                          <a:ln>
                            <a:noFill/>
                          </a:ln>
                          <a:solidFill>
                            <a:srgbClr val="000000"/>
                          </a:solidFill>
                          <a:effectLst/>
                          <a:latin typeface="Times New Roman" pitchFamily="18" charset="0"/>
                          <a:ea typeface="Times New Roman" pitchFamily="18" charset="0"/>
                          <a:cs typeface="Giovanni Book" charset="0"/>
                        </a:rPr>
                        <a:t>II Prosessien</a:t>
                      </a:r>
                    </a:p>
                    <a:p>
                      <a:pPr marL="0" marR="0" lvl="0" indent="179388" algn="l" defTabSz="914400" rtl="0" eaLnBrk="1" fontAlgn="base" latinLnBrk="0" hangingPunct="1">
                        <a:lnSpc>
                          <a:spcPct val="100000"/>
                        </a:lnSpc>
                        <a:spcBef>
                          <a:spcPct val="0"/>
                        </a:spcBef>
                        <a:spcAft>
                          <a:spcPct val="0"/>
                        </a:spcAft>
                        <a:buClr>
                          <a:srgbClr val="000099"/>
                        </a:buClr>
                        <a:buSzPct val="65000"/>
                        <a:buFont typeface="Marlett" pitchFamily="2" charset="2"/>
                        <a:buNone/>
                        <a:tabLst/>
                      </a:pPr>
                      <a:r>
                        <a:rPr kumimoji="0" lang="fi-FI" sz="2000" b="1" i="0" u="none" strike="noStrike" cap="none" normalizeH="0" baseline="0" smtClean="0">
                          <a:ln>
                            <a:noFill/>
                          </a:ln>
                          <a:solidFill>
                            <a:srgbClr val="000000"/>
                          </a:solidFill>
                          <a:effectLst/>
                          <a:latin typeface="Times New Roman" pitchFamily="18" charset="0"/>
                          <a:ea typeface="Times New Roman" pitchFamily="18" charset="0"/>
                          <a:cs typeface="Giovanni Book" charset="0"/>
                        </a:rPr>
                        <a:t>   johtaminen</a:t>
                      </a:r>
                      <a:endParaRPr kumimoji="0" lang="fi-FI" sz="2000" b="1" i="0" u="none" strike="noStrike" cap="none" normalizeH="0" baseline="0" smtClean="0">
                        <a:ln>
                          <a:noFill/>
                        </a:ln>
                        <a:solidFill>
                          <a:schemeClr val="tx1"/>
                        </a:solidFill>
                        <a:effectLst/>
                        <a:latin typeface="Times New Roman" pitchFamily="18" charset="0"/>
                        <a:ea typeface="Times New Roman" pitchFamily="18" charset="0"/>
                        <a:cs typeface="Giovanni Book" charset="0"/>
                      </a:endParaRPr>
                    </a:p>
                  </a:txBody>
                  <a:tcPr marL="84410" marR="84410"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79388" algn="l" defTabSz="914400" rtl="0" eaLnBrk="1" fontAlgn="base" latinLnBrk="0" hangingPunct="1">
                        <a:lnSpc>
                          <a:spcPct val="100000"/>
                        </a:lnSpc>
                        <a:spcBef>
                          <a:spcPct val="0"/>
                        </a:spcBef>
                        <a:spcAft>
                          <a:spcPct val="0"/>
                        </a:spcAft>
                        <a:buClr>
                          <a:srgbClr val="000099"/>
                        </a:buClr>
                        <a:buSzPct val="65000"/>
                        <a:buFont typeface="Marlett" pitchFamily="2" charset="2"/>
                        <a:buNone/>
                        <a:tabLst/>
                      </a:pPr>
                      <a:r>
                        <a:rPr kumimoji="0" lang="fi-FI" sz="2000" b="0" i="0" u="none" strike="noStrike" cap="none" normalizeH="0" baseline="0" dirty="0" smtClean="0">
                          <a:ln>
                            <a:noFill/>
                          </a:ln>
                          <a:solidFill>
                            <a:srgbClr val="000000"/>
                          </a:solidFill>
                          <a:effectLst/>
                          <a:latin typeface="Times New Roman" pitchFamily="18" charset="0"/>
                          <a:ea typeface="Times New Roman" pitchFamily="18" charset="0"/>
                          <a:cs typeface="Giovanni Book" charset="0"/>
                        </a:rPr>
                        <a:t>4. Strateginen suunnittelu, kehittäminen</a:t>
                      </a:r>
                      <a:endPar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Giovanni Book" charset="0"/>
                      </a:endParaRPr>
                    </a:p>
                    <a:p>
                      <a:pPr marL="0" marR="0" lvl="0" indent="179388" algn="l" defTabSz="914400" rtl="0" eaLnBrk="1" fontAlgn="base" latinLnBrk="0" hangingPunct="1">
                        <a:lnSpc>
                          <a:spcPct val="100000"/>
                        </a:lnSpc>
                        <a:spcBef>
                          <a:spcPct val="0"/>
                        </a:spcBef>
                        <a:spcAft>
                          <a:spcPct val="0"/>
                        </a:spcAft>
                        <a:buClr>
                          <a:srgbClr val="000099"/>
                        </a:buClr>
                        <a:buSzPct val="65000"/>
                        <a:buFont typeface="Marlett" pitchFamily="2" charset="2"/>
                        <a:buNone/>
                        <a:tabLst/>
                      </a:pPr>
                      <a:r>
                        <a:rPr kumimoji="0" lang="fi-FI" sz="2000" b="0" i="0" u="none" strike="noStrike" cap="none" normalizeH="0" baseline="0" dirty="0" smtClean="0">
                          <a:ln>
                            <a:noFill/>
                          </a:ln>
                          <a:solidFill>
                            <a:srgbClr val="000000"/>
                          </a:solidFill>
                          <a:effectLst/>
                          <a:latin typeface="Times New Roman" pitchFamily="18" charset="0"/>
                          <a:ea typeface="Times New Roman" pitchFamily="18" charset="0"/>
                          <a:cs typeface="Giovanni Book" charset="0"/>
                        </a:rPr>
                        <a:t>5. Yhteistyön organisointi  (organisaation sis. ja </a:t>
                      </a:r>
                      <a:r>
                        <a:rPr kumimoji="0" lang="fi-FI" sz="2000" b="0" i="0" u="none" strike="noStrike" cap="none" normalizeH="0" baseline="0" dirty="0" err="1" smtClean="0">
                          <a:ln>
                            <a:noFill/>
                          </a:ln>
                          <a:solidFill>
                            <a:srgbClr val="000000"/>
                          </a:solidFill>
                          <a:effectLst/>
                          <a:latin typeface="Times New Roman" pitchFamily="18" charset="0"/>
                          <a:ea typeface="Times New Roman" pitchFamily="18" charset="0"/>
                          <a:cs typeface="Giovanni Book" charset="0"/>
                        </a:rPr>
                        <a:t>väl</a:t>
                      </a:r>
                      <a:r>
                        <a:rPr kumimoji="0" lang="fi-FI" sz="2000" b="0" i="0" u="none" strike="noStrike" cap="none" normalizeH="0" baseline="0" dirty="0" smtClean="0">
                          <a:ln>
                            <a:noFill/>
                          </a:ln>
                          <a:solidFill>
                            <a:srgbClr val="000000"/>
                          </a:solidFill>
                          <a:effectLst/>
                          <a:latin typeface="Times New Roman" pitchFamily="18" charset="0"/>
                          <a:ea typeface="Times New Roman" pitchFamily="18" charset="0"/>
                          <a:cs typeface="Giovanni Book" charset="0"/>
                        </a:rPr>
                        <a:t>.)</a:t>
                      </a:r>
                      <a:endPar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Giovanni Book" charset="0"/>
                      </a:endParaRPr>
                    </a:p>
                    <a:p>
                      <a:pPr marL="0" marR="0" lvl="0" indent="179388" algn="l" defTabSz="914400" rtl="0" eaLnBrk="1" fontAlgn="base" latinLnBrk="0" hangingPunct="1">
                        <a:lnSpc>
                          <a:spcPct val="100000"/>
                        </a:lnSpc>
                        <a:spcBef>
                          <a:spcPct val="0"/>
                        </a:spcBef>
                        <a:spcAft>
                          <a:spcPct val="0"/>
                        </a:spcAft>
                        <a:buClr>
                          <a:srgbClr val="000099"/>
                        </a:buClr>
                        <a:buSzPct val="65000"/>
                        <a:buFont typeface="Marlett" pitchFamily="2" charset="2"/>
                        <a:buNone/>
                        <a:tabLst/>
                      </a:pPr>
                      <a:r>
                        <a:rPr kumimoji="0" lang="fi-FI" sz="2000" b="0" i="0" u="none" strike="noStrike" cap="none" normalizeH="0" baseline="0" dirty="0" smtClean="0">
                          <a:ln>
                            <a:noFill/>
                          </a:ln>
                          <a:solidFill>
                            <a:srgbClr val="000000"/>
                          </a:solidFill>
                          <a:effectLst/>
                          <a:latin typeface="Times New Roman" pitchFamily="18" charset="0"/>
                          <a:ea typeface="Times New Roman" pitchFamily="18" charset="0"/>
                          <a:cs typeface="Giovanni Book" charset="0"/>
                        </a:rPr>
                        <a:t>6. Tieto, tutkimus- ja kehittämistoiminta ja  </a:t>
                      </a:r>
                    </a:p>
                    <a:p>
                      <a:pPr marL="0" marR="0" lvl="0" indent="179388" algn="l" defTabSz="914400" rtl="0" eaLnBrk="1" fontAlgn="base" latinLnBrk="0" hangingPunct="1">
                        <a:lnSpc>
                          <a:spcPct val="100000"/>
                        </a:lnSpc>
                        <a:spcBef>
                          <a:spcPct val="0"/>
                        </a:spcBef>
                        <a:spcAft>
                          <a:spcPct val="0"/>
                        </a:spcAft>
                        <a:buClr>
                          <a:srgbClr val="000099"/>
                        </a:buClr>
                        <a:buSzPct val="65000"/>
                        <a:buFont typeface="Marlett" pitchFamily="2" charset="2"/>
                        <a:buNone/>
                        <a:tabLst/>
                      </a:pPr>
                      <a:r>
                        <a:rPr kumimoji="0" lang="fi-FI" sz="2000" b="0" i="0" u="none" strike="noStrike" cap="none" normalizeH="0" baseline="0" dirty="0" smtClean="0">
                          <a:ln>
                            <a:noFill/>
                          </a:ln>
                          <a:solidFill>
                            <a:srgbClr val="000000"/>
                          </a:solidFill>
                          <a:effectLst/>
                          <a:latin typeface="Times New Roman" pitchFamily="18" charset="0"/>
                          <a:ea typeface="Times New Roman" pitchFamily="18" charset="0"/>
                          <a:cs typeface="Giovanni Book" charset="0"/>
                        </a:rPr>
                        <a:t>    monisuuntainen viestintä</a:t>
                      </a:r>
                      <a:endPar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Giovanni Book" charset="0"/>
                      </a:endParaRPr>
                    </a:p>
                    <a:p>
                      <a:pPr marL="0" marR="0" lvl="0" indent="179388" algn="l" defTabSz="914400" rtl="0" eaLnBrk="1" fontAlgn="base" latinLnBrk="0" hangingPunct="1">
                        <a:lnSpc>
                          <a:spcPct val="100000"/>
                        </a:lnSpc>
                        <a:spcBef>
                          <a:spcPct val="0"/>
                        </a:spcBef>
                        <a:spcAft>
                          <a:spcPct val="0"/>
                        </a:spcAft>
                        <a:buClr>
                          <a:srgbClr val="000099"/>
                        </a:buClr>
                        <a:buSzPct val="65000"/>
                        <a:buFont typeface="Marlett" pitchFamily="2" charset="2"/>
                        <a:buNone/>
                        <a:tabLst/>
                      </a:pPr>
                      <a:r>
                        <a:rPr kumimoji="0" lang="fi-FI" sz="2000" b="0" i="0" u="none" strike="noStrike" cap="none" normalizeH="0" baseline="0" dirty="0" smtClean="0">
                          <a:ln>
                            <a:noFill/>
                          </a:ln>
                          <a:solidFill>
                            <a:srgbClr val="000000"/>
                          </a:solidFill>
                          <a:effectLst/>
                          <a:latin typeface="Times New Roman" pitchFamily="18" charset="0"/>
                          <a:ea typeface="Times New Roman" pitchFamily="18" charset="0"/>
                          <a:cs typeface="Giovanni Book" charset="0"/>
                        </a:rPr>
                        <a:t>7. Toiminnan seuranta ja arviointi</a:t>
                      </a:r>
                      <a:endParaRPr kumimoji="0" lang="fi-FI" sz="2000" b="0" i="0" u="none" strike="noStrike" cap="none" normalizeH="0" baseline="0" dirty="0" smtClean="0">
                        <a:ln>
                          <a:noFill/>
                        </a:ln>
                        <a:solidFill>
                          <a:schemeClr val="tx1"/>
                        </a:solidFill>
                        <a:effectLst/>
                        <a:latin typeface="Times New Roman" pitchFamily="18" charset="0"/>
                        <a:ea typeface="Times New Roman" pitchFamily="18" charset="0"/>
                        <a:cs typeface="Giovanni Book" charset="0"/>
                      </a:endParaRPr>
                    </a:p>
                  </a:txBody>
                  <a:tcPr marL="84410" marR="84410"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131620">
                <a:tc>
                  <a:txBody>
                    <a:bodyPr/>
                    <a:lstStyle/>
                    <a:p>
                      <a:pPr marL="342900" marR="0" lvl="0" indent="-342900" algn="l" defTabSz="914400" rtl="0" eaLnBrk="1" fontAlgn="base" latinLnBrk="0" hangingPunct="1">
                        <a:lnSpc>
                          <a:spcPct val="100000"/>
                        </a:lnSpc>
                        <a:spcBef>
                          <a:spcPct val="0"/>
                        </a:spcBef>
                        <a:spcAft>
                          <a:spcPct val="0"/>
                        </a:spcAft>
                        <a:buClr>
                          <a:srgbClr val="000099"/>
                        </a:buClr>
                        <a:buSzPct val="65000"/>
                        <a:buFont typeface="Marlett" pitchFamily="2" charset="2"/>
                        <a:buNone/>
                        <a:tabLst/>
                      </a:pPr>
                      <a:r>
                        <a:rPr kumimoji="0" lang="fi-FI" sz="2000" b="1" i="0" u="none" strike="noStrike" cap="none" normalizeH="0" baseline="0" dirty="0" smtClean="0">
                          <a:ln>
                            <a:noFill/>
                          </a:ln>
                          <a:solidFill>
                            <a:srgbClr val="000000"/>
                          </a:solidFill>
                          <a:effectLst/>
                          <a:latin typeface="Times New Roman" pitchFamily="18" charset="0"/>
                          <a:ea typeface="Times New Roman" pitchFamily="18" charset="0"/>
                          <a:cs typeface="Giovanni Book" charset="0"/>
                        </a:rPr>
                        <a:t>   III Henkilöstön</a:t>
                      </a:r>
                    </a:p>
                    <a:p>
                      <a:pPr marL="342900" marR="0" lvl="0" indent="-342900" algn="l" defTabSz="914400" rtl="0" eaLnBrk="1" fontAlgn="base" latinLnBrk="0" hangingPunct="1">
                        <a:lnSpc>
                          <a:spcPct val="100000"/>
                        </a:lnSpc>
                        <a:spcBef>
                          <a:spcPct val="0"/>
                        </a:spcBef>
                        <a:spcAft>
                          <a:spcPct val="0"/>
                        </a:spcAft>
                        <a:buClr>
                          <a:srgbClr val="000099"/>
                        </a:buClr>
                        <a:buSzPct val="65000"/>
                        <a:buFont typeface="Marlett" pitchFamily="2" charset="2"/>
                        <a:buNone/>
                        <a:tabLst/>
                      </a:pPr>
                      <a:r>
                        <a:rPr kumimoji="0" lang="fi-FI" sz="2000" b="1" i="0" u="none" strike="noStrike" cap="none" normalizeH="0" baseline="0" dirty="0" smtClean="0">
                          <a:ln>
                            <a:noFill/>
                          </a:ln>
                          <a:solidFill>
                            <a:srgbClr val="000000"/>
                          </a:solidFill>
                          <a:effectLst/>
                          <a:latin typeface="Times New Roman" pitchFamily="18" charset="0"/>
                          <a:ea typeface="Times New Roman" pitchFamily="18" charset="0"/>
                          <a:cs typeface="Giovanni Book" charset="0"/>
                        </a:rPr>
                        <a:t>        johtaminen</a:t>
                      </a:r>
                      <a:endParaRPr kumimoji="0" lang="fi-FI" sz="2000" b="1" i="0" u="none" strike="noStrike" cap="none" normalizeH="0" baseline="0" dirty="0" smtClean="0">
                        <a:ln>
                          <a:noFill/>
                        </a:ln>
                        <a:solidFill>
                          <a:schemeClr val="tx1"/>
                        </a:solidFill>
                        <a:effectLst/>
                        <a:latin typeface="Times New Roman" pitchFamily="18" charset="0"/>
                        <a:ea typeface="Times New Roman" pitchFamily="18" charset="0"/>
                        <a:cs typeface="Giovanni Book" charset="0"/>
                      </a:endParaRPr>
                    </a:p>
                  </a:txBody>
                  <a:tcPr marL="84410" marR="84410"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79388" algn="l" defTabSz="914400" rtl="0" eaLnBrk="1" fontAlgn="base" latinLnBrk="0" hangingPunct="1">
                        <a:lnSpc>
                          <a:spcPct val="100000"/>
                        </a:lnSpc>
                        <a:spcBef>
                          <a:spcPct val="0"/>
                        </a:spcBef>
                        <a:spcAft>
                          <a:spcPct val="0"/>
                        </a:spcAft>
                        <a:buClr>
                          <a:srgbClr val="000099"/>
                        </a:buClr>
                        <a:buSzPct val="65000"/>
                        <a:buFont typeface="Marlett" pitchFamily="2" charset="2"/>
                        <a:buNone/>
                        <a:tabLst/>
                      </a:pPr>
                      <a:r>
                        <a:rPr kumimoji="0" lang="fi-FI" sz="2000" b="0" i="0" u="none" strike="noStrike" cap="none" normalizeH="0" baseline="0" dirty="0" smtClean="0">
                          <a:ln>
                            <a:noFill/>
                          </a:ln>
                          <a:solidFill>
                            <a:srgbClr val="000000"/>
                          </a:solidFill>
                          <a:effectLst/>
                          <a:latin typeface="Times New Roman" pitchFamily="18" charset="0"/>
                          <a:ea typeface="Times New Roman" pitchFamily="18" charset="0"/>
                          <a:cs typeface="Giovanni Book" charset="0"/>
                        </a:rPr>
                        <a:t>8. Johtajan oma toiminta</a:t>
                      </a:r>
                      <a:endPar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Giovanni Book" charset="0"/>
                      </a:endParaRPr>
                    </a:p>
                    <a:p>
                      <a:pPr marL="0" marR="0" lvl="0" indent="179388" algn="l" defTabSz="914400" rtl="0" eaLnBrk="1" fontAlgn="base" latinLnBrk="0" hangingPunct="1">
                        <a:lnSpc>
                          <a:spcPct val="100000"/>
                        </a:lnSpc>
                        <a:spcBef>
                          <a:spcPct val="0"/>
                        </a:spcBef>
                        <a:spcAft>
                          <a:spcPct val="0"/>
                        </a:spcAft>
                        <a:buClr>
                          <a:srgbClr val="000099"/>
                        </a:buClr>
                        <a:buSzPct val="65000"/>
                        <a:buFont typeface="Marlett" pitchFamily="2" charset="2"/>
                        <a:buNone/>
                        <a:tabLst/>
                      </a:pPr>
                      <a:r>
                        <a:rPr kumimoji="0" lang="fi-FI" sz="2000" b="0" i="0" u="none" strike="noStrike" cap="none" normalizeH="0" baseline="0" dirty="0" smtClean="0">
                          <a:ln>
                            <a:noFill/>
                          </a:ln>
                          <a:solidFill>
                            <a:srgbClr val="000000"/>
                          </a:solidFill>
                          <a:effectLst/>
                          <a:latin typeface="Times New Roman" pitchFamily="18" charset="0"/>
                          <a:ea typeface="Times New Roman" pitchFamily="18" charset="0"/>
                          <a:cs typeface="Giovanni Book" charset="0"/>
                        </a:rPr>
                        <a:t>9. Henkilöstön toiminta</a:t>
                      </a:r>
                      <a:endPar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Giovanni Book" charset="0"/>
                      </a:endParaRPr>
                    </a:p>
                    <a:p>
                      <a:pPr marL="0" marR="0" lvl="0" indent="179388" algn="l" defTabSz="914400" rtl="0" eaLnBrk="1" fontAlgn="base" latinLnBrk="0" hangingPunct="1">
                        <a:lnSpc>
                          <a:spcPct val="100000"/>
                        </a:lnSpc>
                        <a:spcBef>
                          <a:spcPct val="0"/>
                        </a:spcBef>
                        <a:spcAft>
                          <a:spcPct val="0"/>
                        </a:spcAft>
                        <a:buClr>
                          <a:srgbClr val="000099"/>
                        </a:buClr>
                        <a:buSzPct val="65000"/>
                        <a:buFont typeface="Marlett" pitchFamily="2" charset="2"/>
                        <a:buNone/>
                        <a:tabLst/>
                      </a:pPr>
                      <a:r>
                        <a:rPr kumimoji="0" lang="fi-FI" sz="2000" b="0" i="0" u="none" strike="noStrike" cap="none" normalizeH="0" baseline="0" dirty="0" smtClean="0">
                          <a:ln>
                            <a:noFill/>
                          </a:ln>
                          <a:solidFill>
                            <a:srgbClr val="000000"/>
                          </a:solidFill>
                          <a:effectLst/>
                          <a:latin typeface="Times New Roman" pitchFamily="18" charset="0"/>
                          <a:ea typeface="Times New Roman" pitchFamily="18" charset="0"/>
                          <a:cs typeface="Giovanni Book" charset="0"/>
                        </a:rPr>
                        <a:t>10. Osaaminen, oppiminen ja koulutustarpeet</a:t>
                      </a:r>
                      <a:endParaRPr kumimoji="0" lang="fi-FI" sz="2000" b="0" i="0" u="none" strike="noStrike" cap="none" normalizeH="0" baseline="0" dirty="0" smtClean="0">
                        <a:ln>
                          <a:noFill/>
                        </a:ln>
                        <a:solidFill>
                          <a:schemeClr val="tx1"/>
                        </a:solidFill>
                        <a:effectLst/>
                        <a:latin typeface="Times New Roman" pitchFamily="18" charset="0"/>
                        <a:ea typeface="Times New Roman" pitchFamily="18" charset="0"/>
                        <a:cs typeface="Giovanni Book" charset="0"/>
                      </a:endParaRPr>
                    </a:p>
                  </a:txBody>
                  <a:tcPr marL="84410" marR="84410"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1323321">
                <a:tc>
                  <a:txBody>
                    <a:bodyPr/>
                    <a:lstStyle/>
                    <a:p>
                      <a:pPr marL="342900" marR="0" lvl="0" indent="-342900" algn="l" defTabSz="914400" rtl="0" eaLnBrk="1" fontAlgn="base" latinLnBrk="0" hangingPunct="1">
                        <a:lnSpc>
                          <a:spcPct val="100000"/>
                        </a:lnSpc>
                        <a:spcBef>
                          <a:spcPct val="0"/>
                        </a:spcBef>
                        <a:spcAft>
                          <a:spcPct val="0"/>
                        </a:spcAft>
                        <a:buClr>
                          <a:srgbClr val="000099"/>
                        </a:buClr>
                        <a:buSzPct val="65000"/>
                        <a:buFont typeface="Marlett" pitchFamily="2" charset="2"/>
                        <a:buNone/>
                        <a:tabLst/>
                      </a:pPr>
                      <a:r>
                        <a:rPr kumimoji="0" lang="fi-FI" sz="2000" b="1" i="0" u="none" strike="noStrike" cap="none" normalizeH="0" baseline="0" smtClean="0">
                          <a:ln>
                            <a:noFill/>
                          </a:ln>
                          <a:solidFill>
                            <a:srgbClr val="000000"/>
                          </a:solidFill>
                          <a:effectLst/>
                          <a:latin typeface="Times New Roman" pitchFamily="18" charset="0"/>
                          <a:ea typeface="Times New Roman" pitchFamily="18" charset="0"/>
                          <a:cs typeface="Giovanni Book" charset="0"/>
                        </a:rPr>
                        <a:t>  IV Asiakas-</a:t>
                      </a:r>
                    </a:p>
                    <a:p>
                      <a:pPr marL="342900" marR="0" lvl="0" indent="-342900" algn="l" defTabSz="914400" rtl="0" eaLnBrk="1" fontAlgn="base" latinLnBrk="0" hangingPunct="1">
                        <a:lnSpc>
                          <a:spcPct val="100000"/>
                        </a:lnSpc>
                        <a:spcBef>
                          <a:spcPct val="0"/>
                        </a:spcBef>
                        <a:spcAft>
                          <a:spcPct val="0"/>
                        </a:spcAft>
                        <a:buClr>
                          <a:srgbClr val="000099"/>
                        </a:buClr>
                        <a:buSzPct val="65000"/>
                        <a:buFont typeface="Marlett" pitchFamily="2" charset="2"/>
                        <a:buNone/>
                        <a:tabLst/>
                      </a:pPr>
                      <a:r>
                        <a:rPr kumimoji="0" lang="fi-FI" sz="2000" b="1" i="0" u="none" strike="noStrike" cap="none" normalizeH="0" baseline="0" smtClean="0">
                          <a:ln>
                            <a:noFill/>
                          </a:ln>
                          <a:solidFill>
                            <a:srgbClr val="000000"/>
                          </a:solidFill>
                          <a:effectLst/>
                          <a:latin typeface="Times New Roman" pitchFamily="18" charset="0"/>
                          <a:ea typeface="Times New Roman" pitchFamily="18" charset="0"/>
                          <a:cs typeface="Giovanni Book" charset="0"/>
                        </a:rPr>
                        <a:t>       palvelun</a:t>
                      </a:r>
                    </a:p>
                    <a:p>
                      <a:pPr marL="342900" marR="0" lvl="0" indent="-342900" algn="l" defTabSz="914400" rtl="0" eaLnBrk="1" fontAlgn="base" latinLnBrk="0" hangingPunct="1">
                        <a:lnSpc>
                          <a:spcPct val="100000"/>
                        </a:lnSpc>
                        <a:spcBef>
                          <a:spcPct val="0"/>
                        </a:spcBef>
                        <a:spcAft>
                          <a:spcPct val="0"/>
                        </a:spcAft>
                        <a:buClr>
                          <a:srgbClr val="000099"/>
                        </a:buClr>
                        <a:buSzPct val="65000"/>
                        <a:buFont typeface="Marlett" pitchFamily="2" charset="2"/>
                        <a:buNone/>
                        <a:tabLst/>
                      </a:pPr>
                      <a:r>
                        <a:rPr kumimoji="0" lang="fi-FI" sz="2000" b="1" i="0" u="none" strike="noStrike" cap="none" normalizeH="0" baseline="0" smtClean="0">
                          <a:ln>
                            <a:noFill/>
                          </a:ln>
                          <a:solidFill>
                            <a:srgbClr val="000000"/>
                          </a:solidFill>
                          <a:effectLst/>
                          <a:latin typeface="Times New Roman" pitchFamily="18" charset="0"/>
                          <a:ea typeface="Times New Roman" pitchFamily="18" charset="0"/>
                          <a:cs typeface="Giovanni Book" charset="0"/>
                        </a:rPr>
                        <a:t>       erityis-</a:t>
                      </a:r>
                    </a:p>
                    <a:p>
                      <a:pPr marL="342900" marR="0" lvl="0" indent="-342900" algn="l" defTabSz="914400" rtl="0" eaLnBrk="1" fontAlgn="base" latinLnBrk="0" hangingPunct="1">
                        <a:lnSpc>
                          <a:spcPct val="100000"/>
                        </a:lnSpc>
                        <a:spcBef>
                          <a:spcPct val="0"/>
                        </a:spcBef>
                        <a:spcAft>
                          <a:spcPct val="0"/>
                        </a:spcAft>
                        <a:buClr>
                          <a:srgbClr val="000099"/>
                        </a:buClr>
                        <a:buSzPct val="65000"/>
                        <a:buFont typeface="Marlett" pitchFamily="2" charset="2"/>
                        <a:buNone/>
                        <a:tabLst/>
                      </a:pPr>
                      <a:r>
                        <a:rPr kumimoji="0" lang="fi-FI" sz="2000" b="1" i="0" u="none" strike="noStrike" cap="none" normalizeH="0" baseline="0" smtClean="0">
                          <a:ln>
                            <a:noFill/>
                          </a:ln>
                          <a:solidFill>
                            <a:srgbClr val="000000"/>
                          </a:solidFill>
                          <a:effectLst/>
                          <a:latin typeface="Times New Roman" pitchFamily="18" charset="0"/>
                          <a:ea typeface="Times New Roman" pitchFamily="18" charset="0"/>
                          <a:cs typeface="Giovanni Book" charset="0"/>
                        </a:rPr>
                        <a:t>       kysymykset</a:t>
                      </a:r>
                      <a:endParaRPr kumimoji="0" lang="fi-FI" sz="2000" b="1" i="0" u="none" strike="noStrike" cap="none" normalizeH="0" baseline="0" smtClean="0">
                        <a:ln>
                          <a:noFill/>
                        </a:ln>
                        <a:solidFill>
                          <a:schemeClr val="tx1"/>
                        </a:solidFill>
                        <a:effectLst/>
                        <a:latin typeface="Times New Roman" pitchFamily="18" charset="0"/>
                        <a:ea typeface="Times New Roman" pitchFamily="18" charset="0"/>
                        <a:cs typeface="Giovanni Book" charset="0"/>
                      </a:endParaRPr>
                    </a:p>
                  </a:txBody>
                  <a:tcPr marL="84410" marR="84410"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79388" algn="l" defTabSz="914400" rtl="0" eaLnBrk="1" fontAlgn="base" latinLnBrk="0" hangingPunct="1">
                        <a:lnSpc>
                          <a:spcPct val="100000"/>
                        </a:lnSpc>
                        <a:spcBef>
                          <a:spcPct val="0"/>
                        </a:spcBef>
                        <a:spcAft>
                          <a:spcPct val="0"/>
                        </a:spcAft>
                        <a:buClr>
                          <a:srgbClr val="000099"/>
                        </a:buClr>
                        <a:buSzPct val="65000"/>
                        <a:buFont typeface="Marlett" pitchFamily="2" charset="2"/>
                        <a:buNone/>
                        <a:tabLst/>
                      </a:pPr>
                      <a:r>
                        <a:rPr kumimoji="0" lang="fi-FI" sz="2000" b="0" i="0" u="none" strike="noStrike" cap="none" normalizeH="0" baseline="0" dirty="0" smtClean="0">
                          <a:ln>
                            <a:noFill/>
                          </a:ln>
                          <a:solidFill>
                            <a:srgbClr val="000000"/>
                          </a:solidFill>
                          <a:effectLst/>
                          <a:latin typeface="Times New Roman" pitchFamily="18" charset="0"/>
                          <a:ea typeface="Times New Roman" pitchFamily="18" charset="0"/>
                          <a:cs typeface="Giovanni Book" charset="0"/>
                        </a:rPr>
                        <a:t>11. Asiakaspalvelu johtamisen kannalta</a:t>
                      </a:r>
                      <a:endPar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Giovanni Book" charset="0"/>
                      </a:endParaRPr>
                    </a:p>
                    <a:p>
                      <a:pPr marL="0" marR="0" lvl="0" indent="179388" algn="l" defTabSz="914400" rtl="0" eaLnBrk="1" fontAlgn="base" latinLnBrk="0" hangingPunct="1">
                        <a:lnSpc>
                          <a:spcPct val="100000"/>
                        </a:lnSpc>
                        <a:spcBef>
                          <a:spcPct val="0"/>
                        </a:spcBef>
                        <a:spcAft>
                          <a:spcPct val="0"/>
                        </a:spcAft>
                        <a:buClr>
                          <a:srgbClr val="000099"/>
                        </a:buClr>
                        <a:buSzPct val="65000"/>
                        <a:buFont typeface="Marlett" pitchFamily="2" charset="2"/>
                        <a:buNone/>
                        <a:tabLst/>
                      </a:pPr>
                      <a:r>
                        <a:rPr kumimoji="0" lang="fi-FI" sz="2000" b="0" i="0" u="none" strike="noStrike" cap="none" normalizeH="0" baseline="0" dirty="0" smtClean="0">
                          <a:ln>
                            <a:noFill/>
                          </a:ln>
                          <a:solidFill>
                            <a:srgbClr val="000000"/>
                          </a:solidFill>
                          <a:effectLst/>
                          <a:latin typeface="Times New Roman" pitchFamily="18" charset="0"/>
                          <a:ea typeface="Times New Roman" pitchFamily="18" charset="0"/>
                          <a:cs typeface="Giovanni Book" charset="0"/>
                        </a:rPr>
                        <a:t>12. Palvelun saannin varmistaminen</a:t>
                      </a:r>
                    </a:p>
                    <a:p>
                      <a:pPr marL="0" marR="0" lvl="0" indent="179388" algn="l" defTabSz="914400" rtl="0" eaLnBrk="1" fontAlgn="base" latinLnBrk="0" hangingPunct="1">
                        <a:lnSpc>
                          <a:spcPct val="100000"/>
                        </a:lnSpc>
                        <a:spcBef>
                          <a:spcPct val="0"/>
                        </a:spcBef>
                        <a:spcAft>
                          <a:spcPct val="0"/>
                        </a:spcAft>
                        <a:buClr>
                          <a:srgbClr val="000099"/>
                        </a:buClr>
                        <a:buSzPct val="65000"/>
                        <a:buFont typeface="Marlett" pitchFamily="2" charset="2"/>
                        <a:buNone/>
                        <a:tabLst/>
                      </a:pPr>
                      <a:r>
                        <a:rPr kumimoji="0" lang="fi-FI" sz="2000" b="0" i="0" u="none" strike="noStrike" cap="none" normalizeH="0" baseline="0" dirty="0" smtClean="0">
                          <a:ln>
                            <a:noFill/>
                          </a:ln>
                          <a:solidFill>
                            <a:srgbClr val="000000"/>
                          </a:solidFill>
                          <a:effectLst/>
                          <a:latin typeface="Times New Roman" pitchFamily="18" charset="0"/>
                          <a:ea typeface="Times New Roman" pitchFamily="18" charset="0"/>
                          <a:cs typeface="Giovanni Book" charset="0"/>
                        </a:rPr>
                        <a:t>13. Osallisuuden tukeminen</a:t>
                      </a:r>
                      <a:endParaRPr kumimoji="0" lang="fi-FI" sz="2000" b="0" i="0" u="none" strike="noStrike" cap="none" normalizeH="0" baseline="0" dirty="0" smtClean="0">
                        <a:ln>
                          <a:noFill/>
                        </a:ln>
                        <a:solidFill>
                          <a:schemeClr val="tx1"/>
                        </a:solidFill>
                        <a:effectLst/>
                        <a:latin typeface="Times New Roman" pitchFamily="18" charset="0"/>
                        <a:ea typeface="Times New Roman" pitchFamily="18" charset="0"/>
                        <a:cs typeface="Giovanni Book" charset="0"/>
                      </a:endParaRPr>
                    </a:p>
                  </a:txBody>
                  <a:tcPr marL="84410" marR="84410"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24294313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pPr lvl="0"/>
            <a:r>
              <a:rPr lang="fi-FI" sz="2400" b="1" dirty="0" smtClean="0">
                <a:solidFill>
                  <a:schemeClr val="accent2"/>
                </a:solidFill>
              </a:rPr>
              <a:t>VTV, Tarkastuskertomus </a:t>
            </a:r>
            <a:r>
              <a:rPr lang="fi-FI" sz="2400" b="1" dirty="0">
                <a:solidFill>
                  <a:schemeClr val="accent2"/>
                </a:solidFill>
              </a:rPr>
              <a:t>5/2015 </a:t>
            </a:r>
            <a:r>
              <a:rPr lang="fi-FI" sz="2400" b="1" dirty="0" smtClean="0">
                <a:solidFill>
                  <a:schemeClr val="accent2"/>
                </a:solidFill>
              </a:rPr>
              <a:t/>
            </a:r>
            <a:br>
              <a:rPr lang="fi-FI" sz="2400" b="1" dirty="0" smtClean="0">
                <a:solidFill>
                  <a:schemeClr val="accent2"/>
                </a:solidFill>
              </a:rPr>
            </a:br>
            <a:r>
              <a:rPr lang="fi-FI" sz="2400" b="1" dirty="0" smtClean="0">
                <a:solidFill>
                  <a:schemeClr val="accent2"/>
                </a:solidFill>
              </a:rPr>
              <a:t>Yhteistyö </a:t>
            </a:r>
            <a:r>
              <a:rPr lang="fi-FI" sz="2400" b="1" dirty="0">
                <a:solidFill>
                  <a:schemeClr val="accent2"/>
                </a:solidFill>
              </a:rPr>
              <a:t>opintojen ohjauksessa ja </a:t>
            </a:r>
            <a:r>
              <a:rPr lang="fi-FI" sz="2400" b="1" dirty="0" smtClean="0">
                <a:solidFill>
                  <a:schemeClr val="accent2"/>
                </a:solidFill>
              </a:rPr>
              <a:t>uraohjauksessa</a:t>
            </a:r>
            <a:r>
              <a:rPr lang="fi-FI" sz="2400" dirty="0" smtClean="0"/>
              <a:t>:</a:t>
            </a:r>
            <a:endParaRPr lang="fi-FI" sz="2400" dirty="0"/>
          </a:p>
        </p:txBody>
      </p:sp>
      <p:sp>
        <p:nvSpPr>
          <p:cNvPr id="3" name="Sisällön paikkamerkki 2"/>
          <p:cNvSpPr>
            <a:spLocks noGrp="1"/>
          </p:cNvSpPr>
          <p:nvPr>
            <p:ph idx="1"/>
          </p:nvPr>
        </p:nvSpPr>
        <p:spPr>
          <a:xfrm>
            <a:off x="1043608" y="1916832"/>
            <a:ext cx="7643192" cy="4752528"/>
          </a:xfrm>
        </p:spPr>
        <p:txBody>
          <a:bodyPr/>
          <a:lstStyle/>
          <a:p>
            <a:pPr lvl="0"/>
            <a:r>
              <a:rPr lang="fi-FI" sz="2200" dirty="0"/>
              <a:t>O</a:t>
            </a:r>
            <a:r>
              <a:rPr lang="fi-FI" sz="2200" dirty="0" smtClean="0"/>
              <a:t>hjauksesta </a:t>
            </a:r>
            <a:r>
              <a:rPr lang="fi-FI" sz="2200" dirty="0"/>
              <a:t>puuttuu kokonaisvaltainen laatu- ja arviointijärjestelmä, jonka avulla olisi mahdollista saada systemaattisesti kerättyä tietoa elinikäisen ohjauksen toteutumisesta. </a:t>
            </a:r>
            <a:endParaRPr lang="fi-FI" sz="2200" dirty="0" smtClean="0"/>
          </a:p>
          <a:p>
            <a:pPr lvl="0"/>
            <a:r>
              <a:rPr lang="fi-FI" sz="2200" dirty="0" smtClean="0"/>
              <a:t>Tieto-</a:t>
            </a:r>
            <a:r>
              <a:rPr lang="fi-FI" sz="2200" dirty="0"/>
              <a:t>, neuvonta- ja ohjauspalveluiden järjestämistä tulisi arvioida kokonaisvaltaisesti siten, että otetaan huomioon kaikki palvelujen tuottamiseen vaikuttavat mekanismit. </a:t>
            </a:r>
            <a:endParaRPr lang="fi-FI" sz="2200" dirty="0" smtClean="0"/>
          </a:p>
          <a:p>
            <a:pPr lvl="0"/>
            <a:r>
              <a:rPr lang="fi-FI" sz="2200" dirty="0" smtClean="0"/>
              <a:t>Suomeen </a:t>
            </a:r>
            <a:r>
              <a:rPr lang="fi-FI" sz="2200" dirty="0"/>
              <a:t>tulisi valmistella elinikäisen ohjauksen laadunhallinnan menettelyt sekä </a:t>
            </a:r>
            <a:r>
              <a:rPr lang="fi-FI" sz="2200" dirty="0" smtClean="0"/>
              <a:t>työvälineet </a:t>
            </a:r>
            <a:r>
              <a:rPr lang="fi-FI" sz="2200" dirty="0"/>
              <a:t>itsearviointia ja palautteen keräämistä varten. </a:t>
            </a:r>
            <a:endParaRPr lang="fi-FI" sz="2200" dirty="0" smtClean="0"/>
          </a:p>
          <a:p>
            <a:pPr lvl="0"/>
            <a:r>
              <a:rPr lang="fi-FI" sz="2200" dirty="0" smtClean="0"/>
              <a:t>Lisäksi </a:t>
            </a:r>
            <a:r>
              <a:rPr lang="fi-FI" sz="2200" dirty="0"/>
              <a:t>tulisi huolehtia siitä, että ohjaustyössä toimivilla on käytettävissään tehtävien edellyttämä tilasto- ja seurantatieto. </a:t>
            </a:r>
          </a:p>
        </p:txBody>
      </p:sp>
    </p:spTree>
    <p:extLst>
      <p:ext uri="{BB962C8B-B14F-4D97-AF65-F5344CB8AC3E}">
        <p14:creationId xmlns:p14="http://schemas.microsoft.com/office/powerpoint/2010/main" val="20872984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1108075" y="1479550"/>
            <a:ext cx="65532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GB" altLang="fi-FI" sz="2000" dirty="0" err="1" smtClean="0"/>
              <a:t>Kiitos</a:t>
            </a:r>
            <a:r>
              <a:rPr lang="en-GB" altLang="fi-FI" sz="2000" dirty="0" smtClean="0"/>
              <a:t>!</a:t>
            </a:r>
            <a:endParaRPr lang="en-GB" altLang="fi-FI" sz="2000" dirty="0"/>
          </a:p>
          <a:p>
            <a:pPr>
              <a:spcBef>
                <a:spcPct val="50000"/>
              </a:spcBef>
            </a:pPr>
            <a:r>
              <a:rPr lang="en-GB" altLang="fi-FI" dirty="0" err="1" smtClean="0"/>
              <a:t>Lisätietoja</a:t>
            </a:r>
            <a:r>
              <a:rPr lang="en-GB" altLang="fi-FI" dirty="0" smtClean="0"/>
              <a:t>:</a:t>
            </a:r>
            <a:endParaRPr lang="en-GB" altLang="fi-FI" dirty="0"/>
          </a:p>
          <a:p>
            <a:pPr>
              <a:spcBef>
                <a:spcPct val="50000"/>
              </a:spcBef>
            </a:pPr>
            <a:endParaRPr lang="en-GB" altLang="fi-FI" dirty="0"/>
          </a:p>
          <a:p>
            <a:r>
              <a:rPr lang="en-GB" altLang="fi-FI" dirty="0"/>
              <a:t>Raimo </a:t>
            </a:r>
            <a:r>
              <a:rPr lang="en-GB" altLang="fi-FI" dirty="0" smtClean="0"/>
              <a:t>Vuorinen, KT</a:t>
            </a:r>
            <a:endParaRPr lang="en-GB" altLang="fi-FI" dirty="0"/>
          </a:p>
          <a:p>
            <a:r>
              <a:rPr lang="en-GB" altLang="fi-FI" dirty="0" err="1" smtClean="0"/>
              <a:t>Koulutuksen</a:t>
            </a:r>
            <a:r>
              <a:rPr lang="en-GB" altLang="fi-FI" dirty="0" smtClean="0"/>
              <a:t> </a:t>
            </a:r>
            <a:r>
              <a:rPr lang="en-GB" altLang="fi-FI" dirty="0" err="1" smtClean="0"/>
              <a:t>tutkimuslaitos</a:t>
            </a:r>
            <a:endParaRPr lang="en-GB" altLang="fi-FI" b="1" dirty="0"/>
          </a:p>
          <a:p>
            <a:r>
              <a:rPr lang="en-GB" altLang="fi-FI" dirty="0" smtClean="0"/>
              <a:t>PL 35</a:t>
            </a:r>
            <a:endParaRPr lang="en-GB" altLang="fi-FI" dirty="0"/>
          </a:p>
          <a:p>
            <a:r>
              <a:rPr lang="en-GB" altLang="fi-FI" dirty="0" smtClean="0"/>
              <a:t>40014 Jyväskylän yliopisto</a:t>
            </a:r>
            <a:endParaRPr lang="en-GB" altLang="fi-FI" dirty="0"/>
          </a:p>
          <a:p>
            <a:r>
              <a:rPr lang="en-GB" altLang="fi-FI" dirty="0" err="1" smtClean="0"/>
              <a:t>Puh</a:t>
            </a:r>
            <a:r>
              <a:rPr lang="en-GB" altLang="fi-FI" dirty="0" smtClean="0"/>
              <a:t>. </a:t>
            </a:r>
            <a:r>
              <a:rPr lang="en-GB" altLang="fi-FI" dirty="0"/>
              <a:t>+358-50-3611909</a:t>
            </a:r>
          </a:p>
          <a:p>
            <a:r>
              <a:rPr lang="en-GB" altLang="fi-FI" dirty="0"/>
              <a:t>Fax +358-14-617418</a:t>
            </a:r>
          </a:p>
          <a:p>
            <a:r>
              <a:rPr lang="en-GB" altLang="fi-FI" dirty="0"/>
              <a:t>email: </a:t>
            </a:r>
            <a:r>
              <a:rPr lang="en-GB" altLang="fi-FI" dirty="0">
                <a:hlinkClick r:id="rId2"/>
              </a:rPr>
              <a:t>raimo.vuorinen@jyu.fi</a:t>
            </a:r>
            <a:endParaRPr lang="en-GB" altLang="fi-FI" dirty="0"/>
          </a:p>
          <a:p>
            <a:endParaRPr lang="fi-FI" dirty="0" smtClean="0"/>
          </a:p>
          <a:p>
            <a:r>
              <a:rPr lang="fi-FI" dirty="0" err="1" smtClean="0"/>
              <a:t>LinkedIn</a:t>
            </a:r>
            <a:r>
              <a:rPr lang="fi-FI" dirty="0"/>
              <a:t>: </a:t>
            </a:r>
            <a:r>
              <a:rPr lang="fi-FI" u="sng" dirty="0">
                <a:hlinkClick r:id="rId3"/>
              </a:rPr>
              <a:t>https://fi.linkedin.com/in/raimovuorinen</a:t>
            </a:r>
            <a:endParaRPr lang="fi-FI" sz="2000" dirty="0"/>
          </a:p>
          <a:p>
            <a:r>
              <a:rPr lang="en-GB" altLang="fi-FI" dirty="0" smtClean="0"/>
              <a:t>Skype</a:t>
            </a:r>
            <a:r>
              <a:rPr lang="en-GB" altLang="fi-FI" dirty="0"/>
              <a:t>: </a:t>
            </a:r>
            <a:r>
              <a:rPr lang="en-GB" altLang="fi-FI" dirty="0" err="1"/>
              <a:t>vuorai</a:t>
            </a:r>
            <a:endParaRPr lang="en-GB" altLang="fi-FI" dirty="0"/>
          </a:p>
        </p:txBody>
      </p:sp>
    </p:spTree>
    <p:extLst>
      <p:ext uri="{BB962C8B-B14F-4D97-AF65-F5344CB8AC3E}">
        <p14:creationId xmlns:p14="http://schemas.microsoft.com/office/powerpoint/2010/main" val="30272187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ELO-ryhmä toimenpide-ehdotus</a:t>
            </a:r>
            <a:endParaRPr lang="fi-FI" dirty="0"/>
          </a:p>
        </p:txBody>
      </p:sp>
      <p:sp>
        <p:nvSpPr>
          <p:cNvPr id="3" name="Content Placeholder 2"/>
          <p:cNvSpPr>
            <a:spLocks noGrp="1"/>
          </p:cNvSpPr>
          <p:nvPr>
            <p:ph idx="1"/>
          </p:nvPr>
        </p:nvSpPr>
        <p:spPr/>
        <p:txBody>
          <a:bodyPr/>
          <a:lstStyle/>
          <a:p>
            <a:r>
              <a:rPr lang="fi-FI" dirty="0" smtClean="0"/>
              <a:t>Käynnistetään toimenpiteet ohjauksen valtakunnallisen tila-arvioinnin toteuttamiseksi 2017-18</a:t>
            </a:r>
          </a:p>
          <a:p>
            <a:pPr lvl="1"/>
            <a:r>
              <a:rPr lang="fi-FI" dirty="0" smtClean="0"/>
              <a:t>Tietoperusta tulevien uudistusten perustaksi</a:t>
            </a:r>
          </a:p>
          <a:p>
            <a:pPr lvl="1"/>
            <a:r>
              <a:rPr lang="fi-FI" dirty="0" smtClean="0"/>
              <a:t>Uudistusten vaikutusten arviointi TNO-palvelujen saatavuuteen, kattavuuteen ja vaikuttavuuteen</a:t>
            </a:r>
          </a:p>
          <a:p>
            <a:pPr lvl="1"/>
            <a:r>
              <a:rPr lang="fi-FI" dirty="0" smtClean="0"/>
              <a:t>Pohja pysyvälle palautejärjestelmälle vuoteen 2020 mennessä</a:t>
            </a:r>
          </a:p>
          <a:p>
            <a:pPr lvl="1"/>
            <a:endParaRPr lang="fi-FI" dirty="0"/>
          </a:p>
          <a:p>
            <a:pPr lvl="1"/>
            <a:endParaRPr lang="fi-FI" dirty="0"/>
          </a:p>
        </p:txBody>
      </p:sp>
    </p:spTree>
    <p:extLst>
      <p:ext uri="{BB962C8B-B14F-4D97-AF65-F5344CB8AC3E}">
        <p14:creationId xmlns:p14="http://schemas.microsoft.com/office/powerpoint/2010/main" val="1178550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err="1" smtClean="0">
                <a:solidFill>
                  <a:schemeClr val="accent2"/>
                </a:solidFill>
              </a:rPr>
              <a:t>Koettuja</a:t>
            </a:r>
            <a:r>
              <a:rPr lang="en-US" sz="2400" b="1" dirty="0" smtClean="0">
                <a:solidFill>
                  <a:schemeClr val="accent2"/>
                </a:solidFill>
              </a:rPr>
              <a:t> </a:t>
            </a:r>
            <a:r>
              <a:rPr lang="en-US" sz="2400" b="1" dirty="0" err="1" smtClean="0">
                <a:solidFill>
                  <a:schemeClr val="accent2"/>
                </a:solidFill>
              </a:rPr>
              <a:t>hankaluuksia</a:t>
            </a:r>
            <a:r>
              <a:rPr lang="en-US" sz="2400" b="1" dirty="0" smtClean="0">
                <a:solidFill>
                  <a:schemeClr val="accent2"/>
                </a:solidFill>
              </a:rPr>
              <a:t> </a:t>
            </a:r>
            <a:r>
              <a:rPr lang="en-US" sz="2400" b="1" dirty="0" err="1" smtClean="0">
                <a:solidFill>
                  <a:schemeClr val="accent2"/>
                </a:solidFill>
              </a:rPr>
              <a:t>tuloksellisuuden</a:t>
            </a:r>
            <a:r>
              <a:rPr lang="en-US" sz="2400" b="1" dirty="0" smtClean="0">
                <a:solidFill>
                  <a:schemeClr val="accent2"/>
                </a:solidFill>
              </a:rPr>
              <a:t> </a:t>
            </a:r>
            <a:br>
              <a:rPr lang="en-US" sz="2400" b="1" dirty="0" smtClean="0">
                <a:solidFill>
                  <a:schemeClr val="accent2"/>
                </a:solidFill>
              </a:rPr>
            </a:br>
            <a:r>
              <a:rPr lang="en-US" sz="2400" b="1" dirty="0" err="1" smtClean="0">
                <a:solidFill>
                  <a:schemeClr val="accent2"/>
                </a:solidFill>
              </a:rPr>
              <a:t>arvioinnissa</a:t>
            </a:r>
            <a:r>
              <a:rPr lang="en-US" sz="2400" b="1" dirty="0" smtClean="0">
                <a:solidFill>
                  <a:schemeClr val="accent2"/>
                </a:solidFill>
              </a:rPr>
              <a:t>…</a:t>
            </a:r>
            <a:r>
              <a:rPr lang="en-US" sz="2400" dirty="0" smtClean="0">
                <a:solidFill>
                  <a:schemeClr val="accent2"/>
                </a:solidFill>
              </a:rPr>
              <a:t/>
            </a:r>
            <a:br>
              <a:rPr lang="en-US" sz="2400" dirty="0" smtClean="0">
                <a:solidFill>
                  <a:schemeClr val="accent2"/>
                </a:solidFill>
              </a:rPr>
            </a:br>
            <a:r>
              <a:rPr lang="en-US" sz="1200" dirty="0" smtClean="0">
                <a:solidFill>
                  <a:schemeClr val="accent2"/>
                </a:solidFill>
              </a:rPr>
              <a:t>(Sampson 2015)</a:t>
            </a:r>
            <a:endParaRPr lang="en-US" sz="1800" dirty="0">
              <a:solidFill>
                <a:schemeClr val="accent2"/>
              </a:solidFill>
            </a:endParaRPr>
          </a:p>
        </p:txBody>
      </p:sp>
      <p:sp>
        <p:nvSpPr>
          <p:cNvPr id="3" name="Content Placeholder 2"/>
          <p:cNvSpPr>
            <a:spLocks noGrp="1"/>
          </p:cNvSpPr>
          <p:nvPr>
            <p:ph idx="1"/>
          </p:nvPr>
        </p:nvSpPr>
        <p:spPr/>
        <p:txBody>
          <a:bodyPr>
            <a:noAutofit/>
          </a:bodyPr>
          <a:lstStyle/>
          <a:p>
            <a:pPr>
              <a:spcBef>
                <a:spcPts val="0"/>
              </a:spcBef>
              <a:spcAft>
                <a:spcPts val="600"/>
              </a:spcAft>
            </a:pPr>
            <a:r>
              <a:rPr lang="en-US" sz="2400" dirty="0" err="1" smtClean="0"/>
              <a:t>Epätarkoituksenmukaiset</a:t>
            </a:r>
            <a:r>
              <a:rPr lang="en-US" sz="2400" dirty="0" smtClean="0"/>
              <a:t> </a:t>
            </a:r>
            <a:r>
              <a:rPr lang="en-US" sz="2400" dirty="0" err="1" smtClean="0"/>
              <a:t>arviointivälineet</a:t>
            </a:r>
            <a:endParaRPr lang="en-US" sz="2400" dirty="0" smtClean="0"/>
          </a:p>
          <a:p>
            <a:pPr>
              <a:spcBef>
                <a:spcPts val="0"/>
              </a:spcBef>
              <a:spcAft>
                <a:spcPts val="600"/>
              </a:spcAft>
            </a:pPr>
            <a:r>
              <a:rPr lang="en-US" sz="2400" dirty="0" err="1" smtClean="0"/>
              <a:t>Epätarkoituksenmukainen</a:t>
            </a:r>
            <a:r>
              <a:rPr lang="en-US" sz="2400" dirty="0" smtClean="0"/>
              <a:t> data</a:t>
            </a:r>
          </a:p>
          <a:p>
            <a:pPr>
              <a:spcBef>
                <a:spcPts val="0"/>
              </a:spcBef>
              <a:spcAft>
                <a:spcPts val="600"/>
              </a:spcAft>
            </a:pPr>
            <a:r>
              <a:rPr lang="en-US" sz="2400" dirty="0" err="1" smtClean="0"/>
              <a:t>Vaikeudet</a:t>
            </a:r>
            <a:r>
              <a:rPr lang="en-US" sz="2400" dirty="0" smtClean="0"/>
              <a:t> </a:t>
            </a:r>
            <a:r>
              <a:rPr lang="en-US" sz="2400" dirty="0" err="1" smtClean="0"/>
              <a:t>yhdistää</a:t>
            </a:r>
            <a:r>
              <a:rPr lang="en-US" sz="2400" dirty="0" smtClean="0"/>
              <a:t> </a:t>
            </a:r>
            <a:r>
              <a:rPr lang="en-US" sz="2400" dirty="0" err="1" smtClean="0"/>
              <a:t>ohjaustapahtumia</a:t>
            </a:r>
            <a:r>
              <a:rPr lang="en-US" sz="2400" dirty="0" smtClean="0"/>
              <a:t> </a:t>
            </a:r>
            <a:r>
              <a:rPr lang="en-US" sz="2400" dirty="0" err="1" smtClean="0"/>
              <a:t>koettuihin</a:t>
            </a:r>
            <a:r>
              <a:rPr lang="en-US" sz="2400" dirty="0" smtClean="0"/>
              <a:t> </a:t>
            </a:r>
            <a:r>
              <a:rPr lang="en-US" sz="2400" dirty="0" err="1" smtClean="0"/>
              <a:t>tuloksiin</a:t>
            </a:r>
            <a:endParaRPr lang="en-US" sz="2400" dirty="0" smtClean="0"/>
          </a:p>
          <a:p>
            <a:pPr lvl="1">
              <a:spcBef>
                <a:spcPts val="0"/>
              </a:spcBef>
              <a:spcAft>
                <a:spcPts val="600"/>
              </a:spcAft>
            </a:pPr>
            <a:r>
              <a:rPr lang="en-US" sz="2000" dirty="0" err="1" smtClean="0"/>
              <a:t>Useita</a:t>
            </a:r>
            <a:r>
              <a:rPr lang="en-US" sz="2000" dirty="0" smtClean="0"/>
              <a:t> </a:t>
            </a:r>
            <a:r>
              <a:rPr lang="en-US" sz="2000" dirty="0" err="1" smtClean="0"/>
              <a:t>rinnakkaisia</a:t>
            </a:r>
            <a:r>
              <a:rPr lang="en-US" sz="2000" dirty="0" smtClean="0"/>
              <a:t> </a:t>
            </a:r>
            <a:r>
              <a:rPr lang="en-US" sz="2000" dirty="0" err="1" smtClean="0"/>
              <a:t>taustatekijöitä</a:t>
            </a:r>
            <a:r>
              <a:rPr lang="en-US" sz="2000" dirty="0" smtClean="0"/>
              <a:t>, </a:t>
            </a:r>
            <a:r>
              <a:rPr lang="en-US" sz="2000" dirty="0" err="1" smtClean="0"/>
              <a:t>useita</a:t>
            </a:r>
            <a:r>
              <a:rPr lang="en-US" sz="2000" dirty="0" smtClean="0"/>
              <a:t> </a:t>
            </a:r>
            <a:r>
              <a:rPr lang="en-US" sz="2000" dirty="0" err="1" smtClean="0"/>
              <a:t>palvelun</a:t>
            </a:r>
            <a:r>
              <a:rPr lang="en-US" sz="2000" dirty="0" smtClean="0"/>
              <a:t> </a:t>
            </a:r>
            <a:r>
              <a:rPr lang="en-US" sz="2000" dirty="0" err="1" smtClean="0"/>
              <a:t>tuottajia</a:t>
            </a:r>
            <a:r>
              <a:rPr lang="en-US" sz="2000" dirty="0" smtClean="0"/>
              <a:t>, </a:t>
            </a:r>
            <a:r>
              <a:rPr lang="en-US" sz="2000" dirty="0" err="1" smtClean="0"/>
              <a:t>muutoksia</a:t>
            </a:r>
            <a:r>
              <a:rPr lang="en-US" sz="2000" dirty="0" smtClean="0"/>
              <a:t> </a:t>
            </a:r>
            <a:r>
              <a:rPr lang="en-US" sz="2000" dirty="0" err="1" smtClean="0"/>
              <a:t>kansallisissa</a:t>
            </a:r>
            <a:r>
              <a:rPr lang="en-US" sz="2000" dirty="0" smtClean="0"/>
              <a:t> </a:t>
            </a:r>
            <a:r>
              <a:rPr lang="en-US" sz="2000" dirty="0" err="1" smtClean="0"/>
              <a:t>linjauksissa</a:t>
            </a:r>
            <a:endParaRPr lang="en-US" sz="2000" dirty="0" smtClean="0"/>
          </a:p>
          <a:p>
            <a:pPr>
              <a:spcBef>
                <a:spcPts val="0"/>
              </a:spcBef>
              <a:spcAft>
                <a:spcPts val="600"/>
              </a:spcAft>
            </a:pPr>
            <a:r>
              <a:rPr lang="en-US" sz="2400" dirty="0" err="1" smtClean="0"/>
              <a:t>Ohjaustapahtumien</a:t>
            </a:r>
            <a:r>
              <a:rPr lang="en-US" sz="2400" dirty="0" smtClean="0"/>
              <a:t> </a:t>
            </a:r>
            <a:r>
              <a:rPr lang="en-US" sz="2400" dirty="0" err="1" smtClean="0"/>
              <a:t>kirjavuus</a:t>
            </a:r>
            <a:endParaRPr lang="en-US" sz="2400" dirty="0" smtClean="0"/>
          </a:p>
          <a:p>
            <a:pPr lvl="1">
              <a:spcBef>
                <a:spcPts val="0"/>
              </a:spcBef>
              <a:spcAft>
                <a:spcPts val="600"/>
              </a:spcAft>
            </a:pPr>
            <a:r>
              <a:rPr lang="en-US" sz="2000" dirty="0" err="1" smtClean="0"/>
              <a:t>Kaikki</a:t>
            </a:r>
            <a:r>
              <a:rPr lang="en-US" sz="2000" dirty="0" smtClean="0"/>
              <a:t> </a:t>
            </a:r>
            <a:r>
              <a:rPr lang="en-US" sz="2000" dirty="0" err="1" smtClean="0"/>
              <a:t>eivät</a:t>
            </a:r>
            <a:r>
              <a:rPr lang="en-US" sz="2000" dirty="0" smtClean="0"/>
              <a:t> </a:t>
            </a:r>
            <a:r>
              <a:rPr lang="en-US" sz="2000" dirty="0" err="1" smtClean="0"/>
              <a:t>käy</a:t>
            </a:r>
            <a:r>
              <a:rPr lang="en-US" sz="2000" dirty="0" smtClean="0"/>
              <a:t> </a:t>
            </a:r>
            <a:r>
              <a:rPr lang="en-US" sz="2000" dirty="0" err="1" smtClean="0"/>
              <a:t>ohjausprosessia</a:t>
            </a:r>
            <a:r>
              <a:rPr lang="en-US" sz="2000" dirty="0" smtClean="0"/>
              <a:t> </a:t>
            </a:r>
            <a:r>
              <a:rPr lang="en-US" sz="2000" dirty="0" err="1" smtClean="0"/>
              <a:t>loppuun</a:t>
            </a:r>
            <a:r>
              <a:rPr lang="en-US" sz="2000" dirty="0" smtClean="0"/>
              <a:t>, </a:t>
            </a:r>
            <a:r>
              <a:rPr lang="en-US" sz="2000" dirty="0" err="1" smtClean="0"/>
              <a:t>henkilöstön</a:t>
            </a:r>
            <a:r>
              <a:rPr lang="en-US" sz="2000" dirty="0" smtClean="0"/>
              <a:t> </a:t>
            </a:r>
            <a:r>
              <a:rPr lang="en-US" sz="2000" dirty="0" err="1" smtClean="0"/>
              <a:t>kirjava</a:t>
            </a:r>
            <a:r>
              <a:rPr lang="en-US" sz="2000" dirty="0" smtClean="0"/>
              <a:t> </a:t>
            </a:r>
            <a:r>
              <a:rPr lang="en-US" sz="2000" dirty="0" err="1" smtClean="0"/>
              <a:t>ammattitaito</a:t>
            </a:r>
            <a:r>
              <a:rPr lang="en-US" sz="2000" dirty="0" smtClean="0"/>
              <a:t>, </a:t>
            </a:r>
            <a:r>
              <a:rPr lang="en-US" sz="2000" dirty="0" err="1" smtClean="0"/>
              <a:t>työmuotojen</a:t>
            </a:r>
            <a:r>
              <a:rPr lang="en-US" sz="2000" dirty="0" smtClean="0"/>
              <a:t> </a:t>
            </a:r>
            <a:r>
              <a:rPr lang="en-US" sz="2000" dirty="0" err="1" smtClean="0"/>
              <a:t>epätarkoituksenmukainen</a:t>
            </a:r>
            <a:r>
              <a:rPr lang="en-US" sz="2000" dirty="0" smtClean="0"/>
              <a:t> </a:t>
            </a:r>
            <a:r>
              <a:rPr lang="en-US" sz="2000" dirty="0" err="1" smtClean="0"/>
              <a:t>toteutus</a:t>
            </a:r>
            <a:r>
              <a:rPr lang="en-US" sz="2000" dirty="0" smtClean="0"/>
              <a:t> </a:t>
            </a:r>
          </a:p>
          <a:p>
            <a:pPr>
              <a:spcBef>
                <a:spcPts val="0"/>
              </a:spcBef>
              <a:spcAft>
                <a:spcPts val="600"/>
              </a:spcAft>
            </a:pPr>
            <a:r>
              <a:rPr lang="en-US" sz="2400" dirty="0" err="1" smtClean="0"/>
              <a:t>Riittämättömät</a:t>
            </a:r>
            <a:r>
              <a:rPr lang="en-US" sz="2400" dirty="0" smtClean="0"/>
              <a:t> </a:t>
            </a:r>
            <a:r>
              <a:rPr lang="en-US" sz="2400" dirty="0" err="1" smtClean="0"/>
              <a:t>resurssit</a:t>
            </a:r>
            <a:r>
              <a:rPr lang="en-US" sz="2400" dirty="0" smtClean="0"/>
              <a:t> </a:t>
            </a:r>
            <a:r>
              <a:rPr lang="en-US" sz="2400" dirty="0" err="1" smtClean="0"/>
              <a:t>arvioinnin</a:t>
            </a:r>
            <a:r>
              <a:rPr lang="en-US" sz="2400" dirty="0" smtClean="0"/>
              <a:t> </a:t>
            </a:r>
            <a:r>
              <a:rPr lang="en-US" sz="2400" dirty="0" err="1" smtClean="0"/>
              <a:t>toteuttamiseen</a:t>
            </a:r>
            <a:endParaRPr lang="en-US" sz="2400" dirty="0" smtClean="0"/>
          </a:p>
          <a:p>
            <a:pPr>
              <a:spcBef>
                <a:spcPts val="0"/>
              </a:spcBef>
              <a:spcAft>
                <a:spcPts val="600"/>
              </a:spcAft>
            </a:pPr>
            <a:r>
              <a:rPr lang="en-US" sz="2400" dirty="0" err="1" smtClean="0"/>
              <a:t>Olemassa</a:t>
            </a:r>
            <a:r>
              <a:rPr lang="en-US" sz="2400" dirty="0" smtClean="0"/>
              <a:t> </a:t>
            </a:r>
            <a:r>
              <a:rPr lang="en-US" sz="2400" dirty="0" err="1" smtClean="0"/>
              <a:t>olevan</a:t>
            </a:r>
            <a:r>
              <a:rPr lang="en-US" sz="2400" dirty="0" smtClean="0"/>
              <a:t> </a:t>
            </a:r>
            <a:r>
              <a:rPr lang="en-US" sz="2400" dirty="0" err="1" smtClean="0"/>
              <a:t>arviointitiedon</a:t>
            </a:r>
            <a:r>
              <a:rPr lang="en-US" sz="2400" dirty="0" smtClean="0"/>
              <a:t> </a:t>
            </a:r>
            <a:r>
              <a:rPr lang="en-US" sz="2400" dirty="0" err="1" smtClean="0"/>
              <a:t>hajanainen</a:t>
            </a:r>
            <a:r>
              <a:rPr lang="en-US" sz="2400" dirty="0" smtClean="0"/>
              <a:t> </a:t>
            </a:r>
            <a:r>
              <a:rPr lang="en-US" sz="2400" dirty="0" err="1" smtClean="0"/>
              <a:t>käyttö</a:t>
            </a:r>
            <a:endParaRPr lang="en-US" sz="2400" dirty="0"/>
          </a:p>
        </p:txBody>
      </p:sp>
    </p:spTree>
    <p:extLst>
      <p:ext uri="{BB962C8B-B14F-4D97-AF65-F5344CB8AC3E}">
        <p14:creationId xmlns:p14="http://schemas.microsoft.com/office/powerpoint/2010/main" val="12579589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186707" y="404664"/>
            <a:ext cx="7273725" cy="5976664"/>
            <a:chOff x="1186707" y="748813"/>
            <a:chExt cx="6913685" cy="5175738"/>
          </a:xfrm>
        </p:grpSpPr>
        <p:pic>
          <p:nvPicPr>
            <p:cNvPr id="1638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7466" y="1044820"/>
              <a:ext cx="6380285" cy="4879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4"/>
            <p:cNvSpPr>
              <a:spLocks noChangeArrowheads="1"/>
            </p:cNvSpPr>
            <p:nvPr/>
          </p:nvSpPr>
          <p:spPr bwMode="auto">
            <a:xfrm>
              <a:off x="1186707" y="748813"/>
              <a:ext cx="6049108" cy="632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99"/>
                </a:buClr>
                <a:buSzPct val="65000"/>
                <a:buFont typeface="Marlett" pitchFamily="2" charset="2"/>
                <a:buChar char="g"/>
                <a:defRPr sz="2400">
                  <a:solidFill>
                    <a:schemeClr val="tx1"/>
                  </a:solidFill>
                  <a:latin typeface="Helvetica" panose="020B0604020202020204" pitchFamily="34" charset="0"/>
                </a:defRPr>
              </a:lvl1pPr>
              <a:lvl2pPr marL="742950" indent="-285750">
                <a:spcBef>
                  <a:spcPct val="20000"/>
                </a:spcBef>
                <a:buChar char="–"/>
                <a:defRPr sz="2000">
                  <a:solidFill>
                    <a:schemeClr val="tx1"/>
                  </a:solidFill>
                  <a:latin typeface="Helvetica" panose="020B0604020202020204" pitchFamily="34" charset="0"/>
                </a:defRPr>
              </a:lvl2pPr>
              <a:lvl3pPr marL="1143000" indent="-228600">
                <a:spcBef>
                  <a:spcPct val="20000"/>
                </a:spcBef>
                <a:buChar char="•"/>
                <a:defRPr sz="2000">
                  <a:solidFill>
                    <a:schemeClr val="tx1"/>
                  </a:solidFill>
                  <a:latin typeface="Helvetica" panose="020B0604020202020204" pitchFamily="34" charset="0"/>
                </a:defRPr>
              </a:lvl3pPr>
              <a:lvl4pPr marL="1600200" indent="-228600">
                <a:spcBef>
                  <a:spcPct val="20000"/>
                </a:spcBef>
                <a:buChar char="–"/>
                <a:defRPr sz="2000">
                  <a:solidFill>
                    <a:schemeClr val="tx1"/>
                  </a:solidFill>
                  <a:latin typeface="Helvetica" panose="020B0604020202020204" pitchFamily="34" charset="0"/>
                </a:defRPr>
              </a:lvl4pPr>
              <a:lvl5pPr marL="2057400" indent="-228600">
                <a:spcBef>
                  <a:spcPct val="20000"/>
                </a:spcBef>
                <a:buChar char="»"/>
                <a:defRPr sz="2000">
                  <a:solidFill>
                    <a:schemeClr val="tx1"/>
                  </a:solidFill>
                  <a:latin typeface="Helvetica"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Helvetica"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Helvetica"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Helvetica"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Helvetica" panose="020B0604020202020204" pitchFamily="34" charset="0"/>
                </a:defRPr>
              </a:lvl9pPr>
            </a:lstStyle>
            <a:p>
              <a:pPr>
                <a:spcBef>
                  <a:spcPct val="0"/>
                </a:spcBef>
                <a:buClrTx/>
                <a:buSzTx/>
                <a:buFontTx/>
                <a:buNone/>
              </a:pPr>
              <a:r>
                <a:rPr lang="en-GB" altLang="fi-FI" sz="2215" b="1">
                  <a:latin typeface="Arial" panose="020B0604020202020204" pitchFamily="34" charset="0"/>
                  <a:cs typeface="Arial" panose="020B0604020202020204" pitchFamily="34" charset="0"/>
                </a:rPr>
                <a:t>Ohjauksen tulos ja lisäarvo eri tahoille</a:t>
              </a:r>
            </a:p>
            <a:p>
              <a:pPr>
                <a:spcBef>
                  <a:spcPct val="0"/>
                </a:spcBef>
                <a:buClrTx/>
                <a:buSzTx/>
                <a:buFontTx/>
                <a:buNone/>
              </a:pPr>
              <a:r>
                <a:rPr lang="en-GB" altLang="fi-FI" sz="1292">
                  <a:latin typeface="Arial" panose="020B0604020202020204" pitchFamily="34" charset="0"/>
                  <a:cs typeface="Arial" panose="020B0604020202020204" pitchFamily="34" charset="0"/>
                </a:rPr>
                <a:t>(Hooley 2014, Borbely-Pecze 2011, Nykänen ym. 2007)</a:t>
              </a:r>
              <a:endParaRPr lang="fi-FI" altLang="fi-FI" sz="1292">
                <a:latin typeface="Arial" panose="020B0604020202020204" pitchFamily="34" charset="0"/>
                <a:cs typeface="Arial" panose="020B0604020202020204" pitchFamily="34" charset="0"/>
              </a:endParaRPr>
            </a:p>
          </p:txBody>
        </p:sp>
        <p:sp>
          <p:nvSpPr>
            <p:cNvPr id="16388" name="Tekstiruutu 1"/>
            <p:cNvSpPr txBox="1">
              <a:spLocks noChangeArrowheads="1"/>
            </p:cNvSpPr>
            <p:nvPr/>
          </p:nvSpPr>
          <p:spPr bwMode="auto">
            <a:xfrm>
              <a:off x="3713030" y="2451589"/>
              <a:ext cx="1396512" cy="29117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99"/>
                </a:buClr>
                <a:buSzPct val="65000"/>
                <a:buFont typeface="Marlett" pitchFamily="2" charset="2"/>
                <a:buChar char="g"/>
                <a:defRPr sz="2400">
                  <a:solidFill>
                    <a:schemeClr val="tx1"/>
                  </a:solidFill>
                  <a:latin typeface="Helvetica" panose="020B0604020202020204" pitchFamily="34" charset="0"/>
                </a:defRPr>
              </a:lvl1pPr>
              <a:lvl2pPr marL="742950" indent="-285750">
                <a:spcBef>
                  <a:spcPct val="20000"/>
                </a:spcBef>
                <a:buChar char="–"/>
                <a:defRPr sz="2000">
                  <a:solidFill>
                    <a:schemeClr val="tx1"/>
                  </a:solidFill>
                  <a:latin typeface="Helvetica" panose="020B0604020202020204" pitchFamily="34" charset="0"/>
                </a:defRPr>
              </a:lvl2pPr>
              <a:lvl3pPr marL="1143000" indent="-228600">
                <a:spcBef>
                  <a:spcPct val="20000"/>
                </a:spcBef>
                <a:buChar char="•"/>
                <a:defRPr sz="2000">
                  <a:solidFill>
                    <a:schemeClr val="tx1"/>
                  </a:solidFill>
                  <a:latin typeface="Helvetica" panose="020B0604020202020204" pitchFamily="34" charset="0"/>
                </a:defRPr>
              </a:lvl3pPr>
              <a:lvl4pPr marL="1600200" indent="-228600">
                <a:spcBef>
                  <a:spcPct val="20000"/>
                </a:spcBef>
                <a:buChar char="–"/>
                <a:defRPr sz="2000">
                  <a:solidFill>
                    <a:schemeClr val="tx1"/>
                  </a:solidFill>
                  <a:latin typeface="Helvetica" panose="020B0604020202020204" pitchFamily="34" charset="0"/>
                </a:defRPr>
              </a:lvl4pPr>
              <a:lvl5pPr marL="2057400" indent="-228600">
                <a:spcBef>
                  <a:spcPct val="20000"/>
                </a:spcBef>
                <a:buChar char="»"/>
                <a:defRPr sz="2000">
                  <a:solidFill>
                    <a:schemeClr val="tx1"/>
                  </a:solidFill>
                  <a:latin typeface="Helvetica"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Helvetica"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Helvetica"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Helvetica"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Helvetica" panose="020B0604020202020204" pitchFamily="34" charset="0"/>
                </a:defRPr>
              </a:lvl9pPr>
            </a:lstStyle>
            <a:p>
              <a:pPr algn="ctr">
                <a:spcBef>
                  <a:spcPct val="0"/>
                </a:spcBef>
                <a:buClrTx/>
                <a:buSzTx/>
                <a:buFontTx/>
                <a:buNone/>
              </a:pPr>
              <a:r>
                <a:rPr lang="fi-FI" altLang="fi-FI" sz="1292">
                  <a:latin typeface="Arial" panose="020B0604020202020204" pitchFamily="34" charset="0"/>
                  <a:cs typeface="Arial" panose="020B0604020202020204" pitchFamily="34" charset="0"/>
                </a:rPr>
                <a:t>Euroopan unioni </a:t>
              </a:r>
            </a:p>
          </p:txBody>
        </p:sp>
        <p:sp>
          <p:nvSpPr>
            <p:cNvPr id="16389" name="Tekstiruutu 5"/>
            <p:cNvSpPr txBox="1">
              <a:spLocks noChangeArrowheads="1"/>
            </p:cNvSpPr>
            <p:nvPr/>
          </p:nvSpPr>
          <p:spPr bwMode="auto">
            <a:xfrm>
              <a:off x="3713030" y="2879481"/>
              <a:ext cx="1396512" cy="29117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99"/>
                </a:buClr>
                <a:buSzPct val="65000"/>
                <a:buFont typeface="Marlett" pitchFamily="2" charset="2"/>
                <a:buChar char="g"/>
                <a:defRPr sz="2400">
                  <a:solidFill>
                    <a:schemeClr val="tx1"/>
                  </a:solidFill>
                  <a:latin typeface="Helvetica" panose="020B0604020202020204" pitchFamily="34" charset="0"/>
                </a:defRPr>
              </a:lvl1pPr>
              <a:lvl2pPr marL="742950" indent="-285750">
                <a:spcBef>
                  <a:spcPct val="20000"/>
                </a:spcBef>
                <a:buChar char="–"/>
                <a:defRPr sz="2000">
                  <a:solidFill>
                    <a:schemeClr val="tx1"/>
                  </a:solidFill>
                  <a:latin typeface="Helvetica" panose="020B0604020202020204" pitchFamily="34" charset="0"/>
                </a:defRPr>
              </a:lvl2pPr>
              <a:lvl3pPr marL="1143000" indent="-228600">
                <a:spcBef>
                  <a:spcPct val="20000"/>
                </a:spcBef>
                <a:buChar char="•"/>
                <a:defRPr sz="2000">
                  <a:solidFill>
                    <a:schemeClr val="tx1"/>
                  </a:solidFill>
                  <a:latin typeface="Helvetica" panose="020B0604020202020204" pitchFamily="34" charset="0"/>
                </a:defRPr>
              </a:lvl3pPr>
              <a:lvl4pPr marL="1600200" indent="-228600">
                <a:spcBef>
                  <a:spcPct val="20000"/>
                </a:spcBef>
                <a:buChar char="–"/>
                <a:defRPr sz="2000">
                  <a:solidFill>
                    <a:schemeClr val="tx1"/>
                  </a:solidFill>
                  <a:latin typeface="Helvetica" panose="020B0604020202020204" pitchFamily="34" charset="0"/>
                </a:defRPr>
              </a:lvl4pPr>
              <a:lvl5pPr marL="2057400" indent="-228600">
                <a:spcBef>
                  <a:spcPct val="20000"/>
                </a:spcBef>
                <a:buChar char="»"/>
                <a:defRPr sz="2000">
                  <a:solidFill>
                    <a:schemeClr val="tx1"/>
                  </a:solidFill>
                  <a:latin typeface="Helvetica"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Helvetica"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Helvetica"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Helvetica"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Helvetica" panose="020B0604020202020204" pitchFamily="34" charset="0"/>
                </a:defRPr>
              </a:lvl9pPr>
            </a:lstStyle>
            <a:p>
              <a:pPr algn="ctr">
                <a:spcBef>
                  <a:spcPct val="0"/>
                </a:spcBef>
                <a:buClrTx/>
                <a:buSzTx/>
                <a:buFontTx/>
                <a:buNone/>
              </a:pPr>
              <a:r>
                <a:rPr lang="fi-FI" altLang="fi-FI" sz="1292">
                  <a:latin typeface="Arial" panose="020B0604020202020204" pitchFamily="34" charset="0"/>
                  <a:cs typeface="Arial" panose="020B0604020202020204" pitchFamily="34" charset="0"/>
                </a:rPr>
                <a:t>Jäsenmaa</a:t>
              </a:r>
            </a:p>
          </p:txBody>
        </p:sp>
        <p:sp>
          <p:nvSpPr>
            <p:cNvPr id="16390" name="Tekstiruutu 6"/>
            <p:cNvSpPr txBox="1">
              <a:spLocks noChangeArrowheads="1"/>
            </p:cNvSpPr>
            <p:nvPr/>
          </p:nvSpPr>
          <p:spPr bwMode="auto">
            <a:xfrm>
              <a:off x="3713030" y="3344008"/>
              <a:ext cx="1396512" cy="29117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99"/>
                </a:buClr>
                <a:buSzPct val="65000"/>
                <a:buFont typeface="Marlett" pitchFamily="2" charset="2"/>
                <a:buChar char="g"/>
                <a:defRPr sz="2400">
                  <a:solidFill>
                    <a:schemeClr val="tx1"/>
                  </a:solidFill>
                  <a:latin typeface="Helvetica" panose="020B0604020202020204" pitchFamily="34" charset="0"/>
                </a:defRPr>
              </a:lvl1pPr>
              <a:lvl2pPr marL="742950" indent="-285750">
                <a:spcBef>
                  <a:spcPct val="20000"/>
                </a:spcBef>
                <a:buChar char="–"/>
                <a:defRPr sz="2000">
                  <a:solidFill>
                    <a:schemeClr val="tx1"/>
                  </a:solidFill>
                  <a:latin typeface="Helvetica" panose="020B0604020202020204" pitchFamily="34" charset="0"/>
                </a:defRPr>
              </a:lvl2pPr>
              <a:lvl3pPr marL="1143000" indent="-228600">
                <a:spcBef>
                  <a:spcPct val="20000"/>
                </a:spcBef>
                <a:buChar char="•"/>
                <a:defRPr sz="2000">
                  <a:solidFill>
                    <a:schemeClr val="tx1"/>
                  </a:solidFill>
                  <a:latin typeface="Helvetica" panose="020B0604020202020204" pitchFamily="34" charset="0"/>
                </a:defRPr>
              </a:lvl3pPr>
              <a:lvl4pPr marL="1600200" indent="-228600">
                <a:spcBef>
                  <a:spcPct val="20000"/>
                </a:spcBef>
                <a:buChar char="–"/>
                <a:defRPr sz="2000">
                  <a:solidFill>
                    <a:schemeClr val="tx1"/>
                  </a:solidFill>
                  <a:latin typeface="Helvetica" panose="020B0604020202020204" pitchFamily="34" charset="0"/>
                </a:defRPr>
              </a:lvl4pPr>
              <a:lvl5pPr marL="2057400" indent="-228600">
                <a:spcBef>
                  <a:spcPct val="20000"/>
                </a:spcBef>
                <a:buChar char="»"/>
                <a:defRPr sz="2000">
                  <a:solidFill>
                    <a:schemeClr val="tx1"/>
                  </a:solidFill>
                  <a:latin typeface="Helvetica"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Helvetica"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Helvetica"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Helvetica"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Helvetica" panose="020B0604020202020204" pitchFamily="34" charset="0"/>
                </a:defRPr>
              </a:lvl9pPr>
            </a:lstStyle>
            <a:p>
              <a:pPr algn="ctr">
                <a:spcBef>
                  <a:spcPct val="0"/>
                </a:spcBef>
                <a:buClrTx/>
                <a:buSzTx/>
                <a:buFontTx/>
                <a:buNone/>
              </a:pPr>
              <a:r>
                <a:rPr lang="fi-FI" altLang="fi-FI" sz="1292">
                  <a:latin typeface="Arial" panose="020B0604020202020204" pitchFamily="34" charset="0"/>
                  <a:cs typeface="Arial" panose="020B0604020202020204" pitchFamily="34" charset="0"/>
                </a:rPr>
                <a:t>Lähiyhteisö</a:t>
              </a:r>
            </a:p>
          </p:txBody>
        </p:sp>
        <p:sp>
          <p:nvSpPr>
            <p:cNvPr id="16391" name="Tekstiruutu 7"/>
            <p:cNvSpPr txBox="1">
              <a:spLocks noChangeArrowheads="1"/>
            </p:cNvSpPr>
            <p:nvPr/>
          </p:nvSpPr>
          <p:spPr bwMode="auto">
            <a:xfrm>
              <a:off x="3309333" y="4238160"/>
              <a:ext cx="2337288" cy="25215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99"/>
                </a:buClr>
                <a:buSzPct val="65000"/>
                <a:buFont typeface="Marlett" pitchFamily="2" charset="2"/>
                <a:buChar char="g"/>
                <a:defRPr sz="2400">
                  <a:solidFill>
                    <a:schemeClr val="tx1"/>
                  </a:solidFill>
                  <a:latin typeface="Helvetica" panose="020B0604020202020204" pitchFamily="34" charset="0"/>
                </a:defRPr>
              </a:lvl1pPr>
              <a:lvl2pPr marL="742950" indent="-285750">
                <a:spcBef>
                  <a:spcPct val="20000"/>
                </a:spcBef>
                <a:buChar char="–"/>
                <a:defRPr sz="2000">
                  <a:solidFill>
                    <a:schemeClr val="tx1"/>
                  </a:solidFill>
                  <a:latin typeface="Helvetica" panose="020B0604020202020204" pitchFamily="34" charset="0"/>
                </a:defRPr>
              </a:lvl2pPr>
              <a:lvl3pPr marL="1143000" indent="-228600">
                <a:spcBef>
                  <a:spcPct val="20000"/>
                </a:spcBef>
                <a:buChar char="•"/>
                <a:defRPr sz="2000">
                  <a:solidFill>
                    <a:schemeClr val="tx1"/>
                  </a:solidFill>
                  <a:latin typeface="Helvetica" panose="020B0604020202020204" pitchFamily="34" charset="0"/>
                </a:defRPr>
              </a:lvl3pPr>
              <a:lvl4pPr marL="1600200" indent="-228600">
                <a:spcBef>
                  <a:spcPct val="20000"/>
                </a:spcBef>
                <a:buChar char="–"/>
                <a:defRPr sz="2000">
                  <a:solidFill>
                    <a:schemeClr val="tx1"/>
                  </a:solidFill>
                  <a:latin typeface="Helvetica" panose="020B0604020202020204" pitchFamily="34" charset="0"/>
                </a:defRPr>
              </a:lvl4pPr>
              <a:lvl5pPr marL="2057400" indent="-228600">
                <a:spcBef>
                  <a:spcPct val="20000"/>
                </a:spcBef>
                <a:buChar char="»"/>
                <a:defRPr sz="2000">
                  <a:solidFill>
                    <a:schemeClr val="tx1"/>
                  </a:solidFill>
                  <a:latin typeface="Helvetica"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Helvetica"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Helvetica"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Helvetica"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Helvetica" panose="020B0604020202020204" pitchFamily="34" charset="0"/>
                </a:defRPr>
              </a:lvl9pPr>
            </a:lstStyle>
            <a:p>
              <a:pPr algn="ctr">
                <a:spcBef>
                  <a:spcPct val="0"/>
                </a:spcBef>
                <a:buClrTx/>
                <a:buSzTx/>
                <a:buFontTx/>
                <a:buNone/>
              </a:pPr>
              <a:r>
                <a:rPr lang="fi-FI" altLang="fi-FI" sz="1292" dirty="0" smtClean="0">
                  <a:latin typeface="Arial" panose="020B0604020202020204" pitchFamily="34" charset="0"/>
                  <a:cs typeface="Arial" panose="020B0604020202020204" pitchFamily="34" charset="0"/>
                </a:rPr>
                <a:t>Kansalainen/opiskelija</a:t>
              </a:r>
              <a:endParaRPr lang="fi-FI" altLang="fi-FI" sz="1292" dirty="0">
                <a:latin typeface="Arial" panose="020B0604020202020204" pitchFamily="34" charset="0"/>
                <a:cs typeface="Arial" panose="020B0604020202020204" pitchFamily="34" charset="0"/>
              </a:endParaRPr>
            </a:p>
          </p:txBody>
        </p:sp>
        <p:sp>
          <p:nvSpPr>
            <p:cNvPr id="16392" name="Tekstiruutu 8"/>
            <p:cNvSpPr txBox="1">
              <a:spLocks noChangeArrowheads="1"/>
            </p:cNvSpPr>
            <p:nvPr/>
          </p:nvSpPr>
          <p:spPr bwMode="auto">
            <a:xfrm>
              <a:off x="3713030" y="3810000"/>
              <a:ext cx="1396512" cy="29117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99"/>
                </a:buClr>
                <a:buSzPct val="65000"/>
                <a:buFont typeface="Marlett" pitchFamily="2" charset="2"/>
                <a:buChar char="g"/>
                <a:defRPr sz="2400">
                  <a:solidFill>
                    <a:schemeClr val="tx1"/>
                  </a:solidFill>
                  <a:latin typeface="Helvetica" panose="020B0604020202020204" pitchFamily="34" charset="0"/>
                </a:defRPr>
              </a:lvl1pPr>
              <a:lvl2pPr marL="742950" indent="-285750">
                <a:spcBef>
                  <a:spcPct val="20000"/>
                </a:spcBef>
                <a:buChar char="–"/>
                <a:defRPr sz="2000">
                  <a:solidFill>
                    <a:schemeClr val="tx1"/>
                  </a:solidFill>
                  <a:latin typeface="Helvetica" panose="020B0604020202020204" pitchFamily="34" charset="0"/>
                </a:defRPr>
              </a:lvl2pPr>
              <a:lvl3pPr marL="1143000" indent="-228600">
                <a:spcBef>
                  <a:spcPct val="20000"/>
                </a:spcBef>
                <a:buChar char="•"/>
                <a:defRPr sz="2000">
                  <a:solidFill>
                    <a:schemeClr val="tx1"/>
                  </a:solidFill>
                  <a:latin typeface="Helvetica" panose="020B0604020202020204" pitchFamily="34" charset="0"/>
                </a:defRPr>
              </a:lvl3pPr>
              <a:lvl4pPr marL="1600200" indent="-228600">
                <a:spcBef>
                  <a:spcPct val="20000"/>
                </a:spcBef>
                <a:buChar char="–"/>
                <a:defRPr sz="2000">
                  <a:solidFill>
                    <a:schemeClr val="tx1"/>
                  </a:solidFill>
                  <a:latin typeface="Helvetica" panose="020B0604020202020204" pitchFamily="34" charset="0"/>
                </a:defRPr>
              </a:lvl4pPr>
              <a:lvl5pPr marL="2057400" indent="-228600">
                <a:spcBef>
                  <a:spcPct val="20000"/>
                </a:spcBef>
                <a:buChar char="»"/>
                <a:defRPr sz="2000">
                  <a:solidFill>
                    <a:schemeClr val="tx1"/>
                  </a:solidFill>
                  <a:latin typeface="Helvetica"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Helvetica"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Helvetica"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Helvetica"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Helvetica" panose="020B0604020202020204" pitchFamily="34" charset="0"/>
                </a:defRPr>
              </a:lvl9pPr>
            </a:lstStyle>
            <a:p>
              <a:pPr algn="ctr">
                <a:spcBef>
                  <a:spcPct val="0"/>
                </a:spcBef>
                <a:buClrTx/>
                <a:buSzTx/>
                <a:buFontTx/>
                <a:buNone/>
              </a:pPr>
              <a:r>
                <a:rPr lang="fi-FI" altLang="fi-FI" sz="1292">
                  <a:latin typeface="Arial" panose="020B0604020202020204" pitchFamily="34" charset="0"/>
                  <a:cs typeface="Arial" panose="020B0604020202020204" pitchFamily="34" charset="0"/>
                </a:rPr>
                <a:t>Organisaatio</a:t>
              </a:r>
            </a:p>
          </p:txBody>
        </p:sp>
        <p:sp>
          <p:nvSpPr>
            <p:cNvPr id="16393" name="Tekstiruutu 9"/>
            <p:cNvSpPr txBox="1">
              <a:spLocks noChangeArrowheads="1"/>
            </p:cNvSpPr>
            <p:nvPr/>
          </p:nvSpPr>
          <p:spPr bwMode="auto">
            <a:xfrm>
              <a:off x="3513739" y="5338397"/>
              <a:ext cx="2318238" cy="4331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99"/>
                </a:buClr>
                <a:buSzPct val="65000"/>
                <a:buFont typeface="Marlett" pitchFamily="2" charset="2"/>
                <a:buChar char="g"/>
                <a:defRPr sz="2400">
                  <a:solidFill>
                    <a:schemeClr val="tx1"/>
                  </a:solidFill>
                  <a:latin typeface="Helvetica" panose="020B0604020202020204" pitchFamily="34" charset="0"/>
                </a:defRPr>
              </a:lvl1pPr>
              <a:lvl2pPr marL="742950" indent="-285750">
                <a:spcBef>
                  <a:spcPct val="20000"/>
                </a:spcBef>
                <a:buChar char="–"/>
                <a:defRPr sz="2000">
                  <a:solidFill>
                    <a:schemeClr val="tx1"/>
                  </a:solidFill>
                  <a:latin typeface="Helvetica" panose="020B0604020202020204" pitchFamily="34" charset="0"/>
                </a:defRPr>
              </a:lvl2pPr>
              <a:lvl3pPr marL="1143000" indent="-228600">
                <a:spcBef>
                  <a:spcPct val="20000"/>
                </a:spcBef>
                <a:buChar char="•"/>
                <a:defRPr sz="2000">
                  <a:solidFill>
                    <a:schemeClr val="tx1"/>
                  </a:solidFill>
                  <a:latin typeface="Helvetica" panose="020B0604020202020204" pitchFamily="34" charset="0"/>
                </a:defRPr>
              </a:lvl3pPr>
              <a:lvl4pPr marL="1600200" indent="-228600">
                <a:spcBef>
                  <a:spcPct val="20000"/>
                </a:spcBef>
                <a:buChar char="–"/>
                <a:defRPr sz="2000">
                  <a:solidFill>
                    <a:schemeClr val="tx1"/>
                  </a:solidFill>
                  <a:latin typeface="Helvetica" panose="020B0604020202020204" pitchFamily="34" charset="0"/>
                </a:defRPr>
              </a:lvl4pPr>
              <a:lvl5pPr marL="2057400" indent="-228600">
                <a:spcBef>
                  <a:spcPct val="20000"/>
                </a:spcBef>
                <a:buChar char="»"/>
                <a:defRPr sz="2000">
                  <a:solidFill>
                    <a:schemeClr val="tx1"/>
                  </a:solidFill>
                  <a:latin typeface="Helvetica"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Helvetica"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Helvetica"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Helvetica"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Helvetica" panose="020B0604020202020204" pitchFamily="34" charset="0"/>
                </a:defRPr>
              </a:lvl9pPr>
            </a:lstStyle>
            <a:p>
              <a:pPr>
                <a:spcBef>
                  <a:spcPct val="0"/>
                </a:spcBef>
                <a:buClrTx/>
                <a:buSzTx/>
                <a:buFontTx/>
                <a:buNone/>
              </a:pPr>
              <a:r>
                <a:rPr lang="fi-FI" altLang="fi-FI" sz="2215">
                  <a:latin typeface="Arial" panose="020B0604020202020204" pitchFamily="34" charset="0"/>
                  <a:cs typeface="Arial" panose="020B0604020202020204" pitchFamily="34" charset="0"/>
                </a:rPr>
                <a:t>Tuloksen luonne</a:t>
              </a:r>
            </a:p>
          </p:txBody>
        </p:sp>
        <p:sp>
          <p:nvSpPr>
            <p:cNvPr id="16394" name="Tekstiruutu 10"/>
            <p:cNvSpPr txBox="1">
              <a:spLocks noChangeArrowheads="1"/>
            </p:cNvSpPr>
            <p:nvPr/>
          </p:nvSpPr>
          <p:spPr bwMode="auto">
            <a:xfrm rot="16200000">
              <a:off x="352171" y="3368465"/>
              <a:ext cx="3105150" cy="4331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99"/>
                </a:buClr>
                <a:buSzPct val="65000"/>
                <a:buFont typeface="Marlett" pitchFamily="2" charset="2"/>
                <a:buChar char="g"/>
                <a:defRPr sz="2400">
                  <a:solidFill>
                    <a:schemeClr val="tx1"/>
                  </a:solidFill>
                  <a:latin typeface="Helvetica" panose="020B0604020202020204" pitchFamily="34" charset="0"/>
                </a:defRPr>
              </a:lvl1pPr>
              <a:lvl2pPr marL="742950" indent="-285750">
                <a:spcBef>
                  <a:spcPct val="20000"/>
                </a:spcBef>
                <a:buChar char="–"/>
                <a:defRPr sz="2000">
                  <a:solidFill>
                    <a:schemeClr val="tx1"/>
                  </a:solidFill>
                  <a:latin typeface="Helvetica" panose="020B0604020202020204" pitchFamily="34" charset="0"/>
                </a:defRPr>
              </a:lvl2pPr>
              <a:lvl3pPr marL="1143000" indent="-228600">
                <a:spcBef>
                  <a:spcPct val="20000"/>
                </a:spcBef>
                <a:buChar char="•"/>
                <a:defRPr sz="2000">
                  <a:solidFill>
                    <a:schemeClr val="tx1"/>
                  </a:solidFill>
                  <a:latin typeface="Helvetica" panose="020B0604020202020204" pitchFamily="34" charset="0"/>
                </a:defRPr>
              </a:lvl3pPr>
              <a:lvl4pPr marL="1600200" indent="-228600">
                <a:spcBef>
                  <a:spcPct val="20000"/>
                </a:spcBef>
                <a:buChar char="–"/>
                <a:defRPr sz="2000">
                  <a:solidFill>
                    <a:schemeClr val="tx1"/>
                  </a:solidFill>
                  <a:latin typeface="Helvetica" panose="020B0604020202020204" pitchFamily="34" charset="0"/>
                </a:defRPr>
              </a:lvl4pPr>
              <a:lvl5pPr marL="2057400" indent="-228600">
                <a:spcBef>
                  <a:spcPct val="20000"/>
                </a:spcBef>
                <a:buChar char="»"/>
                <a:defRPr sz="2000">
                  <a:solidFill>
                    <a:schemeClr val="tx1"/>
                  </a:solidFill>
                  <a:latin typeface="Helvetica"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Helvetica"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Helvetica"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Helvetica"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Helvetica" panose="020B0604020202020204" pitchFamily="34" charset="0"/>
                </a:defRPr>
              </a:lvl9pPr>
            </a:lstStyle>
            <a:p>
              <a:pPr>
                <a:spcBef>
                  <a:spcPct val="0"/>
                </a:spcBef>
                <a:buClrTx/>
                <a:buSzTx/>
                <a:buFontTx/>
                <a:buNone/>
              </a:pPr>
              <a:r>
                <a:rPr lang="fi-FI" altLang="fi-FI" sz="2215">
                  <a:latin typeface="Arial" panose="020B0604020202020204" pitchFamily="34" charset="0"/>
                  <a:cs typeface="Arial" panose="020B0604020202020204" pitchFamily="34" charset="0"/>
                </a:rPr>
                <a:t>Lisäarvo eri toimijoille</a:t>
              </a:r>
            </a:p>
          </p:txBody>
        </p:sp>
        <p:sp>
          <p:nvSpPr>
            <p:cNvPr id="16395" name="Tekstiruutu 11"/>
            <p:cNvSpPr txBox="1">
              <a:spLocks noChangeArrowheads="1"/>
            </p:cNvSpPr>
            <p:nvPr/>
          </p:nvSpPr>
          <p:spPr bwMode="auto">
            <a:xfrm>
              <a:off x="5182812" y="1283677"/>
              <a:ext cx="2917580" cy="49000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99"/>
                </a:buClr>
                <a:buSzPct val="65000"/>
                <a:buFont typeface="Marlett" pitchFamily="2" charset="2"/>
                <a:buChar char="g"/>
                <a:defRPr sz="2400">
                  <a:solidFill>
                    <a:schemeClr val="tx1"/>
                  </a:solidFill>
                  <a:latin typeface="Helvetica" panose="020B0604020202020204" pitchFamily="34" charset="0"/>
                </a:defRPr>
              </a:lvl1pPr>
              <a:lvl2pPr marL="742950" indent="-285750">
                <a:spcBef>
                  <a:spcPct val="20000"/>
                </a:spcBef>
                <a:buChar char="–"/>
                <a:defRPr sz="2000">
                  <a:solidFill>
                    <a:schemeClr val="tx1"/>
                  </a:solidFill>
                  <a:latin typeface="Helvetica" panose="020B0604020202020204" pitchFamily="34" charset="0"/>
                </a:defRPr>
              </a:lvl2pPr>
              <a:lvl3pPr marL="1143000" indent="-228600">
                <a:spcBef>
                  <a:spcPct val="20000"/>
                </a:spcBef>
                <a:buChar char="•"/>
                <a:defRPr sz="2000">
                  <a:solidFill>
                    <a:schemeClr val="tx1"/>
                  </a:solidFill>
                  <a:latin typeface="Helvetica" panose="020B0604020202020204" pitchFamily="34" charset="0"/>
                </a:defRPr>
              </a:lvl3pPr>
              <a:lvl4pPr marL="1600200" indent="-228600">
                <a:spcBef>
                  <a:spcPct val="20000"/>
                </a:spcBef>
                <a:buChar char="–"/>
                <a:defRPr sz="2000">
                  <a:solidFill>
                    <a:schemeClr val="tx1"/>
                  </a:solidFill>
                  <a:latin typeface="Helvetica" panose="020B0604020202020204" pitchFamily="34" charset="0"/>
                </a:defRPr>
              </a:lvl4pPr>
              <a:lvl5pPr marL="2057400" indent="-228600">
                <a:spcBef>
                  <a:spcPct val="20000"/>
                </a:spcBef>
                <a:buChar char="»"/>
                <a:defRPr sz="2000">
                  <a:solidFill>
                    <a:schemeClr val="tx1"/>
                  </a:solidFill>
                  <a:latin typeface="Helvetica"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Helvetica"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Helvetica"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Helvetica"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Helvetica" panose="020B0604020202020204" pitchFamily="34" charset="0"/>
                </a:defRPr>
              </a:lvl9pPr>
            </a:lstStyle>
            <a:p>
              <a:pPr>
                <a:spcBef>
                  <a:spcPct val="0"/>
                </a:spcBef>
                <a:buClrTx/>
                <a:buSzTx/>
                <a:buFontTx/>
                <a:buNone/>
              </a:pPr>
              <a:r>
                <a:rPr lang="fi-FI" altLang="fi-FI" sz="1292">
                  <a:latin typeface="Arial" panose="020B0604020202020204" pitchFamily="34" charset="0"/>
                  <a:cs typeface="Arial" panose="020B0604020202020204" pitchFamily="34" charset="0"/>
                </a:rPr>
                <a:t>Konteksti, esim. koulut, ammatillinen koulutus, työssä olevat</a:t>
              </a:r>
            </a:p>
          </p:txBody>
        </p:sp>
        <p:sp>
          <p:nvSpPr>
            <p:cNvPr id="16396" name="Tekstiruutu 12"/>
            <p:cNvSpPr txBox="1">
              <a:spLocks noChangeArrowheads="1"/>
            </p:cNvSpPr>
            <p:nvPr/>
          </p:nvSpPr>
          <p:spPr bwMode="auto">
            <a:xfrm>
              <a:off x="2782511" y="4624754"/>
              <a:ext cx="930519" cy="49000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99"/>
                </a:buClr>
                <a:buSzPct val="65000"/>
                <a:buFont typeface="Marlett" pitchFamily="2" charset="2"/>
                <a:buChar char="g"/>
                <a:defRPr sz="2400">
                  <a:solidFill>
                    <a:schemeClr val="tx1"/>
                  </a:solidFill>
                  <a:latin typeface="Helvetica" panose="020B0604020202020204" pitchFamily="34" charset="0"/>
                </a:defRPr>
              </a:lvl1pPr>
              <a:lvl2pPr marL="742950" indent="-285750">
                <a:spcBef>
                  <a:spcPct val="20000"/>
                </a:spcBef>
                <a:buChar char="–"/>
                <a:defRPr sz="2000">
                  <a:solidFill>
                    <a:schemeClr val="tx1"/>
                  </a:solidFill>
                  <a:latin typeface="Helvetica" panose="020B0604020202020204" pitchFamily="34" charset="0"/>
                </a:defRPr>
              </a:lvl2pPr>
              <a:lvl3pPr marL="1143000" indent="-228600">
                <a:spcBef>
                  <a:spcPct val="20000"/>
                </a:spcBef>
                <a:buChar char="•"/>
                <a:defRPr sz="2000">
                  <a:solidFill>
                    <a:schemeClr val="tx1"/>
                  </a:solidFill>
                  <a:latin typeface="Helvetica" panose="020B0604020202020204" pitchFamily="34" charset="0"/>
                </a:defRPr>
              </a:lvl3pPr>
              <a:lvl4pPr marL="1600200" indent="-228600">
                <a:spcBef>
                  <a:spcPct val="20000"/>
                </a:spcBef>
                <a:buChar char="–"/>
                <a:defRPr sz="2000">
                  <a:solidFill>
                    <a:schemeClr val="tx1"/>
                  </a:solidFill>
                  <a:latin typeface="Helvetica" panose="020B0604020202020204" pitchFamily="34" charset="0"/>
                </a:defRPr>
              </a:lvl4pPr>
              <a:lvl5pPr marL="2057400" indent="-228600">
                <a:spcBef>
                  <a:spcPct val="20000"/>
                </a:spcBef>
                <a:buChar char="»"/>
                <a:defRPr sz="2000">
                  <a:solidFill>
                    <a:schemeClr val="tx1"/>
                  </a:solidFill>
                  <a:latin typeface="Helvetica"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Helvetica"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Helvetica"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Helvetica"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Helvetica" panose="020B0604020202020204" pitchFamily="34" charset="0"/>
                </a:defRPr>
              </a:lvl9pPr>
            </a:lstStyle>
            <a:p>
              <a:pPr>
                <a:spcBef>
                  <a:spcPct val="0"/>
                </a:spcBef>
                <a:buClrTx/>
                <a:buSzTx/>
                <a:buFontTx/>
                <a:buNone/>
              </a:pPr>
              <a:r>
                <a:rPr lang="fi-FI" altLang="fi-FI" sz="1292" dirty="0" err="1">
                  <a:latin typeface="Arial" panose="020B0604020202020204" pitchFamily="34" charset="0"/>
                  <a:cs typeface="Arial" panose="020B0604020202020204" pitchFamily="34" charset="0"/>
                </a:rPr>
                <a:t>Oppimis</a:t>
              </a:r>
              <a:r>
                <a:rPr lang="fi-FI" altLang="fi-FI" sz="1292" dirty="0">
                  <a:latin typeface="Arial" panose="020B0604020202020204" pitchFamily="34" charset="0"/>
                  <a:cs typeface="Arial" panose="020B0604020202020204" pitchFamily="34" charset="0"/>
                </a:rPr>
                <a:t>-</a:t>
              </a:r>
            </a:p>
            <a:p>
              <a:pPr>
                <a:spcBef>
                  <a:spcPct val="0"/>
                </a:spcBef>
                <a:buClrTx/>
                <a:buSzTx/>
                <a:buFontTx/>
                <a:buNone/>
              </a:pPr>
              <a:r>
                <a:rPr lang="fi-FI" altLang="fi-FI" sz="1292" dirty="0">
                  <a:latin typeface="Arial" panose="020B0604020202020204" pitchFamily="34" charset="0"/>
                  <a:cs typeface="Arial" panose="020B0604020202020204" pitchFamily="34" charset="0"/>
                </a:rPr>
                <a:t>tulokset</a:t>
              </a:r>
            </a:p>
          </p:txBody>
        </p:sp>
        <p:sp>
          <p:nvSpPr>
            <p:cNvPr id="16397" name="Tekstiruutu 13"/>
            <p:cNvSpPr txBox="1">
              <a:spLocks noChangeArrowheads="1"/>
            </p:cNvSpPr>
            <p:nvPr/>
          </p:nvSpPr>
          <p:spPr bwMode="auto">
            <a:xfrm>
              <a:off x="3912323" y="4636477"/>
              <a:ext cx="997927" cy="43332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99"/>
                </a:buClr>
                <a:buSzPct val="65000"/>
                <a:buFont typeface="Marlett" pitchFamily="2" charset="2"/>
                <a:buChar char="g"/>
                <a:defRPr sz="2400">
                  <a:solidFill>
                    <a:schemeClr val="tx1"/>
                  </a:solidFill>
                  <a:latin typeface="Helvetica" panose="020B0604020202020204" pitchFamily="34" charset="0"/>
                </a:defRPr>
              </a:lvl1pPr>
              <a:lvl2pPr marL="742950" indent="-285750">
                <a:spcBef>
                  <a:spcPct val="20000"/>
                </a:spcBef>
                <a:buChar char="–"/>
                <a:defRPr sz="2000">
                  <a:solidFill>
                    <a:schemeClr val="tx1"/>
                  </a:solidFill>
                  <a:latin typeface="Helvetica" panose="020B0604020202020204" pitchFamily="34" charset="0"/>
                </a:defRPr>
              </a:lvl2pPr>
              <a:lvl3pPr marL="1143000" indent="-228600">
                <a:spcBef>
                  <a:spcPct val="20000"/>
                </a:spcBef>
                <a:buChar char="•"/>
                <a:defRPr sz="2000">
                  <a:solidFill>
                    <a:schemeClr val="tx1"/>
                  </a:solidFill>
                  <a:latin typeface="Helvetica" panose="020B0604020202020204" pitchFamily="34" charset="0"/>
                </a:defRPr>
              </a:lvl3pPr>
              <a:lvl4pPr marL="1600200" indent="-228600">
                <a:spcBef>
                  <a:spcPct val="20000"/>
                </a:spcBef>
                <a:buChar char="–"/>
                <a:defRPr sz="2000">
                  <a:solidFill>
                    <a:schemeClr val="tx1"/>
                  </a:solidFill>
                  <a:latin typeface="Helvetica" panose="020B0604020202020204" pitchFamily="34" charset="0"/>
                </a:defRPr>
              </a:lvl4pPr>
              <a:lvl5pPr marL="2057400" indent="-228600">
                <a:spcBef>
                  <a:spcPct val="20000"/>
                </a:spcBef>
                <a:buChar char="»"/>
                <a:defRPr sz="2000">
                  <a:solidFill>
                    <a:schemeClr val="tx1"/>
                  </a:solidFill>
                  <a:latin typeface="Helvetica"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Helvetica"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Helvetica"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Helvetica"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Helvetica" panose="020B0604020202020204" pitchFamily="34" charset="0"/>
                </a:defRPr>
              </a:lvl9pPr>
            </a:lstStyle>
            <a:p>
              <a:pPr algn="ctr">
                <a:spcBef>
                  <a:spcPct val="0"/>
                </a:spcBef>
                <a:buClrTx/>
                <a:buSzTx/>
                <a:buFontTx/>
                <a:buNone/>
              </a:pPr>
              <a:r>
                <a:rPr lang="fi-FI" altLang="fi-FI" sz="1108">
                  <a:latin typeface="Arial" panose="020B0604020202020204" pitchFamily="34" charset="0"/>
                  <a:cs typeface="Arial" panose="020B0604020202020204" pitchFamily="34" charset="0"/>
                </a:rPr>
                <a:t>Taloudelliset</a:t>
              </a:r>
            </a:p>
            <a:p>
              <a:pPr algn="ctr">
                <a:spcBef>
                  <a:spcPct val="0"/>
                </a:spcBef>
                <a:buClrTx/>
                <a:buSzTx/>
                <a:buFontTx/>
                <a:buNone/>
              </a:pPr>
              <a:r>
                <a:rPr lang="fi-FI" altLang="fi-FI" sz="1108">
                  <a:latin typeface="Arial" panose="020B0604020202020204" pitchFamily="34" charset="0"/>
                  <a:cs typeface="Arial" panose="020B0604020202020204" pitchFamily="34" charset="0"/>
                </a:rPr>
                <a:t>tulokset</a:t>
              </a:r>
            </a:p>
          </p:txBody>
        </p:sp>
        <p:sp>
          <p:nvSpPr>
            <p:cNvPr id="16398" name="Tekstiruutu 14"/>
            <p:cNvSpPr txBox="1">
              <a:spLocks noChangeArrowheads="1"/>
            </p:cNvSpPr>
            <p:nvPr/>
          </p:nvSpPr>
          <p:spPr bwMode="auto">
            <a:xfrm>
              <a:off x="5116869" y="4558812"/>
              <a:ext cx="923192" cy="6038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99"/>
                </a:buClr>
                <a:buSzPct val="65000"/>
                <a:buFont typeface="Marlett" pitchFamily="2" charset="2"/>
                <a:buChar char="g"/>
                <a:defRPr sz="2400">
                  <a:solidFill>
                    <a:schemeClr val="tx1"/>
                  </a:solidFill>
                  <a:latin typeface="Helvetica" panose="020B0604020202020204" pitchFamily="34" charset="0"/>
                </a:defRPr>
              </a:lvl1pPr>
              <a:lvl2pPr marL="742950" indent="-285750">
                <a:spcBef>
                  <a:spcPct val="20000"/>
                </a:spcBef>
                <a:buChar char="–"/>
                <a:defRPr sz="2000">
                  <a:solidFill>
                    <a:schemeClr val="tx1"/>
                  </a:solidFill>
                  <a:latin typeface="Helvetica" panose="020B0604020202020204" pitchFamily="34" charset="0"/>
                </a:defRPr>
              </a:lvl2pPr>
              <a:lvl3pPr marL="1143000" indent="-228600">
                <a:spcBef>
                  <a:spcPct val="20000"/>
                </a:spcBef>
                <a:buChar char="•"/>
                <a:defRPr sz="2000">
                  <a:solidFill>
                    <a:schemeClr val="tx1"/>
                  </a:solidFill>
                  <a:latin typeface="Helvetica" panose="020B0604020202020204" pitchFamily="34" charset="0"/>
                </a:defRPr>
              </a:lvl3pPr>
              <a:lvl4pPr marL="1600200" indent="-228600">
                <a:spcBef>
                  <a:spcPct val="20000"/>
                </a:spcBef>
                <a:buChar char="–"/>
                <a:defRPr sz="2000">
                  <a:solidFill>
                    <a:schemeClr val="tx1"/>
                  </a:solidFill>
                  <a:latin typeface="Helvetica" panose="020B0604020202020204" pitchFamily="34" charset="0"/>
                </a:defRPr>
              </a:lvl4pPr>
              <a:lvl5pPr marL="2057400" indent="-228600">
                <a:spcBef>
                  <a:spcPct val="20000"/>
                </a:spcBef>
                <a:buChar char="»"/>
                <a:defRPr sz="2000">
                  <a:solidFill>
                    <a:schemeClr val="tx1"/>
                  </a:solidFill>
                  <a:latin typeface="Helvetica"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Helvetica"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Helvetica"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Helvetica"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Helvetica" panose="020B0604020202020204" pitchFamily="34" charset="0"/>
                </a:defRPr>
              </a:lvl9pPr>
            </a:lstStyle>
            <a:p>
              <a:pPr algn="ctr">
                <a:spcBef>
                  <a:spcPct val="0"/>
                </a:spcBef>
                <a:buClrTx/>
                <a:buSzTx/>
                <a:buFontTx/>
                <a:buNone/>
              </a:pPr>
              <a:r>
                <a:rPr lang="fi-FI" altLang="fi-FI" sz="1108">
                  <a:latin typeface="Arial" panose="020B0604020202020204" pitchFamily="34" charset="0"/>
                  <a:cs typeface="Arial" panose="020B0604020202020204" pitchFamily="34" charset="0"/>
                </a:rPr>
                <a:t>Yhteiskun-nalliset</a:t>
              </a:r>
            </a:p>
            <a:p>
              <a:pPr algn="ctr">
                <a:spcBef>
                  <a:spcPct val="0"/>
                </a:spcBef>
                <a:buClrTx/>
                <a:buSzTx/>
                <a:buFontTx/>
                <a:buNone/>
              </a:pPr>
              <a:r>
                <a:rPr lang="fi-FI" altLang="fi-FI" sz="1108">
                  <a:latin typeface="Arial" panose="020B0604020202020204" pitchFamily="34" charset="0"/>
                  <a:cs typeface="Arial" panose="020B0604020202020204" pitchFamily="34" charset="0"/>
                </a:rPr>
                <a:t>tulokset</a:t>
              </a:r>
            </a:p>
          </p:txBody>
        </p:sp>
      </p:grpSp>
    </p:spTree>
    <p:extLst>
      <p:ext uri="{BB962C8B-B14F-4D97-AF65-F5344CB8AC3E}">
        <p14:creationId xmlns:p14="http://schemas.microsoft.com/office/powerpoint/2010/main" val="519493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ate Placeholder 3"/>
          <p:cNvSpPr>
            <a:spLocks noGrp="1"/>
          </p:cNvSpPr>
          <p:nvPr>
            <p:ph type="dt" sz="quarter" idx="4294967295"/>
          </p:nvPr>
        </p:nvSpPr>
        <p:spPr bwMode="auto">
          <a:xfrm>
            <a:off x="0" y="263769"/>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15">
                <a:solidFill>
                  <a:schemeClr val="tx1"/>
                </a:solidFill>
                <a:latin typeface="Times New Roman" panose="02020603050405020304" pitchFamily="18" charset="0"/>
              </a:defRPr>
            </a:lvl1pPr>
            <a:lvl2pPr marL="685817" indent="-263776">
              <a:defRPr sz="2215">
                <a:solidFill>
                  <a:schemeClr val="tx1"/>
                </a:solidFill>
                <a:latin typeface="Times New Roman" panose="02020603050405020304" pitchFamily="18" charset="0"/>
              </a:defRPr>
            </a:lvl2pPr>
            <a:lvl3pPr marL="1055103" indent="-211021">
              <a:defRPr sz="2215">
                <a:solidFill>
                  <a:schemeClr val="tx1"/>
                </a:solidFill>
                <a:latin typeface="Times New Roman" panose="02020603050405020304" pitchFamily="18" charset="0"/>
              </a:defRPr>
            </a:lvl3pPr>
            <a:lvl4pPr marL="1477145" indent="-211021">
              <a:defRPr sz="2215">
                <a:solidFill>
                  <a:schemeClr val="tx1"/>
                </a:solidFill>
                <a:latin typeface="Times New Roman" panose="02020603050405020304" pitchFamily="18" charset="0"/>
              </a:defRPr>
            </a:lvl4pPr>
            <a:lvl5pPr marL="1899186" indent="-211021">
              <a:defRPr sz="2215">
                <a:solidFill>
                  <a:schemeClr val="tx1"/>
                </a:solidFill>
                <a:latin typeface="Times New Roman" panose="02020603050405020304" pitchFamily="18" charset="0"/>
              </a:defRPr>
            </a:lvl5pPr>
            <a:lvl6pPr marL="2321227" indent="-211021" eaLnBrk="0" fontAlgn="base" hangingPunct="0">
              <a:spcBef>
                <a:spcPct val="0"/>
              </a:spcBef>
              <a:spcAft>
                <a:spcPct val="0"/>
              </a:spcAft>
              <a:defRPr sz="2215">
                <a:solidFill>
                  <a:schemeClr val="tx1"/>
                </a:solidFill>
                <a:latin typeface="Times New Roman" panose="02020603050405020304" pitchFamily="18" charset="0"/>
              </a:defRPr>
            </a:lvl6pPr>
            <a:lvl7pPr marL="2743269" indent="-211021" eaLnBrk="0" fontAlgn="base" hangingPunct="0">
              <a:spcBef>
                <a:spcPct val="0"/>
              </a:spcBef>
              <a:spcAft>
                <a:spcPct val="0"/>
              </a:spcAft>
              <a:defRPr sz="2215">
                <a:solidFill>
                  <a:schemeClr val="tx1"/>
                </a:solidFill>
                <a:latin typeface="Times New Roman" panose="02020603050405020304" pitchFamily="18" charset="0"/>
              </a:defRPr>
            </a:lvl7pPr>
            <a:lvl8pPr marL="3165310" indent="-211021" eaLnBrk="0" fontAlgn="base" hangingPunct="0">
              <a:spcBef>
                <a:spcPct val="0"/>
              </a:spcBef>
              <a:spcAft>
                <a:spcPct val="0"/>
              </a:spcAft>
              <a:defRPr sz="2215">
                <a:solidFill>
                  <a:schemeClr val="tx1"/>
                </a:solidFill>
                <a:latin typeface="Times New Roman" panose="02020603050405020304" pitchFamily="18" charset="0"/>
              </a:defRPr>
            </a:lvl8pPr>
            <a:lvl9pPr marL="3587351" indent="-211021" eaLnBrk="0" fontAlgn="base" hangingPunct="0">
              <a:spcBef>
                <a:spcPct val="0"/>
              </a:spcBef>
              <a:spcAft>
                <a:spcPct val="0"/>
              </a:spcAft>
              <a:defRPr sz="2215">
                <a:solidFill>
                  <a:schemeClr val="tx1"/>
                </a:solidFill>
                <a:latin typeface="Times New Roman" panose="02020603050405020304" pitchFamily="18" charset="0"/>
              </a:defRPr>
            </a:lvl9pPr>
          </a:lstStyle>
          <a:p>
            <a:r>
              <a:rPr lang="fi-FI" altLang="fi-FI"/>
              <a:t>		RV/24/10/2</a:t>
            </a:r>
            <a:r>
              <a:rPr lang="fi-FI" altLang="fi-FI">
                <a:solidFill>
                  <a:schemeClr val="accent2"/>
                </a:solidFill>
              </a:rPr>
              <a:t>006</a:t>
            </a:r>
          </a:p>
        </p:txBody>
      </p:sp>
      <p:sp>
        <p:nvSpPr>
          <p:cNvPr id="17411" name="Rectangle 2"/>
          <p:cNvSpPr>
            <a:spLocks noGrp="1" noChangeArrowheads="1"/>
          </p:cNvSpPr>
          <p:nvPr>
            <p:ph type="title"/>
          </p:nvPr>
        </p:nvSpPr>
        <p:spPr/>
        <p:txBody>
          <a:bodyPr/>
          <a:lstStyle/>
          <a:p>
            <a:r>
              <a:rPr lang="fi-FI" altLang="fi-FI" smtClean="0"/>
              <a:t>Näyttöä ohjauksen tuloksista…</a:t>
            </a:r>
          </a:p>
        </p:txBody>
      </p:sp>
      <p:sp>
        <p:nvSpPr>
          <p:cNvPr id="17412" name="Rectangle 3"/>
          <p:cNvSpPr>
            <a:spLocks noGrp="1" noChangeArrowheads="1"/>
          </p:cNvSpPr>
          <p:nvPr>
            <p:ph type="body" idx="1"/>
          </p:nvPr>
        </p:nvSpPr>
        <p:spPr/>
        <p:txBody>
          <a:bodyPr/>
          <a:lstStyle/>
          <a:p>
            <a:pPr>
              <a:lnSpc>
                <a:spcPct val="90000"/>
              </a:lnSpc>
            </a:pPr>
            <a:r>
              <a:rPr lang="fi-FI" altLang="fi-FI" dirty="0" smtClean="0"/>
              <a:t>Motivaation lisääntyminen ja opiskelua koskevien asenteiden muuttuminen</a:t>
            </a:r>
          </a:p>
          <a:p>
            <a:pPr>
              <a:lnSpc>
                <a:spcPct val="90000"/>
              </a:lnSpc>
            </a:pPr>
            <a:r>
              <a:rPr lang="fi-FI" altLang="fi-FI" dirty="0" smtClean="0"/>
              <a:t>Oppimistulosten paraneminen</a:t>
            </a:r>
          </a:p>
          <a:p>
            <a:pPr>
              <a:lnSpc>
                <a:spcPct val="90000"/>
              </a:lnSpc>
            </a:pPr>
            <a:r>
              <a:rPr lang="fi-FI" altLang="fi-FI" dirty="0" smtClean="0"/>
              <a:t>Opetukseen osallistuminen</a:t>
            </a:r>
          </a:p>
          <a:p>
            <a:pPr>
              <a:lnSpc>
                <a:spcPct val="90000"/>
              </a:lnSpc>
            </a:pPr>
            <a:r>
              <a:rPr lang="fi-FI" altLang="fi-FI" dirty="0" smtClean="0"/>
              <a:t>Keskeytysten väheneminen</a:t>
            </a:r>
          </a:p>
          <a:p>
            <a:pPr>
              <a:lnSpc>
                <a:spcPct val="90000"/>
              </a:lnSpc>
            </a:pPr>
            <a:r>
              <a:rPr lang="fi-FI" altLang="fi-FI" dirty="0" smtClean="0"/>
              <a:t>Opintojen loppuun suorittaminen</a:t>
            </a:r>
          </a:p>
          <a:p>
            <a:pPr>
              <a:lnSpc>
                <a:spcPct val="90000"/>
              </a:lnSpc>
            </a:pPr>
            <a:r>
              <a:rPr lang="fi-FI" altLang="fi-FI" dirty="0" smtClean="0"/>
              <a:t>Työnhakuvalmiuksien paraneminen</a:t>
            </a:r>
          </a:p>
          <a:p>
            <a:pPr>
              <a:lnSpc>
                <a:spcPct val="90000"/>
              </a:lnSpc>
            </a:pPr>
            <a:r>
              <a:rPr lang="fi-FI" altLang="fi-FI" dirty="0" smtClean="0"/>
              <a:t>Työttömyysjaksojen lyheneminen</a:t>
            </a:r>
          </a:p>
          <a:p>
            <a:pPr>
              <a:lnSpc>
                <a:spcPct val="90000"/>
              </a:lnSpc>
            </a:pPr>
            <a:r>
              <a:rPr lang="fi-FI" altLang="fi-FI" dirty="0" smtClean="0"/>
              <a:t>Koulutus- ja työmarkkinoiden toimivuus</a:t>
            </a:r>
          </a:p>
          <a:p>
            <a:pPr>
              <a:lnSpc>
                <a:spcPct val="90000"/>
              </a:lnSpc>
            </a:pPr>
            <a:r>
              <a:rPr lang="fi-FI" altLang="fi-FI" dirty="0" smtClean="0"/>
              <a:t>Yhteiskunnallisen tasa-arvon lisääntyminen</a:t>
            </a:r>
          </a:p>
        </p:txBody>
      </p:sp>
    </p:spTree>
    <p:extLst>
      <p:ext uri="{BB962C8B-B14F-4D97-AF65-F5344CB8AC3E}">
        <p14:creationId xmlns:p14="http://schemas.microsoft.com/office/powerpoint/2010/main" val="4188052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ounded Rectangle 63"/>
          <p:cNvSpPr/>
          <p:nvPr/>
        </p:nvSpPr>
        <p:spPr>
          <a:xfrm>
            <a:off x="1115615" y="1556792"/>
            <a:ext cx="2346917" cy="431403"/>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dirty="0" smtClean="0">
                <a:ln>
                  <a:noFill/>
                </a:ln>
                <a:solidFill>
                  <a:prstClr val="white"/>
                </a:solidFill>
                <a:effectLst/>
                <a:uLnTx/>
                <a:uFillTx/>
                <a:latin typeface="Calibri"/>
                <a:ea typeface="+mn-ea"/>
                <a:cs typeface="+mn-cs"/>
              </a:rPr>
              <a:t>Muut tutkimusyksiköt</a:t>
            </a:r>
            <a:endParaRPr kumimoji="0" lang="fi-FI"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ounded Rectangle 3"/>
          <p:cNvSpPr/>
          <p:nvPr/>
        </p:nvSpPr>
        <p:spPr>
          <a:xfrm>
            <a:off x="971600" y="30035"/>
            <a:ext cx="7488832" cy="590653"/>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dirty="0" smtClean="0">
                <a:ln>
                  <a:noFill/>
                </a:ln>
                <a:solidFill>
                  <a:prstClr val="black"/>
                </a:solidFill>
                <a:effectLst/>
                <a:uLnTx/>
                <a:uFillTx/>
                <a:latin typeface="Calibri"/>
                <a:ea typeface="+mn-ea"/>
                <a:cs typeface="+mn-cs"/>
              </a:rPr>
              <a:t>Alkuperäinen suunnitelma: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dirty="0" smtClean="0">
                <a:ln>
                  <a:noFill/>
                </a:ln>
                <a:solidFill>
                  <a:prstClr val="black"/>
                </a:solidFill>
                <a:effectLst/>
                <a:uLnTx/>
                <a:uFillTx/>
                <a:latin typeface="Calibri"/>
                <a:ea typeface="+mn-ea"/>
                <a:cs typeface="+mn-cs"/>
              </a:rPr>
              <a:t>Yhteydet valtakunnalliseen rinnakkaiseen ELO-toimintaan  OKM, TEM, STM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smtClean="0">
                <a:ln>
                  <a:noFill/>
                </a:ln>
                <a:solidFill>
                  <a:prstClr val="black"/>
                </a:solidFill>
                <a:effectLst/>
                <a:uLnTx/>
                <a:uFillTx/>
                <a:latin typeface="Calibri"/>
                <a:ea typeface="+mn-ea"/>
                <a:cs typeface="+mn-cs"/>
              </a:rPr>
              <a:t>Valtakunnallinen </a:t>
            </a:r>
            <a:r>
              <a:rPr kumimoji="0" lang="fi-FI" sz="1200" b="0" i="0" u="none" strike="noStrike" kern="1200" cap="none" spc="0" normalizeH="0" baseline="0" noProof="0" dirty="0" err="1" smtClean="0">
                <a:ln>
                  <a:noFill/>
                </a:ln>
                <a:solidFill>
                  <a:prstClr val="black"/>
                </a:solidFill>
                <a:effectLst/>
                <a:uLnTx/>
                <a:uFillTx/>
                <a:latin typeface="Calibri"/>
                <a:ea typeface="+mn-ea"/>
                <a:cs typeface="+mn-cs"/>
              </a:rPr>
              <a:t>ELO-ryhmä</a:t>
            </a:r>
            <a:endParaRPr kumimoji="0" lang="fi-FI" sz="12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2" name="Group 11"/>
          <p:cNvGrpSpPr/>
          <p:nvPr/>
        </p:nvGrpSpPr>
        <p:grpSpPr>
          <a:xfrm>
            <a:off x="3004592" y="3068960"/>
            <a:ext cx="1008112" cy="3384376"/>
            <a:chOff x="2771800" y="1844824"/>
            <a:chExt cx="1008112" cy="3384376"/>
          </a:xfrm>
        </p:grpSpPr>
        <p:sp>
          <p:nvSpPr>
            <p:cNvPr id="9" name="Rounded Rectangle 8"/>
            <p:cNvSpPr/>
            <p:nvPr/>
          </p:nvSpPr>
          <p:spPr>
            <a:xfrm>
              <a:off x="2771800" y="1844824"/>
              <a:ext cx="1008112" cy="3384376"/>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Rounded Rectangle 4"/>
            <p:cNvSpPr/>
            <p:nvPr/>
          </p:nvSpPr>
          <p:spPr>
            <a:xfrm>
              <a:off x="2915816" y="2492896"/>
              <a:ext cx="720080" cy="576064"/>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ounded Rectangle 5"/>
            <p:cNvSpPr/>
            <p:nvPr/>
          </p:nvSpPr>
          <p:spPr>
            <a:xfrm>
              <a:off x="2915816" y="3140968"/>
              <a:ext cx="720080"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ounded Rectangle 6"/>
            <p:cNvSpPr/>
            <p:nvPr/>
          </p:nvSpPr>
          <p:spPr>
            <a:xfrm>
              <a:off x="2915816" y="3789040"/>
              <a:ext cx="720080"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ounded Rectangle 7"/>
            <p:cNvSpPr/>
            <p:nvPr/>
          </p:nvSpPr>
          <p:spPr>
            <a:xfrm>
              <a:off x="2915816" y="4437112"/>
              <a:ext cx="720080" cy="57606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p:cNvSpPr txBox="1"/>
            <p:nvPr/>
          </p:nvSpPr>
          <p:spPr>
            <a:xfrm>
              <a:off x="3059832" y="4859868"/>
              <a:ext cx="40107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smtClean="0">
                  <a:ln>
                    <a:noFill/>
                  </a:ln>
                  <a:solidFill>
                    <a:prstClr val="black"/>
                  </a:solidFill>
                  <a:effectLst/>
                  <a:uLnTx/>
                  <a:uFillTx/>
                  <a:latin typeface="Calibri"/>
                  <a:ea typeface="+mn-ea"/>
                  <a:cs typeface="Arial" charset="0"/>
                </a:rPr>
                <a:t>….</a:t>
              </a:r>
            </a:p>
          </p:txBody>
        </p:sp>
        <p:sp>
          <p:nvSpPr>
            <p:cNvPr id="11" name="TextBox 10"/>
            <p:cNvSpPr txBox="1"/>
            <p:nvPr/>
          </p:nvSpPr>
          <p:spPr>
            <a:xfrm>
              <a:off x="2843808" y="2071881"/>
              <a:ext cx="881973"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smtClean="0">
                  <a:ln>
                    <a:noFill/>
                  </a:ln>
                  <a:solidFill>
                    <a:prstClr val="black"/>
                  </a:solidFill>
                  <a:effectLst/>
                  <a:uLnTx/>
                  <a:uFillTx/>
                  <a:latin typeface="Calibri"/>
                  <a:ea typeface="+mn-ea"/>
                  <a:cs typeface="Arial" charset="0"/>
                </a:rPr>
                <a:t>Ohjaamo A</a:t>
              </a:r>
              <a:endParaRPr kumimoji="0" lang="fi-FI" sz="1200" b="0" i="0" u="none" strike="noStrike" kern="1200" cap="none" spc="0" normalizeH="0" baseline="0" noProof="0" dirty="0">
                <a:ln>
                  <a:noFill/>
                </a:ln>
                <a:solidFill>
                  <a:prstClr val="black"/>
                </a:solidFill>
                <a:effectLst/>
                <a:uLnTx/>
                <a:uFillTx/>
                <a:latin typeface="Calibri"/>
                <a:ea typeface="+mn-ea"/>
                <a:cs typeface="Arial" charset="0"/>
              </a:endParaRPr>
            </a:p>
          </p:txBody>
        </p:sp>
      </p:grpSp>
      <p:sp>
        <p:nvSpPr>
          <p:cNvPr id="13" name="Rounded Rectangle 12"/>
          <p:cNvSpPr/>
          <p:nvPr/>
        </p:nvSpPr>
        <p:spPr>
          <a:xfrm>
            <a:off x="3815916" y="1124744"/>
            <a:ext cx="1800200" cy="431403"/>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dirty="0" smtClean="0">
                <a:ln>
                  <a:noFill/>
                </a:ln>
                <a:solidFill>
                  <a:prstClr val="white"/>
                </a:solidFill>
                <a:effectLst/>
                <a:uLnTx/>
                <a:uFillTx/>
                <a:latin typeface="Calibri"/>
                <a:ea typeface="+mn-ea"/>
                <a:cs typeface="+mn-cs"/>
              </a:rPr>
              <a:t>KOHTAAMO</a:t>
            </a:r>
            <a:endParaRPr kumimoji="0" lang="fi-FI"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Rounded Rectangle 13"/>
          <p:cNvSpPr/>
          <p:nvPr/>
        </p:nvSpPr>
        <p:spPr>
          <a:xfrm>
            <a:off x="6732240" y="1197397"/>
            <a:ext cx="1800200" cy="1079475"/>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dirty="0" smtClean="0">
                <a:ln>
                  <a:noFill/>
                </a:ln>
                <a:solidFill>
                  <a:prstClr val="white"/>
                </a:solidFill>
                <a:effectLst/>
                <a:uLnTx/>
                <a:uFillTx/>
                <a:latin typeface="Calibri"/>
                <a:ea typeface="+mn-ea"/>
                <a:cs typeface="+mn-cs"/>
              </a:rPr>
              <a:t>KEHA/TEM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dirty="0" smtClean="0">
                <a:ln>
                  <a:noFill/>
                </a:ln>
                <a:solidFill>
                  <a:prstClr val="white"/>
                </a:solidFill>
                <a:effectLst/>
                <a:uLnTx/>
                <a:uFillTx/>
                <a:latin typeface="Calibri"/>
                <a:ea typeface="+mn-ea"/>
                <a:cs typeface="+mn-cs"/>
              </a:rPr>
              <a:t>ELO-TORI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dirty="0" smtClean="0">
                <a:ln>
                  <a:noFill/>
                </a:ln>
                <a:solidFill>
                  <a:prstClr val="white"/>
                </a:solidFill>
                <a:effectLst/>
                <a:uLnTx/>
                <a:uFillTx/>
                <a:latin typeface="Calibri"/>
                <a:ea typeface="+mn-ea"/>
                <a:cs typeface="+mn-cs"/>
              </a:rPr>
              <a:t>15 </a:t>
            </a:r>
            <a:r>
              <a:rPr kumimoji="0" lang="fi-FI" sz="1800" b="1" i="0" u="none" strike="noStrike" kern="1200" cap="none" spc="0" normalizeH="0" baseline="0" noProof="0" dirty="0" err="1" smtClean="0">
                <a:ln>
                  <a:noFill/>
                </a:ln>
                <a:solidFill>
                  <a:prstClr val="white"/>
                </a:solidFill>
                <a:effectLst/>
                <a:uLnTx/>
                <a:uFillTx/>
                <a:latin typeface="Calibri"/>
                <a:ea typeface="+mn-ea"/>
                <a:cs typeface="+mn-cs"/>
              </a:rPr>
              <a:t>ELO-ryhmää</a:t>
            </a:r>
            <a:endParaRPr kumimoji="0" lang="fi-FI" sz="1800" b="1"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5" name="Group 14"/>
          <p:cNvGrpSpPr/>
          <p:nvPr/>
        </p:nvGrpSpPr>
        <p:grpSpPr>
          <a:xfrm>
            <a:off x="3419872" y="3221360"/>
            <a:ext cx="1008112" cy="3384376"/>
            <a:chOff x="2771800" y="1844824"/>
            <a:chExt cx="1008112" cy="3384376"/>
          </a:xfrm>
        </p:grpSpPr>
        <p:sp>
          <p:nvSpPr>
            <p:cNvPr id="16" name="Rounded Rectangle 15"/>
            <p:cNvSpPr/>
            <p:nvPr/>
          </p:nvSpPr>
          <p:spPr>
            <a:xfrm>
              <a:off x="2771800" y="1844824"/>
              <a:ext cx="1008112" cy="3384376"/>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Rounded Rectangle 16"/>
            <p:cNvSpPr/>
            <p:nvPr/>
          </p:nvSpPr>
          <p:spPr>
            <a:xfrm>
              <a:off x="2915816" y="2492896"/>
              <a:ext cx="720080"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Rounded Rectangle 17"/>
            <p:cNvSpPr/>
            <p:nvPr/>
          </p:nvSpPr>
          <p:spPr>
            <a:xfrm>
              <a:off x="2915816" y="3140968"/>
              <a:ext cx="720080" cy="576064"/>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ounded Rectangle 18"/>
            <p:cNvSpPr/>
            <p:nvPr/>
          </p:nvSpPr>
          <p:spPr>
            <a:xfrm>
              <a:off x="2915816" y="3789040"/>
              <a:ext cx="720080" cy="576064"/>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ounded Rectangle 19"/>
            <p:cNvSpPr/>
            <p:nvPr/>
          </p:nvSpPr>
          <p:spPr>
            <a:xfrm>
              <a:off x="2915816" y="4437112"/>
              <a:ext cx="720080"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TextBox 20"/>
            <p:cNvSpPr txBox="1"/>
            <p:nvPr/>
          </p:nvSpPr>
          <p:spPr>
            <a:xfrm>
              <a:off x="3059832" y="4859868"/>
              <a:ext cx="40107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smtClean="0">
                  <a:ln>
                    <a:noFill/>
                  </a:ln>
                  <a:solidFill>
                    <a:prstClr val="black"/>
                  </a:solidFill>
                  <a:effectLst/>
                  <a:uLnTx/>
                  <a:uFillTx/>
                  <a:latin typeface="Calibri"/>
                  <a:ea typeface="+mn-ea"/>
                  <a:cs typeface="Arial" charset="0"/>
                </a:rPr>
                <a:t>….</a:t>
              </a:r>
            </a:p>
          </p:txBody>
        </p:sp>
        <p:sp>
          <p:nvSpPr>
            <p:cNvPr id="22" name="TextBox 21"/>
            <p:cNvSpPr txBox="1"/>
            <p:nvPr/>
          </p:nvSpPr>
          <p:spPr>
            <a:xfrm>
              <a:off x="2843808" y="2071881"/>
              <a:ext cx="881973"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smtClean="0">
                  <a:ln>
                    <a:noFill/>
                  </a:ln>
                  <a:solidFill>
                    <a:prstClr val="black"/>
                  </a:solidFill>
                  <a:effectLst/>
                  <a:uLnTx/>
                  <a:uFillTx/>
                  <a:latin typeface="Calibri"/>
                  <a:ea typeface="+mn-ea"/>
                  <a:cs typeface="Arial" charset="0"/>
                </a:rPr>
                <a:t>Ohjaamo A</a:t>
              </a:r>
              <a:endParaRPr kumimoji="0" lang="fi-FI" sz="1200" b="0" i="0" u="none" strike="noStrike" kern="1200" cap="none" spc="0" normalizeH="0" baseline="0" noProof="0" dirty="0">
                <a:ln>
                  <a:noFill/>
                </a:ln>
                <a:solidFill>
                  <a:prstClr val="black"/>
                </a:solidFill>
                <a:effectLst/>
                <a:uLnTx/>
                <a:uFillTx/>
                <a:latin typeface="Calibri"/>
                <a:ea typeface="+mn-ea"/>
                <a:cs typeface="Arial" charset="0"/>
              </a:endParaRPr>
            </a:p>
          </p:txBody>
        </p:sp>
      </p:grpSp>
      <p:grpSp>
        <p:nvGrpSpPr>
          <p:cNvPr id="23" name="Group 22"/>
          <p:cNvGrpSpPr/>
          <p:nvPr/>
        </p:nvGrpSpPr>
        <p:grpSpPr>
          <a:xfrm>
            <a:off x="3923928" y="3373760"/>
            <a:ext cx="1008112" cy="3384376"/>
            <a:chOff x="2755032" y="1844824"/>
            <a:chExt cx="1008112" cy="3384376"/>
          </a:xfrm>
        </p:grpSpPr>
        <p:sp>
          <p:nvSpPr>
            <p:cNvPr id="24" name="Rounded Rectangle 23"/>
            <p:cNvSpPr/>
            <p:nvPr/>
          </p:nvSpPr>
          <p:spPr>
            <a:xfrm>
              <a:off x="2755032" y="1844824"/>
              <a:ext cx="1008112" cy="3384376"/>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5" name="Rounded Rectangle 24"/>
            <p:cNvSpPr/>
            <p:nvPr/>
          </p:nvSpPr>
          <p:spPr>
            <a:xfrm>
              <a:off x="2915816" y="2492896"/>
              <a:ext cx="720080"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Rounded Rectangle 25"/>
            <p:cNvSpPr/>
            <p:nvPr/>
          </p:nvSpPr>
          <p:spPr>
            <a:xfrm>
              <a:off x="2915816" y="3140968"/>
              <a:ext cx="720080"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Rounded Rectangle 26"/>
            <p:cNvSpPr/>
            <p:nvPr/>
          </p:nvSpPr>
          <p:spPr>
            <a:xfrm>
              <a:off x="2915816" y="3789040"/>
              <a:ext cx="720080"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a:ea typeface="+mn-ea"/>
                <a:cs typeface="+mn-cs"/>
              </a:endParaRPr>
            </a:p>
          </p:txBody>
        </p:sp>
        <p:sp>
          <p:nvSpPr>
            <p:cNvPr id="28" name="Rounded Rectangle 27"/>
            <p:cNvSpPr/>
            <p:nvPr/>
          </p:nvSpPr>
          <p:spPr>
            <a:xfrm>
              <a:off x="2915816" y="4437112"/>
              <a:ext cx="720080" cy="576064"/>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a:ea typeface="+mn-ea"/>
                <a:cs typeface="+mn-cs"/>
              </a:endParaRPr>
            </a:p>
          </p:txBody>
        </p:sp>
        <p:sp>
          <p:nvSpPr>
            <p:cNvPr id="29" name="TextBox 28"/>
            <p:cNvSpPr txBox="1"/>
            <p:nvPr/>
          </p:nvSpPr>
          <p:spPr>
            <a:xfrm>
              <a:off x="3059832" y="4859868"/>
              <a:ext cx="40107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smtClean="0">
                  <a:ln>
                    <a:noFill/>
                  </a:ln>
                  <a:solidFill>
                    <a:prstClr val="black"/>
                  </a:solidFill>
                  <a:effectLst/>
                  <a:uLnTx/>
                  <a:uFillTx/>
                  <a:latin typeface="Calibri"/>
                  <a:ea typeface="+mn-ea"/>
                  <a:cs typeface="Arial" charset="0"/>
                </a:rPr>
                <a:t>….</a:t>
              </a:r>
            </a:p>
          </p:txBody>
        </p:sp>
        <p:sp>
          <p:nvSpPr>
            <p:cNvPr id="30" name="TextBox 29"/>
            <p:cNvSpPr txBox="1"/>
            <p:nvPr/>
          </p:nvSpPr>
          <p:spPr>
            <a:xfrm>
              <a:off x="2843808" y="2071881"/>
              <a:ext cx="88197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smtClean="0">
                  <a:ln>
                    <a:noFill/>
                  </a:ln>
                  <a:solidFill>
                    <a:prstClr val="black"/>
                  </a:solidFill>
                  <a:effectLst/>
                  <a:uLnTx/>
                  <a:uFillTx/>
                  <a:latin typeface="Calibri"/>
                  <a:ea typeface="+mn-ea"/>
                  <a:cs typeface="Arial" charset="0"/>
                </a:rPr>
                <a:t>Työalusta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smtClean="0">
                  <a:ln>
                    <a:noFill/>
                  </a:ln>
                  <a:solidFill>
                    <a:prstClr val="black"/>
                  </a:solidFill>
                  <a:effectLst/>
                  <a:uLnTx/>
                  <a:uFillTx/>
                  <a:latin typeface="Calibri"/>
                  <a:ea typeface="+mn-ea"/>
                  <a:cs typeface="Arial" charset="0"/>
                </a:rPr>
                <a:t>Ohjaamo A</a:t>
              </a:r>
              <a:endParaRPr kumimoji="0" lang="fi-FI" sz="1200" b="0" i="0" u="none" strike="noStrike" kern="1200" cap="none" spc="0" normalizeH="0" baseline="0" noProof="0" dirty="0">
                <a:ln>
                  <a:noFill/>
                </a:ln>
                <a:solidFill>
                  <a:prstClr val="black"/>
                </a:solidFill>
                <a:effectLst/>
                <a:uLnTx/>
                <a:uFillTx/>
                <a:latin typeface="Calibri"/>
                <a:ea typeface="+mn-ea"/>
                <a:cs typeface="Arial" charset="0"/>
              </a:endParaRPr>
            </a:p>
          </p:txBody>
        </p:sp>
      </p:grpSp>
      <p:grpSp>
        <p:nvGrpSpPr>
          <p:cNvPr id="31" name="Group 30"/>
          <p:cNvGrpSpPr/>
          <p:nvPr/>
        </p:nvGrpSpPr>
        <p:grpSpPr>
          <a:xfrm>
            <a:off x="6588224" y="2420888"/>
            <a:ext cx="1008112" cy="3384376"/>
            <a:chOff x="2771800" y="1844824"/>
            <a:chExt cx="1008112" cy="3384376"/>
          </a:xfrm>
        </p:grpSpPr>
        <p:sp>
          <p:nvSpPr>
            <p:cNvPr id="32" name="Rounded Rectangle 31"/>
            <p:cNvSpPr/>
            <p:nvPr/>
          </p:nvSpPr>
          <p:spPr>
            <a:xfrm>
              <a:off x="2771800" y="1844824"/>
              <a:ext cx="1008112" cy="3384376"/>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3" name="Rounded Rectangle 32"/>
            <p:cNvSpPr/>
            <p:nvPr/>
          </p:nvSpPr>
          <p:spPr>
            <a:xfrm>
              <a:off x="2915816" y="2492896"/>
              <a:ext cx="720080" cy="57606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a:ea typeface="+mn-ea"/>
                <a:cs typeface="+mn-cs"/>
              </a:endParaRPr>
            </a:p>
          </p:txBody>
        </p:sp>
        <p:sp>
          <p:nvSpPr>
            <p:cNvPr id="34" name="Rounded Rectangle 33"/>
            <p:cNvSpPr/>
            <p:nvPr/>
          </p:nvSpPr>
          <p:spPr>
            <a:xfrm>
              <a:off x="2915816" y="3140968"/>
              <a:ext cx="720080"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a:ea typeface="+mn-ea"/>
                <a:cs typeface="+mn-cs"/>
              </a:endParaRPr>
            </a:p>
          </p:txBody>
        </p:sp>
        <p:sp>
          <p:nvSpPr>
            <p:cNvPr id="35" name="Rounded Rectangle 34"/>
            <p:cNvSpPr/>
            <p:nvPr/>
          </p:nvSpPr>
          <p:spPr>
            <a:xfrm>
              <a:off x="2915816" y="3789040"/>
              <a:ext cx="720080"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a:ea typeface="+mn-ea"/>
                <a:cs typeface="+mn-cs"/>
              </a:endParaRPr>
            </a:p>
          </p:txBody>
        </p:sp>
        <p:sp>
          <p:nvSpPr>
            <p:cNvPr id="36" name="Rounded Rectangle 35"/>
            <p:cNvSpPr/>
            <p:nvPr/>
          </p:nvSpPr>
          <p:spPr>
            <a:xfrm>
              <a:off x="2915816" y="4437112"/>
              <a:ext cx="720080"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a:ea typeface="+mn-ea"/>
                <a:cs typeface="+mn-cs"/>
              </a:endParaRPr>
            </a:p>
          </p:txBody>
        </p:sp>
        <p:sp>
          <p:nvSpPr>
            <p:cNvPr id="37" name="TextBox 36"/>
            <p:cNvSpPr txBox="1"/>
            <p:nvPr/>
          </p:nvSpPr>
          <p:spPr>
            <a:xfrm>
              <a:off x="3059832" y="4859868"/>
              <a:ext cx="40107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smtClean="0">
                  <a:ln>
                    <a:noFill/>
                  </a:ln>
                  <a:solidFill>
                    <a:prstClr val="black"/>
                  </a:solidFill>
                  <a:effectLst/>
                  <a:uLnTx/>
                  <a:uFillTx/>
                  <a:latin typeface="Calibri"/>
                  <a:ea typeface="+mn-ea"/>
                  <a:cs typeface="Arial" charset="0"/>
                </a:rPr>
                <a:t>….</a:t>
              </a:r>
            </a:p>
          </p:txBody>
        </p:sp>
        <p:sp>
          <p:nvSpPr>
            <p:cNvPr id="38" name="TextBox 37"/>
            <p:cNvSpPr txBox="1"/>
            <p:nvPr/>
          </p:nvSpPr>
          <p:spPr>
            <a:xfrm>
              <a:off x="2980139" y="2060848"/>
              <a:ext cx="655757"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smtClean="0">
                  <a:ln>
                    <a:noFill/>
                  </a:ln>
                  <a:solidFill>
                    <a:prstClr val="black"/>
                  </a:solidFill>
                  <a:effectLst/>
                  <a:uLnTx/>
                  <a:uFillTx/>
                  <a:latin typeface="Calibri"/>
                  <a:ea typeface="+mn-ea"/>
                  <a:cs typeface="Arial" charset="0"/>
                </a:rPr>
                <a:t>K-S ELO</a:t>
              </a:r>
              <a:endParaRPr kumimoji="0" lang="fi-FI" sz="1200" b="0" i="0" u="none" strike="noStrike" kern="1200" cap="none" spc="0" normalizeH="0" baseline="0" noProof="0" dirty="0">
                <a:ln>
                  <a:noFill/>
                </a:ln>
                <a:solidFill>
                  <a:prstClr val="black"/>
                </a:solidFill>
                <a:effectLst/>
                <a:uLnTx/>
                <a:uFillTx/>
                <a:latin typeface="Calibri"/>
                <a:ea typeface="+mn-ea"/>
                <a:cs typeface="Arial" charset="0"/>
              </a:endParaRPr>
            </a:p>
          </p:txBody>
        </p:sp>
      </p:grpSp>
      <p:grpSp>
        <p:nvGrpSpPr>
          <p:cNvPr id="39" name="Group 38"/>
          <p:cNvGrpSpPr/>
          <p:nvPr/>
        </p:nvGrpSpPr>
        <p:grpSpPr>
          <a:xfrm>
            <a:off x="6948264" y="2852936"/>
            <a:ext cx="1008112" cy="3384376"/>
            <a:chOff x="2771800" y="1844824"/>
            <a:chExt cx="1008112" cy="3384376"/>
          </a:xfrm>
        </p:grpSpPr>
        <p:sp>
          <p:nvSpPr>
            <p:cNvPr id="40" name="Rounded Rectangle 39"/>
            <p:cNvSpPr/>
            <p:nvPr/>
          </p:nvSpPr>
          <p:spPr>
            <a:xfrm>
              <a:off x="2771800" y="1844824"/>
              <a:ext cx="1008112" cy="3384376"/>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1" name="Rounded Rectangle 40"/>
            <p:cNvSpPr/>
            <p:nvPr/>
          </p:nvSpPr>
          <p:spPr>
            <a:xfrm>
              <a:off x="2915816" y="2492896"/>
              <a:ext cx="720080"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a:ea typeface="+mn-ea"/>
                <a:cs typeface="+mn-cs"/>
              </a:endParaRPr>
            </a:p>
          </p:txBody>
        </p:sp>
        <p:sp>
          <p:nvSpPr>
            <p:cNvPr id="42" name="Rounded Rectangle 41"/>
            <p:cNvSpPr/>
            <p:nvPr/>
          </p:nvSpPr>
          <p:spPr>
            <a:xfrm>
              <a:off x="2915816" y="3140968"/>
              <a:ext cx="720080"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a:ea typeface="+mn-ea"/>
                <a:cs typeface="+mn-cs"/>
              </a:endParaRPr>
            </a:p>
          </p:txBody>
        </p:sp>
        <p:sp>
          <p:nvSpPr>
            <p:cNvPr id="43" name="Rounded Rectangle 42"/>
            <p:cNvSpPr/>
            <p:nvPr/>
          </p:nvSpPr>
          <p:spPr>
            <a:xfrm>
              <a:off x="2915816" y="3789040"/>
              <a:ext cx="720080" cy="576064"/>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a:ea typeface="+mn-ea"/>
                <a:cs typeface="+mn-cs"/>
              </a:endParaRPr>
            </a:p>
          </p:txBody>
        </p:sp>
        <p:sp>
          <p:nvSpPr>
            <p:cNvPr id="44" name="Rounded Rectangle 43"/>
            <p:cNvSpPr/>
            <p:nvPr/>
          </p:nvSpPr>
          <p:spPr>
            <a:xfrm>
              <a:off x="2915816" y="4437112"/>
              <a:ext cx="720080"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a:ea typeface="+mn-ea"/>
                <a:cs typeface="+mn-cs"/>
              </a:endParaRPr>
            </a:p>
          </p:txBody>
        </p:sp>
        <p:sp>
          <p:nvSpPr>
            <p:cNvPr id="45" name="TextBox 44"/>
            <p:cNvSpPr txBox="1"/>
            <p:nvPr/>
          </p:nvSpPr>
          <p:spPr>
            <a:xfrm>
              <a:off x="3059832" y="4859868"/>
              <a:ext cx="40107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smtClean="0">
                  <a:ln>
                    <a:noFill/>
                  </a:ln>
                  <a:solidFill>
                    <a:prstClr val="black"/>
                  </a:solidFill>
                  <a:effectLst/>
                  <a:uLnTx/>
                  <a:uFillTx/>
                  <a:latin typeface="Calibri"/>
                  <a:ea typeface="+mn-ea"/>
                  <a:cs typeface="Arial" charset="0"/>
                </a:rPr>
                <a:t>….</a:t>
              </a:r>
            </a:p>
          </p:txBody>
        </p:sp>
        <p:sp>
          <p:nvSpPr>
            <p:cNvPr id="46" name="TextBox 45"/>
            <p:cNvSpPr txBox="1"/>
            <p:nvPr/>
          </p:nvSpPr>
          <p:spPr>
            <a:xfrm>
              <a:off x="2843808" y="2071881"/>
              <a:ext cx="665375"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smtClean="0">
                  <a:ln>
                    <a:noFill/>
                  </a:ln>
                  <a:solidFill>
                    <a:prstClr val="black"/>
                  </a:solidFill>
                  <a:effectLst/>
                  <a:uLnTx/>
                  <a:uFillTx/>
                  <a:latin typeface="Calibri"/>
                  <a:ea typeface="+mn-ea"/>
                  <a:cs typeface="Arial" charset="0"/>
                </a:rPr>
                <a:t>P-K ELO</a:t>
              </a:r>
              <a:endParaRPr kumimoji="0" lang="fi-FI" sz="1200" b="0" i="0" u="none" strike="noStrike" kern="1200" cap="none" spc="0" normalizeH="0" baseline="0" noProof="0" dirty="0">
                <a:ln>
                  <a:noFill/>
                </a:ln>
                <a:solidFill>
                  <a:prstClr val="black"/>
                </a:solidFill>
                <a:effectLst/>
                <a:uLnTx/>
                <a:uFillTx/>
                <a:latin typeface="Calibri"/>
                <a:ea typeface="+mn-ea"/>
                <a:cs typeface="Arial" charset="0"/>
              </a:endParaRPr>
            </a:p>
          </p:txBody>
        </p:sp>
      </p:grpSp>
      <p:grpSp>
        <p:nvGrpSpPr>
          <p:cNvPr id="47" name="Group 46"/>
          <p:cNvGrpSpPr/>
          <p:nvPr/>
        </p:nvGrpSpPr>
        <p:grpSpPr>
          <a:xfrm>
            <a:off x="7452320" y="3284984"/>
            <a:ext cx="1008112" cy="3384376"/>
            <a:chOff x="2771800" y="1844824"/>
            <a:chExt cx="1008112" cy="3384376"/>
          </a:xfrm>
        </p:grpSpPr>
        <p:sp>
          <p:nvSpPr>
            <p:cNvPr id="48" name="Rounded Rectangle 47"/>
            <p:cNvSpPr/>
            <p:nvPr/>
          </p:nvSpPr>
          <p:spPr>
            <a:xfrm>
              <a:off x="2771800" y="1844824"/>
              <a:ext cx="1008112" cy="3384376"/>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9" name="Rounded Rectangle 48"/>
            <p:cNvSpPr/>
            <p:nvPr/>
          </p:nvSpPr>
          <p:spPr>
            <a:xfrm>
              <a:off x="2915816" y="2492896"/>
              <a:ext cx="720080" cy="576064"/>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a:ea typeface="+mn-ea"/>
                <a:cs typeface="+mn-cs"/>
              </a:endParaRPr>
            </a:p>
          </p:txBody>
        </p:sp>
        <p:sp>
          <p:nvSpPr>
            <p:cNvPr id="50" name="Rounded Rectangle 49"/>
            <p:cNvSpPr/>
            <p:nvPr/>
          </p:nvSpPr>
          <p:spPr>
            <a:xfrm>
              <a:off x="2915816" y="3140968"/>
              <a:ext cx="720080" cy="57606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a:ea typeface="+mn-ea"/>
                <a:cs typeface="+mn-cs"/>
              </a:endParaRPr>
            </a:p>
          </p:txBody>
        </p:sp>
        <p:sp>
          <p:nvSpPr>
            <p:cNvPr id="51" name="Rounded Rectangle 50"/>
            <p:cNvSpPr/>
            <p:nvPr/>
          </p:nvSpPr>
          <p:spPr>
            <a:xfrm>
              <a:off x="2915816" y="3789040"/>
              <a:ext cx="720080"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a:ea typeface="+mn-ea"/>
                <a:cs typeface="+mn-cs"/>
              </a:endParaRPr>
            </a:p>
          </p:txBody>
        </p:sp>
        <p:sp>
          <p:nvSpPr>
            <p:cNvPr id="52" name="Rounded Rectangle 51"/>
            <p:cNvSpPr/>
            <p:nvPr/>
          </p:nvSpPr>
          <p:spPr>
            <a:xfrm>
              <a:off x="2915816" y="4437112"/>
              <a:ext cx="720080"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a:ea typeface="+mn-ea"/>
                <a:cs typeface="+mn-cs"/>
              </a:endParaRPr>
            </a:p>
          </p:txBody>
        </p:sp>
        <p:sp>
          <p:nvSpPr>
            <p:cNvPr id="53" name="TextBox 52"/>
            <p:cNvSpPr txBox="1"/>
            <p:nvPr/>
          </p:nvSpPr>
          <p:spPr>
            <a:xfrm>
              <a:off x="3059832" y="4859868"/>
              <a:ext cx="40107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smtClean="0">
                  <a:ln>
                    <a:noFill/>
                  </a:ln>
                  <a:solidFill>
                    <a:prstClr val="black"/>
                  </a:solidFill>
                  <a:effectLst/>
                  <a:uLnTx/>
                  <a:uFillTx/>
                  <a:latin typeface="Calibri"/>
                  <a:ea typeface="+mn-ea"/>
                  <a:cs typeface="Arial" charset="0"/>
                </a:rPr>
                <a:t>….</a:t>
              </a:r>
            </a:p>
          </p:txBody>
        </p:sp>
        <p:sp>
          <p:nvSpPr>
            <p:cNvPr id="54" name="TextBox 53"/>
            <p:cNvSpPr txBox="1"/>
            <p:nvPr/>
          </p:nvSpPr>
          <p:spPr>
            <a:xfrm>
              <a:off x="2843808" y="2071881"/>
              <a:ext cx="650947"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smtClean="0">
                  <a:ln>
                    <a:noFill/>
                  </a:ln>
                  <a:solidFill>
                    <a:prstClr val="black"/>
                  </a:solidFill>
                  <a:effectLst/>
                  <a:uLnTx/>
                  <a:uFillTx/>
                  <a:latin typeface="Calibri"/>
                  <a:ea typeface="+mn-ea"/>
                  <a:cs typeface="Arial" charset="0"/>
                </a:rPr>
                <a:t>E-S ELO</a:t>
              </a:r>
              <a:endParaRPr kumimoji="0" lang="fi-FI" sz="1200" b="0" i="0" u="none" strike="noStrike" kern="1200" cap="none" spc="0" normalizeH="0" baseline="0" noProof="0" dirty="0">
                <a:ln>
                  <a:noFill/>
                </a:ln>
                <a:solidFill>
                  <a:prstClr val="black"/>
                </a:solidFill>
                <a:effectLst/>
                <a:uLnTx/>
                <a:uFillTx/>
                <a:latin typeface="Calibri"/>
                <a:ea typeface="+mn-ea"/>
                <a:cs typeface="Arial" charset="0"/>
              </a:endParaRPr>
            </a:p>
          </p:txBody>
        </p:sp>
      </p:grpSp>
      <p:sp>
        <p:nvSpPr>
          <p:cNvPr id="63" name="Rounded Rectangle 62"/>
          <p:cNvSpPr/>
          <p:nvPr/>
        </p:nvSpPr>
        <p:spPr>
          <a:xfrm>
            <a:off x="683568" y="1198042"/>
            <a:ext cx="1800200" cy="431403"/>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smtClean="0">
                <a:ln>
                  <a:noFill/>
                </a:ln>
                <a:solidFill>
                  <a:prstClr val="white"/>
                </a:solidFill>
                <a:effectLst/>
                <a:uLnTx/>
                <a:uFillTx/>
                <a:latin typeface="Calibri"/>
                <a:ea typeface="+mn-ea"/>
                <a:cs typeface="+mn-cs"/>
              </a:rPr>
              <a:t>JY/KTL</a:t>
            </a:r>
            <a:endParaRPr kumimoji="0" lang="fi-FI"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5" name="TextBox 64"/>
          <p:cNvSpPr txBox="1"/>
          <p:nvPr/>
        </p:nvSpPr>
        <p:spPr>
          <a:xfrm>
            <a:off x="611561" y="919753"/>
            <a:ext cx="295232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smtClean="0">
                <a:ln>
                  <a:noFill/>
                </a:ln>
                <a:solidFill>
                  <a:prstClr val="black"/>
                </a:solidFill>
                <a:effectLst/>
                <a:uLnTx/>
                <a:uFillTx/>
                <a:latin typeface="Calibri"/>
                <a:ea typeface="+mn-ea"/>
                <a:cs typeface="Arial" charset="0"/>
              </a:rPr>
              <a:t>Toimeksiantona ELO laatu &amp; </a:t>
            </a:r>
            <a:r>
              <a:rPr kumimoji="0" lang="fi-FI" sz="1200" b="0" i="0" u="none" strike="noStrike" kern="1200" cap="none" spc="0" normalizeH="0" baseline="0" noProof="0" dirty="0" err="1" smtClean="0">
                <a:ln>
                  <a:noFill/>
                </a:ln>
                <a:solidFill>
                  <a:prstClr val="black"/>
                </a:solidFill>
                <a:effectLst/>
                <a:uLnTx/>
                <a:uFillTx/>
                <a:latin typeface="Calibri"/>
                <a:ea typeface="+mn-ea"/>
                <a:cs typeface="Arial" charset="0"/>
              </a:rPr>
              <a:t>evidence</a:t>
            </a:r>
            <a:r>
              <a:rPr kumimoji="0" lang="fi-FI" sz="1200" b="0" i="0" u="none" strike="noStrike" kern="1200" cap="none" spc="0" normalizeH="0" baseline="0" noProof="0" dirty="0" smtClean="0">
                <a:ln>
                  <a:noFill/>
                </a:ln>
                <a:solidFill>
                  <a:prstClr val="black"/>
                </a:solidFill>
                <a:effectLst/>
                <a:uLnTx/>
                <a:uFillTx/>
                <a:latin typeface="Calibri"/>
                <a:ea typeface="+mn-ea"/>
                <a:cs typeface="Arial" charset="0"/>
              </a:rPr>
              <a:t> </a:t>
            </a:r>
            <a:r>
              <a:rPr kumimoji="0" lang="fi-FI" sz="1200" b="0" i="0" u="none" strike="noStrike" kern="1200" cap="none" spc="0" normalizeH="0" baseline="0" noProof="0" dirty="0" err="1" smtClean="0">
                <a:ln>
                  <a:noFill/>
                </a:ln>
                <a:solidFill>
                  <a:prstClr val="black"/>
                </a:solidFill>
                <a:effectLst/>
                <a:uLnTx/>
                <a:uFillTx/>
                <a:latin typeface="Calibri"/>
                <a:ea typeface="+mn-ea"/>
                <a:cs typeface="Arial" charset="0"/>
              </a:rPr>
              <a:t>base</a:t>
            </a:r>
            <a:endParaRPr kumimoji="0" lang="fi-FI" sz="1200" b="0" i="0" u="none" strike="noStrike" kern="1200" cap="none" spc="0" normalizeH="0" baseline="0" noProof="0" dirty="0">
              <a:ln>
                <a:noFill/>
              </a:ln>
              <a:solidFill>
                <a:prstClr val="black"/>
              </a:solidFill>
              <a:effectLst/>
              <a:uLnTx/>
              <a:uFillTx/>
              <a:latin typeface="Calibri"/>
              <a:ea typeface="+mn-ea"/>
              <a:cs typeface="Arial" charset="0"/>
            </a:endParaRPr>
          </a:p>
        </p:txBody>
      </p:sp>
      <p:cxnSp>
        <p:nvCxnSpPr>
          <p:cNvPr id="67" name="Straight Arrow Connector 66"/>
          <p:cNvCxnSpPr/>
          <p:nvPr/>
        </p:nvCxnSpPr>
        <p:spPr>
          <a:xfrm flipV="1">
            <a:off x="1547664" y="681663"/>
            <a:ext cx="252028" cy="299065"/>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V="1">
            <a:off x="3433357" y="1700809"/>
            <a:ext cx="689104" cy="1480194"/>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flipV="1">
            <a:off x="3707904" y="1700809"/>
            <a:ext cx="553472" cy="1747608"/>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flipV="1">
            <a:off x="4122461" y="1772816"/>
            <a:ext cx="251392" cy="1747608"/>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flipV="1">
            <a:off x="8078160" y="2074216"/>
            <a:ext cx="97115" cy="140239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flipH="1" flipV="1">
            <a:off x="5724128" y="404664"/>
            <a:ext cx="1008112" cy="216995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flipH="1" flipV="1">
            <a:off x="5808471" y="400454"/>
            <a:ext cx="1315970" cy="2668506"/>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flipH="1" flipV="1">
            <a:off x="5876528" y="332656"/>
            <a:ext cx="1863824" cy="3168352"/>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flipV="1">
            <a:off x="7334156" y="663972"/>
            <a:ext cx="0" cy="418381"/>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4804792" y="3933056"/>
            <a:ext cx="1927448" cy="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flipH="1" flipV="1">
            <a:off x="4373853" y="663972"/>
            <a:ext cx="18127" cy="408182"/>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5724128" y="1412776"/>
            <a:ext cx="1008112" cy="967"/>
          </a:xfrm>
          <a:prstGeom prst="straightConnector1">
            <a:avLst/>
          </a:prstGeom>
          <a:ln>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4572000" y="1556792"/>
            <a:ext cx="2113079" cy="281615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1" i="0" u="none" strike="noStrike" kern="1200" cap="none" spc="0" normalizeH="0" baseline="0" noProof="0" dirty="0" smtClean="0">
                <a:ln>
                  <a:noFill/>
                </a:ln>
                <a:solidFill>
                  <a:prstClr val="black"/>
                </a:solidFill>
                <a:effectLst/>
                <a:uLnTx/>
                <a:uFillTx/>
                <a:latin typeface="Calibri"/>
                <a:ea typeface="+mn-ea"/>
                <a:cs typeface="Arial" charset="0"/>
              </a:rPr>
              <a:t>Tuki ohjaamoille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i-FI" sz="1100" b="0" i="0" u="none" strike="noStrike" kern="1200" cap="none" spc="0" normalizeH="0" baseline="0" noProof="0" dirty="0" smtClean="0">
                <a:ln>
                  <a:noFill/>
                </a:ln>
                <a:solidFill>
                  <a:prstClr val="black"/>
                </a:solidFill>
                <a:effectLst/>
                <a:uLnTx/>
                <a:uFillTx/>
                <a:latin typeface="Calibri"/>
                <a:ea typeface="+mn-ea"/>
                <a:cs typeface="Arial" charset="0"/>
              </a:rPr>
              <a:t>Strateginen kehittämisprosessi</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i-FI" sz="1100" b="0" i="0" u="none" strike="noStrike" kern="1200" cap="none" spc="0" normalizeH="0" baseline="0" noProof="0" dirty="0" smtClean="0">
                <a:ln>
                  <a:noFill/>
                </a:ln>
                <a:solidFill>
                  <a:prstClr val="black"/>
                </a:solidFill>
                <a:effectLst/>
                <a:uLnTx/>
                <a:uFillTx/>
                <a:latin typeface="Calibri"/>
                <a:ea typeface="+mn-ea"/>
                <a:cs typeface="Arial" charset="0"/>
              </a:rPr>
              <a:t>Vaiheistus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i-FI" sz="1100" b="0" i="0" u="none" strike="noStrike" kern="1200" cap="none" spc="0" normalizeH="0" baseline="0" noProof="0" dirty="0" smtClean="0">
                <a:ln>
                  <a:noFill/>
                </a:ln>
                <a:solidFill>
                  <a:prstClr val="black"/>
                </a:solidFill>
                <a:effectLst/>
                <a:uLnTx/>
                <a:uFillTx/>
                <a:latin typeface="Calibri"/>
                <a:ea typeface="+mn-ea"/>
                <a:cs typeface="Arial" charset="0"/>
              </a:rPr>
              <a:t>Laatutyö</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i-FI" sz="1100" b="0" i="0" u="none" strike="noStrike" kern="1200" cap="none" spc="0" normalizeH="0" baseline="0" noProof="0" dirty="0" smtClean="0">
                <a:ln>
                  <a:noFill/>
                </a:ln>
                <a:solidFill>
                  <a:prstClr val="black"/>
                </a:solidFill>
                <a:effectLst/>
                <a:uLnTx/>
                <a:uFillTx/>
                <a:latin typeface="Calibri"/>
                <a:ea typeface="+mn-ea"/>
                <a:cs typeface="Arial" charset="0"/>
              </a:rPr>
              <a:t>Ohjaamomallin elementit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i-FI" sz="1100" b="0" i="0" u="none" strike="noStrike" kern="1200" cap="none" spc="0" normalizeH="0" baseline="0" noProof="0" dirty="0" smtClean="0">
                <a:ln>
                  <a:noFill/>
                </a:ln>
                <a:solidFill>
                  <a:prstClr val="black"/>
                </a:solidFill>
                <a:effectLst/>
                <a:uLnTx/>
                <a:uFillTx/>
                <a:latin typeface="Calibri"/>
                <a:ea typeface="+mn-ea"/>
                <a:cs typeface="Arial" charset="0"/>
              </a:rPr>
              <a:t>Oppiminen (osuva ohjaus)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i-FI" sz="1100" b="0" i="0" u="none" strike="noStrike" kern="1200" cap="none" spc="0" normalizeH="0" baseline="0" noProof="0" dirty="0" smtClean="0">
                <a:ln>
                  <a:noFill/>
                </a:ln>
                <a:solidFill>
                  <a:prstClr val="black"/>
                </a:solidFill>
                <a:effectLst/>
                <a:uLnTx/>
                <a:uFillTx/>
                <a:latin typeface="Calibri"/>
                <a:ea typeface="+mn-ea"/>
                <a:cs typeface="Arial" charset="0"/>
              </a:rPr>
              <a:t>Työalusta, kommunikaatio,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i-FI" sz="1100" b="0" i="0" u="none" strike="noStrike" kern="1200" cap="none" spc="0" normalizeH="0" baseline="0" noProof="0" dirty="0" smtClean="0">
                <a:ln>
                  <a:noFill/>
                </a:ln>
                <a:solidFill>
                  <a:prstClr val="black"/>
                </a:solidFill>
                <a:effectLst/>
                <a:uLnTx/>
                <a:uFillTx/>
                <a:latin typeface="Calibri"/>
                <a:ea typeface="+mn-ea"/>
                <a:cs typeface="Arial" charset="0"/>
              </a:rPr>
              <a:t>Työn dokumentaatio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1" i="0" u="none" strike="noStrike" kern="1200" cap="none" spc="0" normalizeH="0" baseline="0" noProof="0" dirty="0" smtClean="0">
                <a:ln>
                  <a:noFill/>
                </a:ln>
                <a:solidFill>
                  <a:prstClr val="black"/>
                </a:solidFill>
                <a:effectLst/>
                <a:uLnTx/>
                <a:uFillTx/>
                <a:latin typeface="Calibri"/>
                <a:ea typeface="+mn-ea"/>
                <a:cs typeface="Arial" charset="0"/>
              </a:rPr>
              <a:t>Lisäarvo </a:t>
            </a:r>
            <a:r>
              <a:rPr kumimoji="0" lang="fi-FI" sz="1100" b="1" i="0" u="none" strike="noStrike" kern="1200" cap="none" spc="0" normalizeH="0" baseline="0" noProof="0" dirty="0" err="1" smtClean="0">
                <a:ln>
                  <a:noFill/>
                </a:ln>
                <a:solidFill>
                  <a:prstClr val="black"/>
                </a:solidFill>
                <a:effectLst/>
                <a:uLnTx/>
                <a:uFillTx/>
                <a:latin typeface="Calibri"/>
                <a:ea typeface="+mn-ea"/>
                <a:cs typeface="Arial" charset="0"/>
              </a:rPr>
              <a:t>kohtaamolle</a:t>
            </a:r>
            <a:endParaRPr kumimoji="0" lang="fi-FI" sz="1100" b="1" i="0" u="none" strike="noStrike" kern="1200" cap="none" spc="0" normalizeH="0" baseline="0" noProof="0" dirty="0" smtClean="0">
              <a:ln>
                <a:noFill/>
              </a:ln>
              <a:solidFill>
                <a:prstClr val="black"/>
              </a:solidFill>
              <a:effectLst/>
              <a:uLnTx/>
              <a:uFillTx/>
              <a:latin typeface="Calibri"/>
              <a:ea typeface="+mn-ea"/>
              <a:cs typeface="Arial"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i-FI" sz="1100" b="0" i="0" u="none" strike="noStrike" kern="1200" cap="none" spc="0" normalizeH="0" baseline="0" noProof="0" dirty="0" smtClean="0">
                <a:ln>
                  <a:noFill/>
                </a:ln>
                <a:solidFill>
                  <a:prstClr val="black"/>
                </a:solidFill>
                <a:effectLst/>
                <a:uLnTx/>
                <a:uFillTx/>
                <a:latin typeface="Calibri"/>
                <a:ea typeface="+mn-ea"/>
                <a:cs typeface="Arial" charset="0"/>
              </a:rPr>
              <a:t>Koko projektin hallinta</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i-FI" sz="1100" b="0" i="0" u="none" strike="noStrike" kern="1200" cap="none" spc="0" normalizeH="0" baseline="0" noProof="0" dirty="0" smtClean="0">
                <a:ln>
                  <a:noFill/>
                </a:ln>
                <a:solidFill>
                  <a:prstClr val="black"/>
                </a:solidFill>
                <a:effectLst/>
                <a:uLnTx/>
                <a:uFillTx/>
                <a:latin typeface="Calibri"/>
                <a:ea typeface="+mn-ea"/>
                <a:cs typeface="Arial" charset="0"/>
              </a:rPr>
              <a:t>Yhteismitallinen tieto</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i-FI" sz="1100" b="0" i="0" u="none" strike="noStrike" kern="1200" cap="none" spc="0" normalizeH="0" baseline="0" noProof="0" dirty="0" smtClean="0">
                <a:ln>
                  <a:noFill/>
                </a:ln>
                <a:solidFill>
                  <a:prstClr val="black"/>
                </a:solidFill>
                <a:effectLst/>
                <a:uLnTx/>
                <a:uFillTx/>
                <a:latin typeface="Calibri"/>
                <a:ea typeface="+mn-ea"/>
                <a:cs typeface="Arial" charset="0"/>
              </a:rPr>
              <a:t>Tutkimusdata</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i-FI" sz="1100" b="0" i="0" u="none" strike="noStrike" kern="1200" cap="none" spc="0" normalizeH="0" baseline="0" noProof="0" dirty="0" smtClean="0">
                <a:ln>
                  <a:noFill/>
                </a:ln>
                <a:solidFill>
                  <a:prstClr val="black"/>
                </a:solidFill>
                <a:effectLst/>
                <a:uLnTx/>
                <a:uFillTx/>
                <a:latin typeface="Calibri"/>
                <a:ea typeface="+mn-ea"/>
                <a:cs typeface="Arial" charset="0"/>
              </a:rPr>
              <a:t>Arviointidata</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i-FI" sz="1100" b="0" i="0" u="none" strike="noStrike" kern="1200" cap="none" spc="0" normalizeH="0" baseline="0" noProof="0" dirty="0" smtClean="0">
                <a:ln>
                  <a:noFill/>
                </a:ln>
                <a:solidFill>
                  <a:prstClr val="black"/>
                </a:solidFill>
                <a:effectLst/>
                <a:uLnTx/>
                <a:uFillTx/>
                <a:latin typeface="Calibri"/>
                <a:ea typeface="+mn-ea"/>
                <a:cs typeface="Arial"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100" b="0" i="0" u="none" strike="noStrike" kern="1200" cap="none" spc="0" normalizeH="0" baseline="0" noProof="0" dirty="0" smtClean="0">
              <a:ln>
                <a:noFill/>
              </a:ln>
              <a:solidFill>
                <a:prstClr val="black"/>
              </a:solidFill>
              <a:effectLst/>
              <a:uLnTx/>
              <a:uFillTx/>
              <a:latin typeface="Calibri"/>
              <a:ea typeface="+mn-ea"/>
              <a:cs typeface="Arial"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kumimoji="0" lang="fi-FI" sz="1200" b="0" i="0" u="none" strike="noStrike" kern="1200" cap="none" spc="0" normalizeH="0" baseline="0" noProof="0" dirty="0" smtClean="0">
              <a:ln>
                <a:noFill/>
              </a:ln>
              <a:solidFill>
                <a:prstClr val="black"/>
              </a:solidFill>
              <a:effectLst/>
              <a:uLnTx/>
              <a:uFillTx/>
              <a:latin typeface="Calibri"/>
              <a:ea typeface="+mn-ea"/>
              <a:cs typeface="Arial" charset="0"/>
            </a:endParaRPr>
          </a:p>
        </p:txBody>
      </p:sp>
      <p:sp>
        <p:nvSpPr>
          <p:cNvPr id="100" name="TextBox 99"/>
          <p:cNvSpPr txBox="1"/>
          <p:nvPr/>
        </p:nvSpPr>
        <p:spPr>
          <a:xfrm>
            <a:off x="5033395" y="3944089"/>
            <a:ext cx="154741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smtClean="0">
                <a:ln>
                  <a:noFill/>
                </a:ln>
                <a:solidFill>
                  <a:srgbClr val="FF0000"/>
                </a:solidFill>
                <a:effectLst/>
                <a:uLnTx/>
                <a:uFillTx/>
                <a:latin typeface="Calibri"/>
                <a:ea typeface="+mn-ea"/>
                <a:cs typeface="Arial" charset="0"/>
              </a:rPr>
              <a:t>Rajapinnat alueellisiin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err="1" smtClean="0">
                <a:ln>
                  <a:noFill/>
                </a:ln>
                <a:solidFill>
                  <a:srgbClr val="FF0000"/>
                </a:solidFill>
                <a:effectLst/>
                <a:uLnTx/>
                <a:uFillTx/>
                <a:latin typeface="Calibri"/>
                <a:ea typeface="+mn-ea"/>
                <a:cs typeface="Arial" charset="0"/>
              </a:rPr>
              <a:t>ELO-ryhmiin</a:t>
            </a:r>
            <a:endParaRPr kumimoji="0" lang="fi-FI" sz="1200" b="0" i="0" u="none" strike="noStrike" kern="1200" cap="none" spc="0" normalizeH="0" baseline="0" noProof="0" dirty="0">
              <a:ln>
                <a:noFill/>
              </a:ln>
              <a:solidFill>
                <a:srgbClr val="FF0000"/>
              </a:solidFill>
              <a:effectLst/>
              <a:uLnTx/>
              <a:uFillTx/>
              <a:latin typeface="Calibri"/>
              <a:ea typeface="+mn-ea"/>
              <a:cs typeface="Arial" charset="0"/>
            </a:endParaRPr>
          </a:p>
        </p:txBody>
      </p:sp>
      <p:cxnSp>
        <p:nvCxnSpPr>
          <p:cNvPr id="101" name="Straight Arrow Connector 100"/>
          <p:cNvCxnSpPr/>
          <p:nvPr/>
        </p:nvCxnSpPr>
        <p:spPr>
          <a:xfrm>
            <a:off x="3203848" y="4005064"/>
            <a:ext cx="1467780" cy="360039"/>
          </a:xfrm>
          <a:prstGeom prst="straightConnector1">
            <a:avLst/>
          </a:prstGeom>
          <a:ln w="57150">
            <a:solidFill>
              <a:schemeClr val="bg1"/>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a:off x="3176228" y="5301209"/>
            <a:ext cx="1467780" cy="360039"/>
          </a:xfrm>
          <a:prstGeom prst="straightConnector1">
            <a:avLst/>
          </a:prstGeom>
          <a:ln w="57150">
            <a:solidFill>
              <a:schemeClr val="bg1"/>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4932040" y="4941168"/>
            <a:ext cx="1851854" cy="138499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smtClean="0">
                <a:ln>
                  <a:noFill/>
                </a:ln>
                <a:solidFill>
                  <a:srgbClr val="1F497D">
                    <a:lumMod val="75000"/>
                  </a:srgbClr>
                </a:solidFill>
                <a:effectLst/>
                <a:uLnTx/>
                <a:uFillTx/>
                <a:latin typeface="Calibri"/>
                <a:ea typeface="+mn-ea"/>
                <a:cs typeface="Arial" charset="0"/>
              </a:rPr>
              <a:t>Vertaisoppiminen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err="1" smtClean="0">
                <a:ln>
                  <a:noFill/>
                </a:ln>
                <a:solidFill>
                  <a:srgbClr val="1F497D">
                    <a:lumMod val="75000"/>
                  </a:srgbClr>
                </a:solidFill>
                <a:effectLst/>
                <a:uLnTx/>
                <a:uFillTx/>
                <a:latin typeface="Calibri"/>
                <a:ea typeface="+mn-ea"/>
                <a:cs typeface="Arial" charset="0"/>
              </a:rPr>
              <a:t>Benchlearning</a:t>
            </a:r>
            <a:endParaRPr kumimoji="0" lang="fi-FI" sz="1200" b="0" i="0" u="none" strike="noStrike" kern="1200" cap="none" spc="0" normalizeH="0" baseline="0" noProof="0" dirty="0" smtClean="0">
              <a:ln>
                <a:noFill/>
              </a:ln>
              <a:solidFill>
                <a:srgbClr val="1F497D">
                  <a:lumMod val="75000"/>
                </a:srgbClr>
              </a:solidFill>
              <a:effectLst/>
              <a:uLnTx/>
              <a:uFillTx/>
              <a:latin typeface="Calibri"/>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smtClean="0">
                <a:ln>
                  <a:noFill/>
                </a:ln>
                <a:solidFill>
                  <a:srgbClr val="1F497D">
                    <a:lumMod val="75000"/>
                  </a:srgbClr>
                </a:solidFill>
                <a:effectLst/>
                <a:uLnTx/>
                <a:uFillTx/>
                <a:latin typeface="Calibri"/>
                <a:ea typeface="+mn-ea"/>
                <a:cs typeface="Arial" charset="0"/>
              </a:rPr>
              <a:t>Hyvien käytäntöjen jako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smtClean="0">
                <a:ln>
                  <a:noFill/>
                </a:ln>
                <a:solidFill>
                  <a:srgbClr val="1F497D">
                    <a:lumMod val="75000"/>
                  </a:srgbClr>
                </a:solidFill>
                <a:effectLst/>
                <a:uLnTx/>
                <a:uFillTx/>
                <a:latin typeface="Calibri"/>
                <a:ea typeface="+mn-ea"/>
                <a:cs typeface="Arial" charset="0"/>
              </a:rPr>
              <a:t>-&gt; sisällön jalostaminen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srgbClr val="1F497D">
                    <a:lumMod val="75000"/>
                  </a:srgbClr>
                </a:solidFill>
                <a:effectLst/>
                <a:uLnTx/>
                <a:uFillTx/>
                <a:latin typeface="Calibri"/>
                <a:ea typeface="+mn-ea"/>
                <a:cs typeface="Arial" charset="0"/>
              </a:rPr>
              <a:t>v</a:t>
            </a:r>
            <a:r>
              <a:rPr kumimoji="0" lang="fi-FI" sz="1200" b="0" i="0" u="none" strike="noStrike" kern="1200" cap="none" spc="0" normalizeH="0" baseline="0" noProof="0" dirty="0" smtClean="0">
                <a:ln>
                  <a:noFill/>
                </a:ln>
                <a:solidFill>
                  <a:srgbClr val="1F497D">
                    <a:lumMod val="75000"/>
                  </a:srgbClr>
                </a:solidFill>
                <a:effectLst/>
                <a:uLnTx/>
                <a:uFillTx/>
                <a:latin typeface="Calibri"/>
                <a:ea typeface="+mn-ea"/>
                <a:cs typeface="Arial" charset="0"/>
              </a:rPr>
              <a:t>erkossa olevaan pysyvään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smtClean="0">
                <a:ln>
                  <a:noFill/>
                </a:ln>
                <a:solidFill>
                  <a:srgbClr val="1F497D">
                    <a:lumMod val="75000"/>
                  </a:srgbClr>
                </a:solidFill>
                <a:effectLst/>
                <a:uLnTx/>
                <a:uFillTx/>
                <a:latin typeface="Calibri"/>
                <a:ea typeface="+mn-ea"/>
                <a:cs typeface="Arial" charset="0"/>
              </a:rPr>
              <a:t>tukeen ohjausalan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smtClean="0">
                <a:ln>
                  <a:noFill/>
                </a:ln>
                <a:solidFill>
                  <a:srgbClr val="1F497D">
                    <a:lumMod val="75000"/>
                  </a:srgbClr>
                </a:solidFill>
                <a:effectLst/>
                <a:uLnTx/>
                <a:uFillTx/>
                <a:latin typeface="Calibri"/>
                <a:ea typeface="+mn-ea"/>
                <a:cs typeface="Arial" charset="0"/>
              </a:rPr>
              <a:t>ammattilaisille</a:t>
            </a:r>
            <a:endParaRPr kumimoji="0" lang="fi-FI" sz="1200" b="0" i="0" u="none" strike="noStrike" kern="1200" cap="none" spc="0" normalizeH="0" baseline="0" noProof="0" dirty="0">
              <a:ln>
                <a:noFill/>
              </a:ln>
              <a:solidFill>
                <a:srgbClr val="1F497D">
                  <a:lumMod val="75000"/>
                </a:srgbClr>
              </a:solidFill>
              <a:effectLst/>
              <a:uLnTx/>
              <a:uFillTx/>
              <a:latin typeface="Calibri"/>
              <a:ea typeface="+mn-ea"/>
              <a:cs typeface="Arial" charset="0"/>
            </a:endParaRPr>
          </a:p>
        </p:txBody>
      </p:sp>
      <p:sp>
        <p:nvSpPr>
          <p:cNvPr id="106" name="TextBox 105"/>
          <p:cNvSpPr txBox="1"/>
          <p:nvPr/>
        </p:nvSpPr>
        <p:spPr>
          <a:xfrm>
            <a:off x="2564160" y="3181003"/>
            <a:ext cx="49567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smtClean="0">
                <a:ln>
                  <a:noFill/>
                </a:ln>
                <a:solidFill>
                  <a:prstClr val="black"/>
                </a:solidFill>
                <a:effectLst/>
                <a:uLnTx/>
                <a:uFillTx/>
                <a:latin typeface="Calibri"/>
                <a:ea typeface="+mn-ea"/>
                <a:cs typeface="Arial" charset="0"/>
              </a:rPr>
              <a:t>2015</a:t>
            </a:r>
            <a:endParaRPr kumimoji="0" lang="fi-FI" sz="1200" b="0" i="0" u="none" strike="noStrike" kern="1200" cap="none" spc="0" normalizeH="0" baseline="0" noProof="0" dirty="0">
              <a:ln>
                <a:noFill/>
              </a:ln>
              <a:solidFill>
                <a:prstClr val="black"/>
              </a:solidFill>
              <a:effectLst/>
              <a:uLnTx/>
              <a:uFillTx/>
              <a:latin typeface="Calibri"/>
              <a:ea typeface="+mn-ea"/>
              <a:cs typeface="Arial" charset="0"/>
            </a:endParaRPr>
          </a:p>
        </p:txBody>
      </p:sp>
      <p:sp>
        <p:nvSpPr>
          <p:cNvPr id="107" name="TextBox 106"/>
          <p:cNvSpPr txBox="1"/>
          <p:nvPr/>
        </p:nvSpPr>
        <p:spPr>
          <a:xfrm>
            <a:off x="2564160" y="4592161"/>
            <a:ext cx="49567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smtClean="0">
                <a:ln>
                  <a:noFill/>
                </a:ln>
                <a:solidFill>
                  <a:prstClr val="black"/>
                </a:solidFill>
                <a:effectLst/>
                <a:uLnTx/>
                <a:uFillTx/>
                <a:latin typeface="Calibri"/>
                <a:ea typeface="+mn-ea"/>
                <a:cs typeface="Arial" charset="0"/>
              </a:rPr>
              <a:t>2016</a:t>
            </a:r>
            <a:endParaRPr kumimoji="0" lang="fi-FI" sz="1200" b="0" i="0" u="none" strike="noStrike" kern="1200" cap="none" spc="0" normalizeH="0" baseline="0" noProof="0" dirty="0">
              <a:ln>
                <a:noFill/>
              </a:ln>
              <a:solidFill>
                <a:prstClr val="black"/>
              </a:solidFill>
              <a:effectLst/>
              <a:uLnTx/>
              <a:uFillTx/>
              <a:latin typeface="Calibri"/>
              <a:ea typeface="+mn-ea"/>
              <a:cs typeface="Arial" charset="0"/>
            </a:endParaRPr>
          </a:p>
        </p:txBody>
      </p:sp>
      <p:sp>
        <p:nvSpPr>
          <p:cNvPr id="108" name="TextBox 107"/>
          <p:cNvSpPr txBox="1"/>
          <p:nvPr/>
        </p:nvSpPr>
        <p:spPr>
          <a:xfrm>
            <a:off x="2483768" y="5816297"/>
            <a:ext cx="49567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smtClean="0">
                <a:ln>
                  <a:noFill/>
                </a:ln>
                <a:solidFill>
                  <a:prstClr val="black"/>
                </a:solidFill>
                <a:effectLst/>
                <a:uLnTx/>
                <a:uFillTx/>
                <a:latin typeface="Calibri"/>
                <a:ea typeface="+mn-ea"/>
                <a:cs typeface="Arial" charset="0"/>
              </a:rPr>
              <a:t>201X</a:t>
            </a:r>
            <a:endParaRPr kumimoji="0" lang="fi-FI" sz="1200" b="0" i="0" u="none" strike="noStrike" kern="1200" cap="none" spc="0" normalizeH="0" baseline="0" noProof="0" dirty="0">
              <a:ln>
                <a:noFill/>
              </a:ln>
              <a:solidFill>
                <a:prstClr val="black"/>
              </a:solidFill>
              <a:effectLst/>
              <a:uLnTx/>
              <a:uFillTx/>
              <a:latin typeface="Calibri"/>
              <a:ea typeface="+mn-ea"/>
              <a:cs typeface="Arial" charset="0"/>
            </a:endParaRPr>
          </a:p>
        </p:txBody>
      </p:sp>
      <p:sp>
        <p:nvSpPr>
          <p:cNvPr id="110" name="TextBox 109"/>
          <p:cNvSpPr txBox="1"/>
          <p:nvPr/>
        </p:nvSpPr>
        <p:spPr>
          <a:xfrm>
            <a:off x="251520" y="2084655"/>
            <a:ext cx="2988703"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err="1" smtClean="0">
                <a:ln>
                  <a:noFill/>
                </a:ln>
                <a:solidFill>
                  <a:prstClr val="black"/>
                </a:solidFill>
                <a:effectLst/>
                <a:uLnTx/>
                <a:uFillTx/>
                <a:latin typeface="Calibri"/>
                <a:ea typeface="+mn-ea"/>
                <a:cs typeface="Arial" charset="0"/>
              </a:rPr>
              <a:t>Monihallinnollisen</a:t>
            </a:r>
            <a:r>
              <a:rPr kumimoji="0" lang="fi-FI" sz="1200" b="0" i="0" u="none" strike="noStrike" kern="1200" cap="none" spc="0" normalizeH="0" baseline="0" noProof="0" dirty="0" smtClean="0">
                <a:ln>
                  <a:noFill/>
                </a:ln>
                <a:solidFill>
                  <a:prstClr val="black"/>
                </a:solidFill>
                <a:effectLst/>
                <a:uLnTx/>
                <a:uFillTx/>
                <a:latin typeface="Calibri"/>
                <a:ea typeface="+mn-ea"/>
                <a:cs typeface="Arial" charset="0"/>
              </a:rPr>
              <a:t> </a:t>
            </a:r>
            <a:r>
              <a:rPr kumimoji="0" lang="fi-FI" sz="1200" b="0" i="0" u="none" strike="noStrike" kern="1200" cap="none" spc="0" normalizeH="0" baseline="0" noProof="0" dirty="0" err="1" smtClean="0">
                <a:ln>
                  <a:noFill/>
                </a:ln>
                <a:solidFill>
                  <a:prstClr val="black"/>
                </a:solidFill>
                <a:effectLst/>
                <a:uLnTx/>
                <a:uFillTx/>
                <a:latin typeface="Calibri"/>
                <a:ea typeface="+mn-ea"/>
                <a:cs typeface="Arial" charset="0"/>
              </a:rPr>
              <a:t>TNO-toiminnan</a:t>
            </a:r>
            <a:r>
              <a:rPr kumimoji="0" lang="fi-FI" sz="1200" b="0" i="0" u="none" strike="noStrike" kern="1200" cap="none" spc="0" normalizeH="0" baseline="0" noProof="0" dirty="0" smtClean="0">
                <a:ln>
                  <a:noFill/>
                </a:ln>
                <a:solidFill>
                  <a:prstClr val="black"/>
                </a:solidFill>
                <a:effectLst/>
                <a:uLnTx/>
                <a:uFillTx/>
                <a:latin typeface="Calibri"/>
                <a:ea typeface="+mn-ea"/>
                <a:cs typeface="Arial"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smtClean="0">
                <a:ln>
                  <a:noFill/>
                </a:ln>
                <a:solidFill>
                  <a:prstClr val="black"/>
                </a:solidFill>
                <a:effectLst/>
                <a:uLnTx/>
                <a:uFillTx/>
                <a:latin typeface="Calibri"/>
                <a:ea typeface="+mn-ea"/>
                <a:cs typeface="Arial" charset="0"/>
              </a:rPr>
              <a:t>laadun metakehikko kansallisena yhteistyönä</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smtClean="0">
                <a:ln>
                  <a:noFill/>
                </a:ln>
                <a:solidFill>
                  <a:prstClr val="black"/>
                </a:solidFill>
                <a:effectLst/>
                <a:uLnTx/>
                <a:uFillTx/>
                <a:latin typeface="Calibri"/>
                <a:ea typeface="+mn-ea"/>
                <a:cs typeface="Arial" charset="0"/>
              </a:rPr>
              <a:t>eri konteksteihin:  perusopetus, lukio,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smtClean="0">
                <a:ln>
                  <a:noFill/>
                </a:ln>
                <a:solidFill>
                  <a:prstClr val="black"/>
                </a:solidFill>
                <a:effectLst/>
                <a:uLnTx/>
                <a:uFillTx/>
                <a:latin typeface="Calibri"/>
                <a:ea typeface="+mn-ea"/>
                <a:cs typeface="Arial" charset="0"/>
              </a:rPr>
              <a:t>ammatillinen koulutus, korkea-aste,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smtClean="0">
                <a:ln>
                  <a:noFill/>
                </a:ln>
                <a:solidFill>
                  <a:prstClr val="black"/>
                </a:solidFill>
                <a:effectLst/>
                <a:uLnTx/>
                <a:uFillTx/>
                <a:latin typeface="Calibri"/>
                <a:ea typeface="+mn-ea"/>
                <a:cs typeface="Arial" charset="0"/>
              </a:rPr>
              <a:t>aikuiskoulutus, </a:t>
            </a:r>
            <a:r>
              <a:rPr kumimoji="0" lang="fi-FI" sz="1200" b="0" i="0" u="none" strike="noStrike" kern="1200" cap="none" spc="0" normalizeH="0" baseline="0" noProof="0" dirty="0" err="1" smtClean="0">
                <a:ln>
                  <a:noFill/>
                </a:ln>
                <a:solidFill>
                  <a:prstClr val="black"/>
                </a:solidFill>
                <a:effectLst/>
                <a:uLnTx/>
                <a:uFillTx/>
                <a:latin typeface="Calibri"/>
                <a:ea typeface="+mn-ea"/>
                <a:cs typeface="Arial" charset="0"/>
              </a:rPr>
              <a:t>TE-konteksti</a:t>
            </a:r>
            <a:r>
              <a:rPr kumimoji="0" lang="fi-FI" sz="1200" b="0" i="0" u="none" strike="noStrike" kern="1200" cap="none" spc="0" normalizeH="0" baseline="0" noProof="0" dirty="0" smtClean="0">
                <a:ln>
                  <a:noFill/>
                </a:ln>
                <a:solidFill>
                  <a:prstClr val="black"/>
                </a:solidFill>
                <a:effectLst/>
                <a:uLnTx/>
                <a:uFillTx/>
                <a:latin typeface="Calibri"/>
                <a:ea typeface="+mn-ea"/>
                <a:cs typeface="Arial"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smtClean="0">
                <a:ln>
                  <a:noFill/>
                </a:ln>
                <a:solidFill>
                  <a:prstClr val="black"/>
                </a:solidFill>
                <a:effectLst/>
                <a:uLnTx/>
                <a:uFillTx/>
                <a:latin typeface="Calibri"/>
                <a:ea typeface="+mn-ea"/>
                <a:cs typeface="Arial" charset="0"/>
              </a:rPr>
              <a:t>nuoriso, jne. </a:t>
            </a:r>
          </a:p>
        </p:txBody>
      </p:sp>
      <p:cxnSp>
        <p:nvCxnSpPr>
          <p:cNvPr id="112" name="Straight Arrow Connector 111"/>
          <p:cNvCxnSpPr/>
          <p:nvPr/>
        </p:nvCxnSpPr>
        <p:spPr>
          <a:xfrm>
            <a:off x="683568" y="3284984"/>
            <a:ext cx="0" cy="3015044"/>
          </a:xfrm>
          <a:prstGeom prst="straightConnector1">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a:off x="844352" y="4085456"/>
            <a:ext cx="1927448" cy="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p:nvPr/>
        </p:nvCxnSpPr>
        <p:spPr>
          <a:xfrm>
            <a:off x="844352" y="5373216"/>
            <a:ext cx="1927448" cy="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2627784" y="1340768"/>
            <a:ext cx="1008112" cy="967"/>
          </a:xfrm>
          <a:prstGeom prst="straightConnector1">
            <a:avLst/>
          </a:prstGeom>
          <a:ln>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8" name="TextBox 117"/>
          <p:cNvSpPr txBox="1"/>
          <p:nvPr/>
        </p:nvSpPr>
        <p:spPr>
          <a:xfrm>
            <a:off x="5650730" y="620688"/>
            <a:ext cx="136954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smtClean="0">
                <a:ln>
                  <a:noFill/>
                </a:ln>
                <a:solidFill>
                  <a:prstClr val="black"/>
                </a:solidFill>
                <a:effectLst/>
                <a:uLnTx/>
                <a:uFillTx/>
                <a:latin typeface="Calibri"/>
                <a:ea typeface="+mn-ea"/>
                <a:cs typeface="Arial" charset="0"/>
              </a:rPr>
              <a:t>Tulossopimukseen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smtClean="0">
                <a:ln>
                  <a:noFill/>
                </a:ln>
                <a:solidFill>
                  <a:prstClr val="black"/>
                </a:solidFill>
                <a:effectLst/>
                <a:uLnTx/>
                <a:uFillTx/>
                <a:latin typeface="Calibri"/>
                <a:ea typeface="+mn-ea"/>
                <a:cs typeface="Arial" charset="0"/>
              </a:rPr>
              <a:t>sisältyvä rajapinta</a:t>
            </a:r>
            <a:endParaRPr kumimoji="0" lang="fi-FI" sz="1200" b="0" i="0" u="none" strike="noStrike" kern="1200" cap="none" spc="0" normalizeH="0" baseline="0" noProof="0" dirty="0">
              <a:ln>
                <a:noFill/>
              </a:ln>
              <a:solidFill>
                <a:prstClr val="black"/>
              </a:solidFill>
              <a:effectLst/>
              <a:uLnTx/>
              <a:uFillTx/>
              <a:latin typeface="Calibri"/>
              <a:ea typeface="+mn-ea"/>
              <a:cs typeface="Arial" charset="0"/>
            </a:endParaRPr>
          </a:p>
        </p:txBody>
      </p:sp>
      <p:sp>
        <p:nvSpPr>
          <p:cNvPr id="120" name="TextBox 119"/>
          <p:cNvSpPr txBox="1"/>
          <p:nvPr/>
        </p:nvSpPr>
        <p:spPr>
          <a:xfrm>
            <a:off x="4940424" y="6495727"/>
            <a:ext cx="78370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dirty="0" err="1" smtClean="0">
                <a:ln>
                  <a:noFill/>
                </a:ln>
                <a:solidFill>
                  <a:prstClr val="black"/>
                </a:solidFill>
                <a:effectLst/>
                <a:uLnTx/>
                <a:uFillTx/>
                <a:latin typeface="Calibri"/>
                <a:ea typeface="+mn-ea"/>
                <a:cs typeface="Arial" charset="0"/>
              </a:rPr>
              <a:t>Jne</a:t>
            </a:r>
            <a:r>
              <a:rPr kumimoji="0" lang="fi-FI" sz="1600" b="1" i="0" u="none" strike="noStrike" kern="1200" cap="none" spc="0" normalizeH="0" baseline="0" noProof="0" dirty="0" smtClean="0">
                <a:ln>
                  <a:noFill/>
                </a:ln>
                <a:solidFill>
                  <a:prstClr val="black"/>
                </a:solidFill>
                <a:effectLst/>
                <a:uLnTx/>
                <a:uFillTx/>
                <a:latin typeface="Calibri"/>
                <a:ea typeface="+mn-ea"/>
                <a:cs typeface="Arial" charset="0"/>
              </a:rPr>
              <a:t>…</a:t>
            </a:r>
            <a:endParaRPr kumimoji="0" lang="fi-FI" sz="1600" b="1" i="0" u="none" strike="noStrike" kern="1200" cap="none" spc="0" normalizeH="0" baseline="0" noProof="0" dirty="0">
              <a:ln>
                <a:noFill/>
              </a:ln>
              <a:solidFill>
                <a:prstClr val="black"/>
              </a:solidFill>
              <a:effectLst/>
              <a:uLnTx/>
              <a:uFillTx/>
              <a:latin typeface="Calibri"/>
              <a:ea typeface="+mn-ea"/>
              <a:cs typeface="Arial" charset="0"/>
            </a:endParaRPr>
          </a:p>
        </p:txBody>
      </p:sp>
      <p:sp>
        <p:nvSpPr>
          <p:cNvPr id="121" name="TextBox 120"/>
          <p:cNvSpPr txBox="1"/>
          <p:nvPr/>
        </p:nvSpPr>
        <p:spPr>
          <a:xfrm>
            <a:off x="8468816" y="6453336"/>
            <a:ext cx="67518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dirty="0" err="1" smtClean="0">
                <a:ln>
                  <a:noFill/>
                </a:ln>
                <a:solidFill>
                  <a:prstClr val="black"/>
                </a:solidFill>
                <a:effectLst/>
                <a:uLnTx/>
                <a:uFillTx/>
                <a:latin typeface="Calibri"/>
                <a:ea typeface="+mn-ea"/>
                <a:cs typeface="Arial" charset="0"/>
              </a:rPr>
              <a:t>Jne</a:t>
            </a:r>
            <a:r>
              <a:rPr kumimoji="0" lang="fi-FI" sz="1600" b="1" i="0" u="none" strike="noStrike" kern="1200" cap="none" spc="0" normalizeH="0" baseline="0" noProof="0" dirty="0" smtClean="0">
                <a:ln>
                  <a:noFill/>
                </a:ln>
                <a:solidFill>
                  <a:prstClr val="black"/>
                </a:solidFill>
                <a:effectLst/>
                <a:uLnTx/>
                <a:uFillTx/>
                <a:latin typeface="Calibri"/>
                <a:ea typeface="+mn-ea"/>
                <a:cs typeface="Arial" charset="0"/>
              </a:rPr>
              <a:t>…</a:t>
            </a:r>
            <a:endParaRPr kumimoji="0" lang="fi-FI" sz="1600" b="1" i="0" u="none" strike="noStrike" kern="1200" cap="none" spc="0" normalizeH="0" baseline="0" noProof="0" dirty="0">
              <a:ln>
                <a:noFill/>
              </a:ln>
              <a:solidFill>
                <a:prstClr val="black"/>
              </a:solidFill>
              <a:effectLst/>
              <a:uLnTx/>
              <a:uFillTx/>
              <a:latin typeface="Calibri"/>
              <a:ea typeface="+mn-ea"/>
              <a:cs typeface="Arial" charset="0"/>
            </a:endParaRPr>
          </a:p>
        </p:txBody>
      </p:sp>
      <p:sp>
        <p:nvSpPr>
          <p:cNvPr id="122" name="TextBox 121"/>
          <p:cNvSpPr txBox="1"/>
          <p:nvPr/>
        </p:nvSpPr>
        <p:spPr>
          <a:xfrm>
            <a:off x="928939" y="3872081"/>
            <a:ext cx="145296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smtClean="0">
                <a:ln>
                  <a:noFill/>
                </a:ln>
                <a:solidFill>
                  <a:prstClr val="black"/>
                </a:solidFill>
                <a:effectLst/>
                <a:uLnTx/>
                <a:uFillTx/>
                <a:latin typeface="Calibri"/>
                <a:ea typeface="+mn-ea"/>
                <a:cs typeface="Arial" charset="0"/>
              </a:rPr>
              <a:t>Tutkimus- ja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err="1" smtClean="0">
                <a:ln>
                  <a:noFill/>
                </a:ln>
                <a:solidFill>
                  <a:prstClr val="black"/>
                </a:solidFill>
                <a:effectLst/>
                <a:uLnTx/>
                <a:uFillTx/>
                <a:latin typeface="Calibri"/>
                <a:ea typeface="+mn-ea"/>
                <a:cs typeface="Arial" charset="0"/>
              </a:rPr>
              <a:t>kehittämistyhteistyö</a:t>
            </a:r>
            <a:endParaRPr kumimoji="0" lang="fi-FI" sz="1200" b="0" i="0" u="none" strike="noStrike" kern="1200" cap="none" spc="0" normalizeH="0" baseline="0" noProof="0" dirty="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2956013913"/>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Helvetica"/>
        <a:ea typeface=""/>
        <a:cs typeface="Arial"/>
      </a:majorFont>
      <a:minorFont>
        <a:latin typeface="Helvetic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7_Mukautettu suunnittelumalli">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9953</TotalTime>
  <Words>2331</Words>
  <Application>Microsoft Office PowerPoint</Application>
  <PresentationFormat>Näytössä katseltava diaesitys (4:3)</PresentationFormat>
  <Paragraphs>666</Paragraphs>
  <Slides>40</Slides>
  <Notes>0</Notes>
  <HiddenSlides>0</HiddenSlides>
  <MMClips>0</MMClips>
  <ScaleCrop>false</ScaleCrop>
  <HeadingPairs>
    <vt:vector size="6" baseType="variant">
      <vt:variant>
        <vt:lpstr>Käytetyt fontit</vt:lpstr>
      </vt:variant>
      <vt:variant>
        <vt:i4>14</vt:i4>
      </vt:variant>
      <vt:variant>
        <vt:lpstr>Teema</vt:lpstr>
      </vt:variant>
      <vt:variant>
        <vt:i4>3</vt:i4>
      </vt:variant>
      <vt:variant>
        <vt:lpstr>Dian otsikot</vt:lpstr>
      </vt:variant>
      <vt:variant>
        <vt:i4>40</vt:i4>
      </vt:variant>
    </vt:vector>
  </HeadingPairs>
  <TitlesOfParts>
    <vt:vector size="57" baseType="lpstr">
      <vt:lpstr>(Käytä aasialaisen tekstin font</vt:lpstr>
      <vt:lpstr>Arial</vt:lpstr>
      <vt:lpstr>Calibri</vt:lpstr>
      <vt:lpstr>Calibri Bold</vt:lpstr>
      <vt:lpstr>Calibri Bold Italic</vt:lpstr>
      <vt:lpstr>Calibri Italic</vt:lpstr>
      <vt:lpstr>Calibri-Bold</vt:lpstr>
      <vt:lpstr>Calibri-Italic</vt:lpstr>
      <vt:lpstr>Giovanni Book</vt:lpstr>
      <vt:lpstr>Helvetica</vt:lpstr>
      <vt:lpstr>Marlett</vt:lpstr>
      <vt:lpstr>Palatino</vt:lpstr>
      <vt:lpstr>Times New Roman</vt:lpstr>
      <vt:lpstr>Wingdings</vt:lpstr>
      <vt:lpstr>Default Design</vt:lpstr>
      <vt:lpstr>17_Mukautettu suunnittelumalli</vt:lpstr>
      <vt:lpstr>Office Theme</vt:lpstr>
      <vt:lpstr>  Teema:     Miten monialaisuutta ja ELO-verkostoja edistetään /on edistetty  alueilla  maakuntauudistuksen edetessä?  Työskentelyä pienryhmissä:   http://tinyurl.com/TNOJKL  </vt:lpstr>
      <vt:lpstr>PowerPoint-esitys</vt:lpstr>
      <vt:lpstr>Laadukasta ohjausta</vt:lpstr>
      <vt:lpstr>VTV, Tarkastuskertomus 5/2015  Yhteistyö opintojen ohjauksessa ja uraohjauksessa:</vt:lpstr>
      <vt:lpstr>ELO-ryhmä toimenpide-ehdotus</vt:lpstr>
      <vt:lpstr>Koettuja hankaluuksia tuloksellisuuden  arvioinnissa… (Sampson 2015)</vt:lpstr>
      <vt:lpstr>PowerPoint-esitys</vt:lpstr>
      <vt:lpstr>Näyttöä ohjauksen tuloksista…</vt:lpstr>
      <vt:lpstr>PowerPoint-esitys</vt:lpstr>
      <vt:lpstr>PowerPoint-esitys</vt:lpstr>
      <vt:lpstr>Täsmennettävät uudet rajapinnat:</vt:lpstr>
      <vt:lpstr>Tarkennettu aikataulu 2016 - 2017</vt:lpstr>
      <vt:lpstr>Mitä aiempaa voidaan hyödyntää?</vt:lpstr>
      <vt:lpstr>PowerPoint-esitys</vt:lpstr>
      <vt:lpstr>Oporointi 2012, esimerkkejä osioista </vt:lpstr>
      <vt:lpstr>PowerPoint-esitys</vt:lpstr>
      <vt:lpstr>PowerPoint-esitys</vt:lpstr>
      <vt:lpstr>PowerPoint-esitys</vt:lpstr>
      <vt:lpstr>PowerPoint-esitys</vt:lpstr>
      <vt:lpstr>Vaikuttavimmat ja tuloksellisimmat  TNO-palvelut (ELGPN 2014)</vt:lpstr>
      <vt:lpstr>ELGPN: Yhteiset tavoitteet ja  periaatteet elinikäiselle ohjaukselle 2015</vt:lpstr>
      <vt:lpstr>ELGPN: Yhteiset tavoitteet ja  periaatteet elinikäiselle ohjaukselle 2015</vt:lpstr>
      <vt:lpstr>PowerPoint-esitys</vt:lpstr>
      <vt:lpstr>Työskentelyä pienryhmissä:</vt:lpstr>
      <vt:lpstr>Esim: Suuntaviiva 14: TE-hallinto, TNO-palvelut työssä oleville</vt:lpstr>
      <vt:lpstr>Työskentelyä pienryhmissä</vt:lpstr>
      <vt:lpstr>Esimerkkejä rinnakkaisista kv. laatukehikoista</vt:lpstr>
      <vt:lpstr>PowerPoint-esitys</vt:lpstr>
      <vt:lpstr>PowerPoint-esitys</vt:lpstr>
      <vt:lpstr>PowerPoint-esitys</vt:lpstr>
      <vt:lpstr>PowerPoint-esitys</vt:lpstr>
      <vt:lpstr>Working-life Relations Radar (Spangar, Arnkil, Keskinen, Vanhalakka-Ruoho, Heikkilä &amp; Pitkänen 2013) </vt:lpstr>
      <vt:lpstr>Australia: CICA 2014 Benchmarking Resource</vt:lpstr>
      <vt:lpstr>Saudi-Arabia:  QA system for careers industry</vt:lpstr>
      <vt:lpstr>PowerPoint-esitys</vt:lpstr>
      <vt:lpstr>Ireland: Career Learning &amp; Development</vt:lpstr>
      <vt:lpstr>Ireland: Career Learning &amp; Development</vt:lpstr>
      <vt:lpstr>PowerPoint-esitys</vt:lpstr>
      <vt:lpstr>PowerPoint-esitys</vt:lpstr>
      <vt:lpstr>PowerPoint-esitys</vt:lpstr>
    </vt:vector>
  </TitlesOfParts>
  <Company>University of Jyväskylä</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Lamberg, Päivi Kaarina</dc:creator>
  <cp:lastModifiedBy>Niemi-Pynttäri Merja</cp:lastModifiedBy>
  <cp:revision>419</cp:revision>
  <cp:lastPrinted>2017-05-03T14:01:44Z</cp:lastPrinted>
  <dcterms:created xsi:type="dcterms:W3CDTF">2014-05-26T07:01:32Z</dcterms:created>
  <dcterms:modified xsi:type="dcterms:W3CDTF">2017-05-04T10:00:12Z</dcterms:modified>
</cp:coreProperties>
</file>