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26" r:id="rId5"/>
    <p:sldMasterId id="2147483738" r:id="rId6"/>
  </p:sldMasterIdLst>
  <p:notesMasterIdLst>
    <p:notesMasterId r:id="rId27"/>
  </p:notesMasterIdLst>
  <p:sldIdLst>
    <p:sldId id="315" r:id="rId7"/>
    <p:sldId id="293" r:id="rId8"/>
    <p:sldId id="299" r:id="rId9"/>
    <p:sldId id="300" r:id="rId10"/>
    <p:sldId id="304" r:id="rId11"/>
    <p:sldId id="306" r:id="rId12"/>
    <p:sldId id="302" r:id="rId13"/>
    <p:sldId id="311" r:id="rId14"/>
    <p:sldId id="312" r:id="rId15"/>
    <p:sldId id="313" r:id="rId16"/>
    <p:sldId id="267" r:id="rId17"/>
    <p:sldId id="314" r:id="rId18"/>
    <p:sldId id="316" r:id="rId19"/>
    <p:sldId id="280" r:id="rId20"/>
    <p:sldId id="260" r:id="rId21"/>
    <p:sldId id="273" r:id="rId22"/>
    <p:sldId id="266" r:id="rId23"/>
    <p:sldId id="274" r:id="rId24"/>
    <p:sldId id="270" r:id="rId25"/>
    <p:sldId id="308" r:id="rId26"/>
  </p:sldIdLst>
  <p:sldSz cx="9144000" cy="6858000" type="screen4x3"/>
  <p:notesSz cx="6858000" cy="9144000"/>
  <p:defaultTextStyle>
    <a:defPPr>
      <a:defRPr lang="fi-FI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yvaskylan kaupunki" initials="Jk" lastIdx="1" clrIdx="0"/>
  <p:cmAuthor id="1" name="Jarmo.Lyhty" initials="Ja" lastIdx="1" clrIdx="1">
    <p:extLst>
      <p:ext uri="{19B8F6BF-5375-455C-9EA6-DF929625EA0E}">
        <p15:presenceInfo xmlns:p15="http://schemas.microsoft.com/office/powerpoint/2012/main" userId="S::jarmo.lyhty@cygnnet.fi::ad0a9bc0-515a-4757-a4dd-e2fa576998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E3F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628" autoAdjust="0"/>
    <p:restoredTop sz="94660"/>
  </p:normalViewPr>
  <p:slideViewPr>
    <p:cSldViewPr snapToGrid="0">
      <p:cViewPr varScale="1">
        <p:scale>
          <a:sx n="80" d="100"/>
          <a:sy n="80" d="100"/>
        </p:scale>
        <p:origin x="6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43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ny.Kotro" userId="S::johnny.kotro@cygnnet.fi::7093220d-880b-45a3-8629-38cbc013518c" providerId="AD" clId="Web-{347A350C-65DF-4800-8B81-C96F164B47BA}"/>
    <pc:docChg chg="addSld delSld modSld">
      <pc:chgData name="Johnny.Kotro" userId="S::johnny.kotro@cygnnet.fi::7093220d-880b-45a3-8629-38cbc013518c" providerId="AD" clId="Web-{347A350C-65DF-4800-8B81-C96F164B47BA}" dt="2018-09-07T10:28:03.917" v="5" actId="20577"/>
      <pc:docMkLst>
        <pc:docMk/>
      </pc:docMkLst>
      <pc:sldChg chg="modSp add del">
        <pc:chgData name="Johnny.Kotro" userId="S::johnny.kotro@cygnnet.fi::7093220d-880b-45a3-8629-38cbc013518c" providerId="AD" clId="Web-{347A350C-65DF-4800-8B81-C96F164B47BA}" dt="2018-09-07T10:28:03.917" v="5" actId="20577"/>
        <pc:sldMkLst>
          <pc:docMk/>
          <pc:sldMk cId="3515909464" sldId="260"/>
        </pc:sldMkLst>
        <pc:spChg chg="mod">
          <ac:chgData name="Johnny.Kotro" userId="S::johnny.kotro@cygnnet.fi::7093220d-880b-45a3-8629-38cbc013518c" providerId="AD" clId="Web-{347A350C-65DF-4800-8B81-C96F164B47BA}" dt="2018-09-07T10:28:03.917" v="5" actId="20577"/>
          <ac:spMkLst>
            <pc:docMk/>
            <pc:sldMk cId="3515909464" sldId="260"/>
            <ac:spMk id="8" creationId="{1DE8F9AD-3F83-4718-AD8D-2556F84909EE}"/>
          </ac:spMkLst>
        </pc:spChg>
      </pc:sldChg>
    </pc:docChg>
  </pc:docChgLst>
  <pc:docChgLst>
    <pc:chgData name="Vieras" userId="S::urn:spo:anon#bb5bcd1572cb724461defa2dad7e2a3e137e321a57066d58be399440feea7faf::" providerId="AD" clId="Web-{B748FA23-E3C4-451D-B306-EB4D691BB7B6}"/>
    <pc:docChg chg="addSld modSld sldOrd">
      <pc:chgData name="Vieras" userId="S::urn:spo:anon#bb5bcd1572cb724461defa2dad7e2a3e137e321a57066d58be399440feea7faf::" providerId="AD" clId="Web-{B748FA23-E3C4-451D-B306-EB4D691BB7B6}" dt="2018-09-13T10:46:01.441" v="699" actId="1076"/>
      <pc:docMkLst>
        <pc:docMk/>
      </pc:docMkLst>
      <pc:sldChg chg="addSp delSp modSp">
        <pc:chgData name="Vieras" userId="S::urn:spo:anon#bb5bcd1572cb724461defa2dad7e2a3e137e321a57066d58be399440feea7faf::" providerId="AD" clId="Web-{B748FA23-E3C4-451D-B306-EB4D691BB7B6}" dt="2018-09-13T09:24:01.813" v="58"/>
        <pc:sldMkLst>
          <pc:docMk/>
          <pc:sldMk cId="1636249781" sldId="256"/>
        </pc:sldMkLst>
        <pc:spChg chg="mod">
          <ac:chgData name="Vieras" userId="S::urn:spo:anon#bb5bcd1572cb724461defa2dad7e2a3e137e321a57066d58be399440feea7faf::" providerId="AD" clId="Web-{B748FA23-E3C4-451D-B306-EB4D691BB7B6}" dt="2018-09-13T09:23:50.204" v="56" actId="1076"/>
          <ac:spMkLst>
            <pc:docMk/>
            <pc:sldMk cId="1636249781" sldId="256"/>
            <ac:spMk id="3" creationId="{00000000-0000-0000-0000-000000000000}"/>
          </ac:spMkLst>
        </pc:spChg>
        <pc:spChg chg="add del">
          <ac:chgData name="Vieras" userId="S::urn:spo:anon#bb5bcd1572cb724461defa2dad7e2a3e137e321a57066d58be399440feea7faf::" providerId="AD" clId="Web-{B748FA23-E3C4-451D-B306-EB4D691BB7B6}" dt="2018-09-13T09:24:01.813" v="58"/>
          <ac:spMkLst>
            <pc:docMk/>
            <pc:sldMk cId="1636249781" sldId="256"/>
            <ac:spMk id="5" creationId="{BD8638BC-1221-4191-9BAE-5732228C6BA1}"/>
          </ac:spMkLst>
        </pc:spChg>
      </pc:sldChg>
      <pc:sldChg chg="modSp">
        <pc:chgData name="Vieras" userId="S::urn:spo:anon#bb5bcd1572cb724461defa2dad7e2a3e137e321a57066d58be399440feea7faf::" providerId="AD" clId="Web-{B748FA23-E3C4-451D-B306-EB4D691BB7B6}" dt="2018-09-13T09:29:53.642" v="88" actId="20577"/>
        <pc:sldMkLst>
          <pc:docMk/>
          <pc:sldMk cId="902778135" sldId="257"/>
        </pc:sldMkLst>
        <pc:spChg chg="mod">
          <ac:chgData name="Vieras" userId="S::urn:spo:anon#bb5bcd1572cb724461defa2dad7e2a3e137e321a57066d58be399440feea7faf::" providerId="AD" clId="Web-{B748FA23-E3C4-451D-B306-EB4D691BB7B6}" dt="2018-09-13T09:29:53.642" v="88" actId="20577"/>
          <ac:spMkLst>
            <pc:docMk/>
            <pc:sldMk cId="902778135" sldId="257"/>
            <ac:spMk id="3" creationId="{00000000-0000-0000-0000-000000000000}"/>
          </ac:spMkLst>
        </pc:spChg>
      </pc:sldChg>
      <pc:sldChg chg="modSp">
        <pc:chgData name="Vieras" userId="S::urn:spo:anon#bb5bcd1572cb724461defa2dad7e2a3e137e321a57066d58be399440feea7faf::" providerId="AD" clId="Web-{B748FA23-E3C4-451D-B306-EB4D691BB7B6}" dt="2018-09-13T09:31:58.548" v="92" actId="20577"/>
        <pc:sldMkLst>
          <pc:docMk/>
          <pc:sldMk cId="3357918803" sldId="259"/>
        </pc:sldMkLst>
        <pc:spChg chg="mod">
          <ac:chgData name="Vieras" userId="S::urn:spo:anon#bb5bcd1572cb724461defa2dad7e2a3e137e321a57066d58be399440feea7faf::" providerId="AD" clId="Web-{B748FA23-E3C4-451D-B306-EB4D691BB7B6}" dt="2018-09-13T09:31:58.548" v="92" actId="20577"/>
          <ac:spMkLst>
            <pc:docMk/>
            <pc:sldMk cId="3357918803" sldId="259"/>
            <ac:spMk id="3" creationId="{5D3494AF-8616-4BFE-AE4F-3DFD5072B60F}"/>
          </ac:spMkLst>
        </pc:spChg>
      </pc:sldChg>
      <pc:sldChg chg="modSp">
        <pc:chgData name="Vieras" userId="S::urn:spo:anon#bb5bcd1572cb724461defa2dad7e2a3e137e321a57066d58be399440feea7faf::" providerId="AD" clId="Web-{B748FA23-E3C4-451D-B306-EB4D691BB7B6}" dt="2018-09-13T10:06:26.596" v="296" actId="20577"/>
        <pc:sldMkLst>
          <pc:docMk/>
          <pc:sldMk cId="3173953727" sldId="261"/>
        </pc:sldMkLst>
        <pc:spChg chg="mod">
          <ac:chgData name="Vieras" userId="S::urn:spo:anon#bb5bcd1572cb724461defa2dad7e2a3e137e321a57066d58be399440feea7faf::" providerId="AD" clId="Web-{B748FA23-E3C4-451D-B306-EB4D691BB7B6}" dt="2018-09-13T10:06:26.596" v="296" actId="20577"/>
          <ac:spMkLst>
            <pc:docMk/>
            <pc:sldMk cId="3173953727" sldId="261"/>
            <ac:spMk id="3" creationId="{34C8720A-2A6B-4268-855D-D7C72D1DC3CA}"/>
          </ac:spMkLst>
        </pc:spChg>
      </pc:sldChg>
      <pc:sldChg chg="modSp">
        <pc:chgData name="Vieras" userId="S::urn:spo:anon#bb5bcd1572cb724461defa2dad7e2a3e137e321a57066d58be399440feea7faf::" providerId="AD" clId="Web-{B748FA23-E3C4-451D-B306-EB4D691BB7B6}" dt="2018-09-13T10:25:07.722" v="451" actId="20577"/>
        <pc:sldMkLst>
          <pc:docMk/>
          <pc:sldMk cId="3258990653" sldId="262"/>
        </pc:sldMkLst>
        <pc:spChg chg="mod">
          <ac:chgData name="Vieras" userId="S::urn:spo:anon#bb5bcd1572cb724461defa2dad7e2a3e137e321a57066d58be399440feea7faf::" providerId="AD" clId="Web-{B748FA23-E3C4-451D-B306-EB4D691BB7B6}" dt="2018-09-13T10:18:41.894" v="312" actId="20577"/>
          <ac:spMkLst>
            <pc:docMk/>
            <pc:sldMk cId="3258990653" sldId="262"/>
            <ac:spMk id="2" creationId="{7579DD68-A9AB-4957-8657-91AF94109221}"/>
          </ac:spMkLst>
        </pc:spChg>
        <pc:spChg chg="mod">
          <ac:chgData name="Vieras" userId="S::urn:spo:anon#bb5bcd1572cb724461defa2dad7e2a3e137e321a57066d58be399440feea7faf::" providerId="AD" clId="Web-{B748FA23-E3C4-451D-B306-EB4D691BB7B6}" dt="2018-09-13T10:25:07.722" v="451" actId="20577"/>
          <ac:spMkLst>
            <pc:docMk/>
            <pc:sldMk cId="3258990653" sldId="262"/>
            <ac:spMk id="3" creationId="{2ABFF2A6-54C1-48A4-B1CE-17BD3857CF15}"/>
          </ac:spMkLst>
        </pc:spChg>
      </pc:sldChg>
      <pc:sldChg chg="modSp modNotes">
        <pc:chgData name="Vieras" userId="S::urn:spo:anon#bb5bcd1572cb724461defa2dad7e2a3e137e321a57066d58be399440feea7faf::" providerId="AD" clId="Web-{B748FA23-E3C4-451D-B306-EB4D691BB7B6}" dt="2018-09-13T09:57:11.127" v="178"/>
        <pc:sldMkLst>
          <pc:docMk/>
          <pc:sldMk cId="569716329" sldId="263"/>
        </pc:sldMkLst>
        <pc:spChg chg="mod">
          <ac:chgData name="Vieras" userId="S::urn:spo:anon#bb5bcd1572cb724461defa2dad7e2a3e137e321a57066d58be399440feea7faf::" providerId="AD" clId="Web-{B748FA23-E3C4-451D-B306-EB4D691BB7B6}" dt="2018-09-13T09:56:47.205" v="175" actId="20577"/>
          <ac:spMkLst>
            <pc:docMk/>
            <pc:sldMk cId="569716329" sldId="263"/>
            <ac:spMk id="3" creationId="{57933A59-6DCB-4B4B-85D1-9851AB13ED38}"/>
          </ac:spMkLst>
        </pc:spChg>
      </pc:sldChg>
      <pc:sldChg chg="modSp">
        <pc:chgData name="Vieras" userId="S::urn:spo:anon#bb5bcd1572cb724461defa2dad7e2a3e137e321a57066d58be399440feea7faf::" providerId="AD" clId="Web-{B748FA23-E3C4-451D-B306-EB4D691BB7B6}" dt="2018-09-13T10:22:00.706" v="353" actId="20577"/>
        <pc:sldMkLst>
          <pc:docMk/>
          <pc:sldMk cId="3155928253" sldId="264"/>
        </pc:sldMkLst>
        <pc:spChg chg="mod">
          <ac:chgData name="Vieras" userId="S::urn:spo:anon#bb5bcd1572cb724461defa2dad7e2a3e137e321a57066d58be399440feea7faf::" providerId="AD" clId="Web-{B748FA23-E3C4-451D-B306-EB4D691BB7B6}" dt="2018-09-13T10:22:00.706" v="353" actId="20577"/>
          <ac:spMkLst>
            <pc:docMk/>
            <pc:sldMk cId="3155928253" sldId="264"/>
            <ac:spMk id="2" creationId="{C8CA61CE-450B-48D8-ACFA-FC426A090F90}"/>
          </ac:spMkLst>
        </pc:spChg>
      </pc:sldChg>
      <pc:sldChg chg="modSp modNotes">
        <pc:chgData name="Vieras" userId="S::urn:spo:anon#bb5bcd1572cb724461defa2dad7e2a3e137e321a57066d58be399440feea7faf::" providerId="AD" clId="Web-{B748FA23-E3C4-451D-B306-EB4D691BB7B6}" dt="2018-09-13T09:59:09.909" v="264" actId="20577"/>
        <pc:sldMkLst>
          <pc:docMk/>
          <pc:sldMk cId="1198299579" sldId="266"/>
        </pc:sldMkLst>
        <pc:spChg chg="mod">
          <ac:chgData name="Vieras" userId="S::urn:spo:anon#bb5bcd1572cb724461defa2dad7e2a3e137e321a57066d58be399440feea7faf::" providerId="AD" clId="Web-{B748FA23-E3C4-451D-B306-EB4D691BB7B6}" dt="2018-09-13T09:58:02.596" v="190" actId="20577"/>
          <ac:spMkLst>
            <pc:docMk/>
            <pc:sldMk cId="1198299579" sldId="266"/>
            <ac:spMk id="2" creationId="{36F2CB61-38B3-41BA-8EE9-7FE754D49F32}"/>
          </ac:spMkLst>
        </pc:spChg>
        <pc:spChg chg="mod">
          <ac:chgData name="Vieras" userId="S::urn:spo:anon#bb5bcd1572cb724461defa2dad7e2a3e137e321a57066d58be399440feea7faf::" providerId="AD" clId="Web-{B748FA23-E3C4-451D-B306-EB4D691BB7B6}" dt="2018-09-13T09:59:09.909" v="264" actId="20577"/>
          <ac:spMkLst>
            <pc:docMk/>
            <pc:sldMk cId="1198299579" sldId="266"/>
            <ac:spMk id="3" creationId="{7B7D9813-8A73-4931-B200-CFA00E2A9AF0}"/>
          </ac:spMkLst>
        </pc:spChg>
      </pc:sldChg>
      <pc:sldChg chg="modSp">
        <pc:chgData name="Vieras" userId="S::urn:spo:anon#bb5bcd1572cb724461defa2dad7e2a3e137e321a57066d58be399440feea7faf::" providerId="AD" clId="Web-{B748FA23-E3C4-451D-B306-EB4D691BB7B6}" dt="2018-09-13T10:46:01.441" v="699" actId="1076"/>
        <pc:sldMkLst>
          <pc:docMk/>
          <pc:sldMk cId="3356245166" sldId="267"/>
        </pc:sldMkLst>
        <pc:spChg chg="mod">
          <ac:chgData name="Vieras" userId="S::urn:spo:anon#bb5bcd1572cb724461defa2dad7e2a3e137e321a57066d58be399440feea7faf::" providerId="AD" clId="Web-{B748FA23-E3C4-451D-B306-EB4D691BB7B6}" dt="2018-09-13T10:38:37.441" v="534" actId="20577"/>
          <ac:spMkLst>
            <pc:docMk/>
            <pc:sldMk cId="3356245166" sldId="267"/>
            <ac:spMk id="2" creationId="{3C541784-F0E7-4446-986C-D50C756B4C9D}"/>
          </ac:spMkLst>
        </pc:spChg>
        <pc:spChg chg="mod">
          <ac:chgData name="Vieras" userId="S::urn:spo:anon#bb5bcd1572cb724461defa2dad7e2a3e137e321a57066d58be399440feea7faf::" providerId="AD" clId="Web-{B748FA23-E3C4-451D-B306-EB4D691BB7B6}" dt="2018-09-13T10:45:40.831" v="698" actId="20577"/>
          <ac:spMkLst>
            <pc:docMk/>
            <pc:sldMk cId="3356245166" sldId="267"/>
            <ac:spMk id="3" creationId="{E968998E-C008-4623-B99E-1353351139AD}"/>
          </ac:spMkLst>
        </pc:spChg>
        <pc:spChg chg="mod">
          <ac:chgData name="Vieras" userId="S::urn:spo:anon#bb5bcd1572cb724461defa2dad7e2a3e137e321a57066d58be399440feea7faf::" providerId="AD" clId="Web-{B748FA23-E3C4-451D-B306-EB4D691BB7B6}" dt="2018-09-13T10:46:01.441" v="699" actId="1076"/>
          <ac:spMkLst>
            <pc:docMk/>
            <pc:sldMk cId="3356245166" sldId="267"/>
            <ac:spMk id="8" creationId="{416FEA6E-03C1-420C-BB69-F95D12E6DB93}"/>
          </ac:spMkLst>
        </pc:spChg>
      </pc:sldChg>
      <pc:sldChg chg="addSp delSp modSp new ord">
        <pc:chgData name="Vieras" userId="S::urn:spo:anon#bb5bcd1572cb724461defa2dad7e2a3e137e321a57066d58be399440feea7faf::" providerId="AD" clId="Web-{B748FA23-E3C4-451D-B306-EB4D691BB7B6}" dt="2018-09-13T10:37:44.800" v="530" actId="20577"/>
        <pc:sldMkLst>
          <pc:docMk/>
          <pc:sldMk cId="2210375763" sldId="268"/>
        </pc:sldMkLst>
        <pc:spChg chg="mod">
          <ac:chgData name="Vieras" userId="S::urn:spo:anon#bb5bcd1572cb724461defa2dad7e2a3e137e321a57066d58be399440feea7faf::" providerId="AD" clId="Web-{B748FA23-E3C4-451D-B306-EB4D691BB7B6}" dt="2018-09-13T10:21:21.456" v="328" actId="20577"/>
          <ac:spMkLst>
            <pc:docMk/>
            <pc:sldMk cId="2210375763" sldId="268"/>
            <ac:spMk id="2" creationId="{AE7B4903-7C8E-4B2D-B49A-36BBAE00D5E8}"/>
          </ac:spMkLst>
        </pc:spChg>
        <pc:spChg chg="add del mod">
          <ac:chgData name="Vieras" userId="S::urn:spo:anon#bb5bcd1572cb724461defa2dad7e2a3e137e321a57066d58be399440feea7faf::" providerId="AD" clId="Web-{B748FA23-E3C4-451D-B306-EB4D691BB7B6}" dt="2018-09-13T10:37:44.800" v="530" actId="20577"/>
          <ac:spMkLst>
            <pc:docMk/>
            <pc:sldMk cId="2210375763" sldId="268"/>
            <ac:spMk id="3" creationId="{5EF495BD-76CA-40A2-9A92-82B7E27EEABA}"/>
          </ac:spMkLst>
        </pc:spChg>
        <pc:spChg chg="add del mod">
          <ac:chgData name="Vieras" userId="S::urn:spo:anon#bb5bcd1572cb724461defa2dad7e2a3e137e321a57066d58be399440feea7faf::" providerId="AD" clId="Web-{B748FA23-E3C4-451D-B306-EB4D691BB7B6}" dt="2018-09-13T10:37:35.409" v="528"/>
          <ac:spMkLst>
            <pc:docMk/>
            <pc:sldMk cId="2210375763" sldId="268"/>
            <ac:spMk id="8" creationId="{941CF2BF-6E22-41F4-8B03-B261EE69F168}"/>
          </ac:spMkLst>
        </pc:spChg>
      </pc:sldChg>
    </pc:docChg>
  </pc:docChgLst>
  <pc:docChgLst>
    <pc:chgData name="Pipsa.Teerijoki" userId="S::pipsa.teerijoki@cygnnet.fi::cb2a9fd7-b094-4ce9-bf56-87f921f35d62" providerId="AD" clId="Web-{38604535-8178-4635-9203-A91F1C092E88}"/>
    <pc:docChg chg="modSld">
      <pc:chgData name="Pipsa.Teerijoki" userId="S::pipsa.teerijoki@cygnnet.fi::cb2a9fd7-b094-4ce9-bf56-87f921f35d62" providerId="AD" clId="Web-{38604535-8178-4635-9203-A91F1C092E88}" dt="2018-09-27T07:48:46.021" v="19" actId="20577"/>
      <pc:docMkLst>
        <pc:docMk/>
      </pc:docMkLst>
      <pc:sldChg chg="modSp">
        <pc:chgData name="Pipsa.Teerijoki" userId="S::pipsa.teerijoki@cygnnet.fi::cb2a9fd7-b094-4ce9-bf56-87f921f35d62" providerId="AD" clId="Web-{38604535-8178-4635-9203-A91F1C092E88}" dt="2018-09-27T07:48:46.021" v="19" actId="20577"/>
        <pc:sldMkLst>
          <pc:docMk/>
          <pc:sldMk cId="2580169580" sldId="277"/>
        </pc:sldMkLst>
        <pc:spChg chg="mod">
          <ac:chgData name="Pipsa.Teerijoki" userId="S::pipsa.teerijoki@cygnnet.fi::cb2a9fd7-b094-4ce9-bf56-87f921f35d62" providerId="AD" clId="Web-{38604535-8178-4635-9203-A91F1C092E88}" dt="2018-09-27T07:48:46.021" v="19" actId="20577"/>
          <ac:spMkLst>
            <pc:docMk/>
            <pc:sldMk cId="2580169580" sldId="277"/>
            <ac:spMk id="3" creationId="{00000000-0000-0000-0000-000000000000}"/>
          </ac:spMkLst>
        </pc:spChg>
      </pc:sldChg>
    </pc:docChg>
  </pc:docChgLst>
  <pc:docChgLst>
    <pc:chgData name="Riitta.Vehmas" userId="S::riitta.vehmas@cygnnet.fi::d132c0df-b94b-42ec-b8d1-d742ee26d03e" providerId="AD" clId="Web-{7CC7244E-FBAA-4845-AF55-921F7788B48B}"/>
    <pc:docChg chg="modSld">
      <pc:chgData name="Riitta.Vehmas" userId="S::riitta.vehmas@cygnnet.fi::d132c0df-b94b-42ec-b8d1-d742ee26d03e" providerId="AD" clId="Web-{7CC7244E-FBAA-4845-AF55-921F7788B48B}" dt="2018-09-07T10:26:05.420" v="257"/>
      <pc:docMkLst>
        <pc:docMk/>
      </pc:docMkLst>
      <pc:sldChg chg="modSp">
        <pc:chgData name="Riitta.Vehmas" userId="S::riitta.vehmas@cygnnet.fi::d132c0df-b94b-42ec-b8d1-d742ee26d03e" providerId="AD" clId="Web-{7CC7244E-FBAA-4845-AF55-921F7788B48B}" dt="2018-09-07T10:17:36.808" v="83" actId="14100"/>
        <pc:sldMkLst>
          <pc:docMk/>
          <pc:sldMk cId="1636249781" sldId="256"/>
        </pc:sldMkLst>
        <pc:spChg chg="mod">
          <ac:chgData name="Riitta.Vehmas" userId="S::riitta.vehmas@cygnnet.fi::d132c0df-b94b-42ec-b8d1-d742ee26d03e" providerId="AD" clId="Web-{7CC7244E-FBAA-4845-AF55-921F7788B48B}" dt="2018-09-07T10:17:36.808" v="83" actId="14100"/>
          <ac:spMkLst>
            <pc:docMk/>
            <pc:sldMk cId="1636249781" sldId="256"/>
            <ac:spMk id="3" creationId="{00000000-0000-0000-0000-000000000000}"/>
          </ac:spMkLst>
        </pc:spChg>
      </pc:sldChg>
      <pc:sldChg chg="modSp">
        <pc:chgData name="Riitta.Vehmas" userId="S::riitta.vehmas@cygnnet.fi::d132c0df-b94b-42ec-b8d1-d742ee26d03e" providerId="AD" clId="Web-{7CC7244E-FBAA-4845-AF55-921F7788B48B}" dt="2018-09-07T10:22:21.966" v="151" actId="20577"/>
        <pc:sldMkLst>
          <pc:docMk/>
          <pc:sldMk cId="902778135" sldId="257"/>
        </pc:sldMkLst>
        <pc:spChg chg="mod">
          <ac:chgData name="Riitta.Vehmas" userId="S::riitta.vehmas@cygnnet.fi::d132c0df-b94b-42ec-b8d1-d742ee26d03e" providerId="AD" clId="Web-{7CC7244E-FBAA-4845-AF55-921F7788B48B}" dt="2018-09-07T10:22:21.966" v="151" actId="20577"/>
          <ac:spMkLst>
            <pc:docMk/>
            <pc:sldMk cId="902778135" sldId="257"/>
            <ac:spMk id="3" creationId="{00000000-0000-0000-0000-000000000000}"/>
          </ac:spMkLst>
        </pc:spChg>
        <pc:spChg chg="mod">
          <ac:chgData name="Riitta.Vehmas" userId="S::riitta.vehmas@cygnnet.fi::d132c0df-b94b-42ec-b8d1-d742ee26d03e" providerId="AD" clId="Web-{7CC7244E-FBAA-4845-AF55-921F7788B48B}" dt="2018-09-07T10:18:12.324" v="85" actId="20577"/>
          <ac:spMkLst>
            <pc:docMk/>
            <pc:sldMk cId="902778135" sldId="257"/>
            <ac:spMk id="7" creationId="{00000000-0000-0000-0000-000000000000}"/>
          </ac:spMkLst>
        </pc:spChg>
      </pc:sldChg>
      <pc:sldChg chg="modSp">
        <pc:chgData name="Riitta.Vehmas" userId="S::riitta.vehmas@cygnnet.fi::d132c0df-b94b-42ec-b8d1-d742ee26d03e" providerId="AD" clId="Web-{7CC7244E-FBAA-4845-AF55-921F7788B48B}" dt="2018-09-07T10:22:36.685" v="153" actId="20577"/>
        <pc:sldMkLst>
          <pc:docMk/>
          <pc:sldMk cId="3340939952" sldId="258"/>
        </pc:sldMkLst>
        <pc:spChg chg="mod">
          <ac:chgData name="Riitta.Vehmas" userId="S::riitta.vehmas@cygnnet.fi::d132c0df-b94b-42ec-b8d1-d742ee26d03e" providerId="AD" clId="Web-{7CC7244E-FBAA-4845-AF55-921F7788B48B}" dt="2018-09-07T10:22:36.685" v="153" actId="20577"/>
          <ac:spMkLst>
            <pc:docMk/>
            <pc:sldMk cId="3340939952" sldId="258"/>
            <ac:spMk id="3" creationId="{63BA6EE2-171F-4974-93A0-BD42A53EC743}"/>
          </ac:spMkLst>
        </pc:spChg>
      </pc:sldChg>
      <pc:sldChg chg="modSp">
        <pc:chgData name="Riitta.Vehmas" userId="S::riitta.vehmas@cygnnet.fi::d132c0df-b94b-42ec-b8d1-d742ee26d03e" providerId="AD" clId="Web-{7CC7244E-FBAA-4845-AF55-921F7788B48B}" dt="2018-09-07T10:22:31.810" v="152" actId="20577"/>
        <pc:sldMkLst>
          <pc:docMk/>
          <pc:sldMk cId="3357918803" sldId="259"/>
        </pc:sldMkLst>
        <pc:spChg chg="mod">
          <ac:chgData name="Riitta.Vehmas" userId="S::riitta.vehmas@cygnnet.fi::d132c0df-b94b-42ec-b8d1-d742ee26d03e" providerId="AD" clId="Web-{7CC7244E-FBAA-4845-AF55-921F7788B48B}" dt="2018-09-07T10:22:31.810" v="152" actId="20577"/>
          <ac:spMkLst>
            <pc:docMk/>
            <pc:sldMk cId="3357918803" sldId="259"/>
            <ac:spMk id="3" creationId="{5D3494AF-8616-4BFE-AE4F-3DFD5072B60F}"/>
          </ac:spMkLst>
        </pc:spChg>
      </pc:sldChg>
      <pc:sldChg chg="addSp delSp modSp">
        <pc:chgData name="Riitta.Vehmas" userId="S::riitta.vehmas@cygnnet.fi::d132c0df-b94b-42ec-b8d1-d742ee26d03e" providerId="AD" clId="Web-{7CC7244E-FBAA-4845-AF55-921F7788B48B}" dt="2018-09-07T10:26:05.420" v="257"/>
        <pc:sldMkLst>
          <pc:docMk/>
          <pc:sldMk cId="3515909464" sldId="260"/>
        </pc:sldMkLst>
        <pc:spChg chg="del mod">
          <ac:chgData name="Riitta.Vehmas" userId="S::riitta.vehmas@cygnnet.fi::d132c0df-b94b-42ec-b8d1-d742ee26d03e" providerId="AD" clId="Web-{7CC7244E-FBAA-4845-AF55-921F7788B48B}" dt="2018-09-07T10:26:05.420" v="257"/>
          <ac:spMkLst>
            <pc:docMk/>
            <pc:sldMk cId="3515909464" sldId="260"/>
            <ac:spMk id="3" creationId="{9163B8C4-D5F9-4088-8577-077753A8D573}"/>
          </ac:spMkLst>
        </pc:spChg>
        <pc:spChg chg="add mod">
          <ac:chgData name="Riitta.Vehmas" userId="S::riitta.vehmas@cygnnet.fi::d132c0df-b94b-42ec-b8d1-d742ee26d03e" providerId="AD" clId="Web-{7CC7244E-FBAA-4845-AF55-921F7788B48B}" dt="2018-09-07T10:26:05.420" v="257"/>
          <ac:spMkLst>
            <pc:docMk/>
            <pc:sldMk cId="3515909464" sldId="260"/>
            <ac:spMk id="8" creationId="{1DE8F9AD-3F83-4718-AD8D-2556F84909EE}"/>
          </ac:spMkLst>
        </pc:spChg>
      </pc:sldChg>
    </pc:docChg>
  </pc:docChgLst>
  <pc:docChgLst>
    <pc:chgData name="Jarmo.Lyhty" userId="S::jarmo.lyhty@cygnnet.fi::ad0a9bc0-515a-4757-a4dd-e2fa57699891" providerId="AD" clId="Web-{7C1CB388-49C8-4123-85BF-8A7280E36754}"/>
    <pc:docChg chg="addSld delSld modSld sldOrd">
      <pc:chgData name="Jarmo.Lyhty" userId="S::jarmo.lyhty@cygnnet.fi::ad0a9bc0-515a-4757-a4dd-e2fa57699891" providerId="AD" clId="Web-{7C1CB388-49C8-4123-85BF-8A7280E36754}" dt="2018-09-27T12:19:48.312" v="566" actId="20577"/>
      <pc:docMkLst>
        <pc:docMk/>
      </pc:docMkLst>
      <pc:sldChg chg="modSp">
        <pc:chgData name="Jarmo.Lyhty" userId="S::jarmo.lyhty@cygnnet.fi::ad0a9bc0-515a-4757-a4dd-e2fa57699891" providerId="AD" clId="Web-{7C1CB388-49C8-4123-85BF-8A7280E36754}" dt="2018-09-27T11:14:38.487" v="7" actId="20577"/>
        <pc:sldMkLst>
          <pc:docMk/>
          <pc:sldMk cId="902778135" sldId="257"/>
        </pc:sldMkLst>
        <pc:spChg chg="mod">
          <ac:chgData name="Jarmo.Lyhty" userId="S::jarmo.lyhty@cygnnet.fi::ad0a9bc0-515a-4757-a4dd-e2fa57699891" providerId="AD" clId="Web-{7C1CB388-49C8-4123-85BF-8A7280E36754}" dt="2018-09-27T11:14:38.487" v="7" actId="20577"/>
          <ac:spMkLst>
            <pc:docMk/>
            <pc:sldMk cId="902778135" sldId="257"/>
            <ac:spMk id="3" creationId="{00000000-0000-0000-0000-000000000000}"/>
          </ac:spMkLst>
        </pc:spChg>
      </pc:sldChg>
      <pc:sldChg chg="modSp">
        <pc:chgData name="Jarmo.Lyhty" userId="S::jarmo.lyhty@cygnnet.fi::ad0a9bc0-515a-4757-a4dd-e2fa57699891" providerId="AD" clId="Web-{7C1CB388-49C8-4123-85BF-8A7280E36754}" dt="2018-09-27T11:40:06.173" v="389" actId="20577"/>
        <pc:sldMkLst>
          <pc:docMk/>
          <pc:sldMk cId="3258990653" sldId="262"/>
        </pc:sldMkLst>
        <pc:spChg chg="mod">
          <ac:chgData name="Jarmo.Lyhty" userId="S::jarmo.lyhty@cygnnet.fi::ad0a9bc0-515a-4757-a4dd-e2fa57699891" providerId="AD" clId="Web-{7C1CB388-49C8-4123-85BF-8A7280E36754}" dt="2018-09-27T11:40:06.173" v="389" actId="20577"/>
          <ac:spMkLst>
            <pc:docMk/>
            <pc:sldMk cId="3258990653" sldId="262"/>
            <ac:spMk id="3" creationId="{2ABFF2A6-54C1-48A4-B1CE-17BD3857CF15}"/>
          </ac:spMkLst>
        </pc:spChg>
      </pc:sldChg>
      <pc:sldChg chg="modSp ord">
        <pc:chgData name="Jarmo.Lyhty" userId="S::jarmo.lyhty@cygnnet.fi::ad0a9bc0-515a-4757-a4dd-e2fa57699891" providerId="AD" clId="Web-{7C1CB388-49C8-4123-85BF-8A7280E36754}" dt="2018-09-27T12:10:52.724" v="530" actId="20577"/>
        <pc:sldMkLst>
          <pc:docMk/>
          <pc:sldMk cId="2210375763" sldId="268"/>
        </pc:sldMkLst>
        <pc:spChg chg="mod">
          <ac:chgData name="Jarmo.Lyhty" userId="S::jarmo.lyhty@cygnnet.fi::ad0a9bc0-515a-4757-a4dd-e2fa57699891" providerId="AD" clId="Web-{7C1CB388-49C8-4123-85BF-8A7280E36754}" dt="2018-09-27T11:35:42.262" v="337" actId="20577"/>
          <ac:spMkLst>
            <pc:docMk/>
            <pc:sldMk cId="2210375763" sldId="268"/>
            <ac:spMk id="2" creationId="{AE7B4903-7C8E-4B2D-B49A-36BBAE00D5E8}"/>
          </ac:spMkLst>
        </pc:spChg>
        <pc:spChg chg="mod">
          <ac:chgData name="Jarmo.Lyhty" userId="S::jarmo.lyhty@cygnnet.fi::ad0a9bc0-515a-4757-a4dd-e2fa57699891" providerId="AD" clId="Web-{7C1CB388-49C8-4123-85BF-8A7280E36754}" dt="2018-09-27T12:10:52.724" v="530" actId="20577"/>
          <ac:spMkLst>
            <pc:docMk/>
            <pc:sldMk cId="2210375763" sldId="268"/>
            <ac:spMk id="3" creationId="{5EF495BD-76CA-40A2-9A92-82B7E27EEABA}"/>
          </ac:spMkLst>
        </pc:spChg>
      </pc:sldChg>
      <pc:sldChg chg="modSp">
        <pc:chgData name="Jarmo.Lyhty" userId="S::jarmo.lyhty@cygnnet.fi::ad0a9bc0-515a-4757-a4dd-e2fa57699891" providerId="AD" clId="Web-{7C1CB388-49C8-4123-85BF-8A7280E36754}" dt="2018-09-27T11:49:12.355" v="436" actId="20577"/>
        <pc:sldMkLst>
          <pc:docMk/>
          <pc:sldMk cId="1443484451" sldId="275"/>
        </pc:sldMkLst>
        <pc:spChg chg="mod">
          <ac:chgData name="Jarmo.Lyhty" userId="S::jarmo.lyhty@cygnnet.fi::ad0a9bc0-515a-4757-a4dd-e2fa57699891" providerId="AD" clId="Web-{7C1CB388-49C8-4123-85BF-8A7280E36754}" dt="2018-09-27T11:49:12.355" v="436" actId="20577"/>
          <ac:spMkLst>
            <pc:docMk/>
            <pc:sldMk cId="1443484451" sldId="275"/>
            <ac:spMk id="3" creationId="{00000000-0000-0000-0000-000000000000}"/>
          </ac:spMkLst>
        </pc:spChg>
      </pc:sldChg>
      <pc:sldChg chg="del">
        <pc:chgData name="Jarmo.Lyhty" userId="S::jarmo.lyhty@cygnnet.fi::ad0a9bc0-515a-4757-a4dd-e2fa57699891" providerId="AD" clId="Web-{7C1CB388-49C8-4123-85BF-8A7280E36754}" dt="2018-09-27T11:56:17.441" v="437"/>
        <pc:sldMkLst>
          <pc:docMk/>
          <pc:sldMk cId="2801845156" sldId="276"/>
        </pc:sldMkLst>
      </pc:sldChg>
      <pc:sldChg chg="modSp new">
        <pc:chgData name="Jarmo.Lyhty" userId="S::jarmo.lyhty@cygnnet.fi::ad0a9bc0-515a-4757-a4dd-e2fa57699891" providerId="AD" clId="Web-{7C1CB388-49C8-4123-85BF-8A7280E36754}" dt="2018-09-27T12:19:48.312" v="566" actId="20577"/>
        <pc:sldMkLst>
          <pc:docMk/>
          <pc:sldMk cId="3684388610" sldId="292"/>
        </pc:sldMkLst>
        <pc:spChg chg="mod">
          <ac:chgData name="Jarmo.Lyhty" userId="S::jarmo.lyhty@cygnnet.fi::ad0a9bc0-515a-4757-a4dd-e2fa57699891" providerId="AD" clId="Web-{7C1CB388-49C8-4123-85BF-8A7280E36754}" dt="2018-09-27T12:12:37.476" v="535" actId="20577"/>
          <ac:spMkLst>
            <pc:docMk/>
            <pc:sldMk cId="3684388610" sldId="292"/>
            <ac:spMk id="2" creationId="{589111FF-AD3E-49C5-9DD4-6E761AE74198}"/>
          </ac:spMkLst>
        </pc:spChg>
        <pc:spChg chg="mod">
          <ac:chgData name="Jarmo.Lyhty" userId="S::jarmo.lyhty@cygnnet.fi::ad0a9bc0-515a-4757-a4dd-e2fa57699891" providerId="AD" clId="Web-{7C1CB388-49C8-4123-85BF-8A7280E36754}" dt="2018-09-27T12:19:48.312" v="566" actId="20577"/>
          <ac:spMkLst>
            <pc:docMk/>
            <pc:sldMk cId="3684388610" sldId="292"/>
            <ac:spMk id="3" creationId="{4B776BDA-1F03-4E33-AAE3-5028BE71CA46}"/>
          </ac:spMkLst>
        </pc:spChg>
      </pc:sldChg>
    </pc:docChg>
  </pc:docChgLst>
  <pc:docChgLst>
    <pc:chgData name="Jarmo.Lyhty" userId="S::jarmo.lyhty@cygnnet.fi::ad0a9bc0-515a-4757-a4dd-e2fa57699891" providerId="AD" clId="Web-{501A9CDF-1186-41C0-84F7-90A180E48533}"/>
    <pc:docChg chg="modSld">
      <pc:chgData name="Jarmo.Lyhty" userId="S::jarmo.lyhty@cygnnet.fi::ad0a9bc0-515a-4757-a4dd-e2fa57699891" providerId="AD" clId="Web-{501A9CDF-1186-41C0-84F7-90A180E48533}" dt="2018-09-13T12:12:42.520" v="4" actId="20577"/>
      <pc:docMkLst>
        <pc:docMk/>
      </pc:docMkLst>
      <pc:sldChg chg="modSp">
        <pc:chgData name="Jarmo.Lyhty" userId="S::jarmo.lyhty@cygnnet.fi::ad0a9bc0-515a-4757-a4dd-e2fa57699891" providerId="AD" clId="Web-{501A9CDF-1186-41C0-84F7-90A180E48533}" dt="2018-09-13T12:12:42.520" v="4" actId="20577"/>
        <pc:sldMkLst>
          <pc:docMk/>
          <pc:sldMk cId="902778135" sldId="257"/>
        </pc:sldMkLst>
        <pc:spChg chg="mod">
          <ac:chgData name="Jarmo.Lyhty" userId="S::jarmo.lyhty@cygnnet.fi::ad0a9bc0-515a-4757-a4dd-e2fa57699891" providerId="AD" clId="Web-{501A9CDF-1186-41C0-84F7-90A180E48533}" dt="2018-09-13T12:12:42.520" v="4" actId="20577"/>
          <ac:spMkLst>
            <pc:docMk/>
            <pc:sldMk cId="902778135" sldId="257"/>
            <ac:spMk id="3" creationId="{00000000-0000-0000-0000-000000000000}"/>
          </ac:spMkLst>
        </pc:spChg>
      </pc:sldChg>
    </pc:docChg>
  </pc:docChgLst>
  <pc:docChgLst>
    <pc:chgData name="Heikki.Jyvasjarvi" userId="S::heikki.jyvasjarvi@cygnnet.fi::d43bf1f2-0c6c-4ecf-bad9-9d0b8b8bf826" providerId="AD" clId="Web-{E2B118B7-2B16-44DF-B368-33A222393934}"/>
    <pc:docChg chg="modSld">
      <pc:chgData name="Heikki.Jyvasjarvi" userId="S::heikki.jyvasjarvi@cygnnet.fi::d43bf1f2-0c6c-4ecf-bad9-9d0b8b8bf826" providerId="AD" clId="Web-{E2B118B7-2B16-44DF-B368-33A222393934}" dt="2018-09-07T10:50:40.932" v="73" actId="20577"/>
      <pc:docMkLst>
        <pc:docMk/>
      </pc:docMkLst>
      <pc:sldChg chg="addSp delSp modSp">
        <pc:chgData name="Heikki.Jyvasjarvi" userId="S::heikki.jyvasjarvi@cygnnet.fi::d43bf1f2-0c6c-4ecf-bad9-9d0b8b8bf826" providerId="AD" clId="Web-{E2B118B7-2B16-44DF-B368-33A222393934}" dt="2018-09-07T10:50:40.932" v="73" actId="20577"/>
        <pc:sldMkLst>
          <pc:docMk/>
          <pc:sldMk cId="3515909464" sldId="260"/>
        </pc:sldMkLst>
        <pc:spChg chg="add del mod">
          <ac:chgData name="Heikki.Jyvasjarvi" userId="S::heikki.jyvasjarvi@cygnnet.fi::d43bf1f2-0c6c-4ecf-bad9-9d0b8b8bf826" providerId="AD" clId="Web-{E2B118B7-2B16-44DF-B368-33A222393934}" dt="2018-09-07T10:47:21.808" v="42"/>
          <ac:spMkLst>
            <pc:docMk/>
            <pc:sldMk cId="3515909464" sldId="260"/>
            <ac:spMk id="7" creationId="{EA7BE089-A3B0-4D1D-AA55-A8E2CE4855C2}"/>
          </ac:spMkLst>
        </pc:spChg>
        <pc:spChg chg="add del mod">
          <ac:chgData name="Heikki.Jyvasjarvi" userId="S::heikki.jyvasjarvi@cygnnet.fi::d43bf1f2-0c6c-4ecf-bad9-9d0b8b8bf826" providerId="AD" clId="Web-{E2B118B7-2B16-44DF-B368-33A222393934}" dt="2018-09-07T10:50:40.932" v="73" actId="20577"/>
          <ac:spMkLst>
            <pc:docMk/>
            <pc:sldMk cId="3515909464" sldId="260"/>
            <ac:spMk id="8" creationId="{1DE8F9AD-3F83-4718-AD8D-2556F84909EE}"/>
          </ac:spMkLst>
        </pc:spChg>
      </pc:sldChg>
    </pc:docChg>
  </pc:docChgLst>
  <pc:docChgLst>
    <pc:chgData name="Pipsa.Teerijoki" userId="S::pipsa.teerijoki@cygnnet.fi::cb2a9fd7-b094-4ce9-bf56-87f921f35d62" providerId="AD" clId="Web-{1FCA9580-9421-461A-8EFE-405901A3970F}"/>
    <pc:docChg chg="modSld sldOrd">
      <pc:chgData name="Pipsa.Teerijoki" userId="S::pipsa.teerijoki@cygnnet.fi::cb2a9fd7-b094-4ce9-bf56-87f921f35d62" providerId="AD" clId="Web-{1FCA9580-9421-461A-8EFE-405901A3970F}" dt="2018-09-19T06:28:55.317" v="138" actId="20577"/>
      <pc:docMkLst>
        <pc:docMk/>
      </pc:docMkLst>
      <pc:sldChg chg="modSp">
        <pc:chgData name="Pipsa.Teerijoki" userId="S::pipsa.teerijoki@cygnnet.fi::cb2a9fd7-b094-4ce9-bf56-87f921f35d62" providerId="AD" clId="Web-{1FCA9580-9421-461A-8EFE-405901A3970F}" dt="2018-09-19T06:24:53.116" v="115" actId="20577"/>
        <pc:sldMkLst>
          <pc:docMk/>
          <pc:sldMk cId="902778135" sldId="257"/>
        </pc:sldMkLst>
        <pc:spChg chg="mod">
          <ac:chgData name="Pipsa.Teerijoki" userId="S::pipsa.teerijoki@cygnnet.fi::cb2a9fd7-b094-4ce9-bf56-87f921f35d62" providerId="AD" clId="Web-{1FCA9580-9421-461A-8EFE-405901A3970F}" dt="2018-09-19T06:24:53.116" v="115" actId="20577"/>
          <ac:spMkLst>
            <pc:docMk/>
            <pc:sldMk cId="902778135" sldId="257"/>
            <ac:spMk id="3" creationId="{00000000-0000-0000-0000-000000000000}"/>
          </ac:spMkLst>
        </pc:spChg>
      </pc:sldChg>
      <pc:sldChg chg="modSp">
        <pc:chgData name="Pipsa.Teerijoki" userId="S::pipsa.teerijoki@cygnnet.fi::cb2a9fd7-b094-4ce9-bf56-87f921f35d62" providerId="AD" clId="Web-{1FCA9580-9421-461A-8EFE-405901A3970F}" dt="2018-09-19T06:19:52.213" v="68" actId="20577"/>
        <pc:sldMkLst>
          <pc:docMk/>
          <pc:sldMk cId="3515909464" sldId="260"/>
        </pc:sldMkLst>
        <pc:spChg chg="mod">
          <ac:chgData name="Pipsa.Teerijoki" userId="S::pipsa.teerijoki@cygnnet.fi::cb2a9fd7-b094-4ce9-bf56-87f921f35d62" providerId="AD" clId="Web-{1FCA9580-9421-461A-8EFE-405901A3970F}" dt="2018-09-19T06:19:52.213" v="68" actId="20577"/>
          <ac:spMkLst>
            <pc:docMk/>
            <pc:sldMk cId="3515909464" sldId="260"/>
            <ac:spMk id="8" creationId="{1DE8F9AD-3F83-4718-AD8D-2556F84909EE}"/>
          </ac:spMkLst>
        </pc:spChg>
      </pc:sldChg>
      <pc:sldChg chg="modSp">
        <pc:chgData name="Pipsa.Teerijoki" userId="S::pipsa.teerijoki@cygnnet.fi::cb2a9fd7-b094-4ce9-bf56-87f921f35d62" providerId="AD" clId="Web-{1FCA9580-9421-461A-8EFE-405901A3970F}" dt="2018-09-19T06:28:16.474" v="123" actId="20577"/>
        <pc:sldMkLst>
          <pc:docMk/>
          <pc:sldMk cId="3173953727" sldId="261"/>
        </pc:sldMkLst>
        <pc:spChg chg="mod">
          <ac:chgData name="Pipsa.Teerijoki" userId="S::pipsa.teerijoki@cygnnet.fi::cb2a9fd7-b094-4ce9-bf56-87f921f35d62" providerId="AD" clId="Web-{1FCA9580-9421-461A-8EFE-405901A3970F}" dt="2018-09-19T06:28:16.474" v="123" actId="20577"/>
          <ac:spMkLst>
            <pc:docMk/>
            <pc:sldMk cId="3173953727" sldId="261"/>
            <ac:spMk id="3" creationId="{34C8720A-2A6B-4268-855D-D7C72D1DC3CA}"/>
          </ac:spMkLst>
        </pc:spChg>
      </pc:sldChg>
      <pc:sldChg chg="modSp">
        <pc:chgData name="Pipsa.Teerijoki" userId="S::pipsa.teerijoki@cygnnet.fi::cb2a9fd7-b094-4ce9-bf56-87f921f35d62" providerId="AD" clId="Web-{1FCA9580-9421-461A-8EFE-405901A3970F}" dt="2018-09-19T06:26:03.053" v="121" actId="20577"/>
        <pc:sldMkLst>
          <pc:docMk/>
          <pc:sldMk cId="2580169580" sldId="277"/>
        </pc:sldMkLst>
        <pc:spChg chg="mod">
          <ac:chgData name="Pipsa.Teerijoki" userId="S::pipsa.teerijoki@cygnnet.fi::cb2a9fd7-b094-4ce9-bf56-87f921f35d62" providerId="AD" clId="Web-{1FCA9580-9421-461A-8EFE-405901A3970F}" dt="2018-09-19T06:26:03.053" v="121" actId="20577"/>
          <ac:spMkLst>
            <pc:docMk/>
            <pc:sldMk cId="2580169580" sldId="277"/>
            <ac:spMk id="3" creationId="{00000000-0000-0000-0000-000000000000}"/>
          </ac:spMkLst>
        </pc:spChg>
      </pc:sldChg>
      <pc:sldChg chg="modSp">
        <pc:chgData name="Pipsa.Teerijoki" userId="S::pipsa.teerijoki@cygnnet.fi::cb2a9fd7-b094-4ce9-bf56-87f921f35d62" providerId="AD" clId="Web-{1FCA9580-9421-461A-8EFE-405901A3970F}" dt="2018-09-19T06:28:55.317" v="138" actId="20577"/>
        <pc:sldMkLst>
          <pc:docMk/>
          <pc:sldMk cId="275675273" sldId="278"/>
        </pc:sldMkLst>
        <pc:spChg chg="mod">
          <ac:chgData name="Pipsa.Teerijoki" userId="S::pipsa.teerijoki@cygnnet.fi::cb2a9fd7-b094-4ce9-bf56-87f921f35d62" providerId="AD" clId="Web-{1FCA9580-9421-461A-8EFE-405901A3970F}" dt="2018-09-19T06:28:55.317" v="138" actId="20577"/>
          <ac:spMkLst>
            <pc:docMk/>
            <pc:sldMk cId="275675273" sldId="278"/>
            <ac:spMk id="3" creationId="{00000000-0000-0000-0000-000000000000}"/>
          </ac:spMkLst>
        </pc:spChg>
        <pc:spChg chg="mod">
          <ac:chgData name="Pipsa.Teerijoki" userId="S::pipsa.teerijoki@cygnnet.fi::cb2a9fd7-b094-4ce9-bf56-87f921f35d62" providerId="AD" clId="Web-{1FCA9580-9421-461A-8EFE-405901A3970F}" dt="2018-09-19T06:17:37.214" v="61" actId="14100"/>
          <ac:spMkLst>
            <pc:docMk/>
            <pc:sldMk cId="275675273" sldId="278"/>
            <ac:spMk id="7" creationId="{00000000-0000-0000-0000-000000000000}"/>
          </ac:spMkLst>
        </pc:spChg>
      </pc:sldChg>
      <pc:sldChg chg="modSp ord">
        <pc:chgData name="Pipsa.Teerijoki" userId="S::pipsa.teerijoki@cygnnet.fi::cb2a9fd7-b094-4ce9-bf56-87f921f35d62" providerId="AD" clId="Web-{1FCA9580-9421-461A-8EFE-405901A3970F}" dt="2018-09-19T06:20:27.353" v="69"/>
        <pc:sldMkLst>
          <pc:docMk/>
          <pc:sldMk cId="654394699" sldId="280"/>
        </pc:sldMkLst>
        <pc:spChg chg="mod">
          <ac:chgData name="Pipsa.Teerijoki" userId="S::pipsa.teerijoki@cygnnet.fi::cb2a9fd7-b094-4ce9-bf56-87f921f35d62" providerId="AD" clId="Web-{1FCA9580-9421-461A-8EFE-405901A3970F}" dt="2018-09-19T06:12:54.623" v="15" actId="20577"/>
          <ac:spMkLst>
            <pc:docMk/>
            <pc:sldMk cId="654394699" sldId="280"/>
            <ac:spMk id="3" creationId="{569B6C49-AE8A-4940-8635-DF2774CEE1B9}"/>
          </ac:spMkLst>
        </pc:spChg>
      </pc:sldChg>
    </pc:docChg>
  </pc:docChgLst>
  <pc:docChgLst>
    <pc:chgData name="Jarmo.Lyhty" userId="S::jarmo.lyhty@cygnnet.fi::ad0a9bc0-515a-4757-a4dd-e2fa57699891" providerId="AD" clId="Web-{E95BB9B7-39C6-4CA5-9786-CDAC31051622}"/>
    <pc:docChg chg="modSld">
      <pc:chgData name="Jarmo.Lyhty" userId="S::jarmo.lyhty@cygnnet.fi::ad0a9bc0-515a-4757-a4dd-e2fa57699891" providerId="AD" clId="Web-{E95BB9B7-39C6-4CA5-9786-CDAC31051622}" dt="2018-09-14T18:54:01.819" v="73" actId="20577"/>
      <pc:docMkLst>
        <pc:docMk/>
      </pc:docMkLst>
      <pc:sldChg chg="modSp">
        <pc:chgData name="Jarmo.Lyhty" userId="S::jarmo.lyhty@cygnnet.fi::ad0a9bc0-515a-4757-a4dd-e2fa57699891" providerId="AD" clId="Web-{E95BB9B7-39C6-4CA5-9786-CDAC31051622}" dt="2018-09-14T18:54:01.819" v="73" actId="20577"/>
        <pc:sldMkLst>
          <pc:docMk/>
          <pc:sldMk cId="3258990653" sldId="262"/>
        </pc:sldMkLst>
        <pc:spChg chg="mod">
          <ac:chgData name="Jarmo.Lyhty" userId="S::jarmo.lyhty@cygnnet.fi::ad0a9bc0-515a-4757-a4dd-e2fa57699891" providerId="AD" clId="Web-{E95BB9B7-39C6-4CA5-9786-CDAC31051622}" dt="2018-09-14T18:54:01.819" v="73" actId="20577"/>
          <ac:spMkLst>
            <pc:docMk/>
            <pc:sldMk cId="3258990653" sldId="262"/>
            <ac:spMk id="3" creationId="{2ABFF2A6-54C1-48A4-B1CE-17BD3857CF15}"/>
          </ac:spMkLst>
        </pc:spChg>
      </pc:sldChg>
      <pc:sldChg chg="modNotes">
        <pc:chgData name="Jarmo.Lyhty" userId="S::jarmo.lyhty@cygnnet.fi::ad0a9bc0-515a-4757-a4dd-e2fa57699891" providerId="AD" clId="Web-{E95BB9B7-39C6-4CA5-9786-CDAC31051622}" dt="2018-09-14T18:51:03.598" v="66"/>
        <pc:sldMkLst>
          <pc:docMk/>
          <pc:sldMk cId="4041470616" sldId="269"/>
        </pc:sldMkLst>
      </pc:sldChg>
    </pc:docChg>
  </pc:docChgLst>
  <pc:docChgLst>
    <pc:chgData name="Pipsa.Teerijoki" userId="S::pipsa.teerijoki@cygnnet.fi::cb2a9fd7-b094-4ce9-bf56-87f921f35d62" providerId="AD" clId="Web-{1281E8B9-6967-4B81-BBDF-D5580757583B}"/>
    <pc:docChg chg="modSld">
      <pc:chgData name="Pipsa.Teerijoki" userId="S::pipsa.teerijoki@cygnnet.fi::cb2a9fd7-b094-4ce9-bf56-87f921f35d62" providerId="AD" clId="Web-{1281E8B9-6967-4B81-BBDF-D5580757583B}" dt="2018-09-27T09:26:27.324" v="15" actId="20577"/>
      <pc:docMkLst>
        <pc:docMk/>
      </pc:docMkLst>
      <pc:sldChg chg="modSp">
        <pc:chgData name="Pipsa.Teerijoki" userId="S::pipsa.teerijoki@cygnnet.fi::cb2a9fd7-b094-4ce9-bf56-87f921f35d62" providerId="AD" clId="Web-{1281E8B9-6967-4B81-BBDF-D5580757583B}" dt="2018-09-27T09:26:27.324" v="15" actId="20577"/>
        <pc:sldMkLst>
          <pc:docMk/>
          <pc:sldMk cId="3357918803" sldId="259"/>
        </pc:sldMkLst>
        <pc:spChg chg="mod">
          <ac:chgData name="Pipsa.Teerijoki" userId="S::pipsa.teerijoki@cygnnet.fi::cb2a9fd7-b094-4ce9-bf56-87f921f35d62" providerId="AD" clId="Web-{1281E8B9-6967-4B81-BBDF-D5580757583B}" dt="2018-09-27T09:26:27.324" v="15" actId="20577"/>
          <ac:spMkLst>
            <pc:docMk/>
            <pc:sldMk cId="3357918803" sldId="259"/>
            <ac:spMk id="3" creationId="{5D3494AF-8616-4BFE-AE4F-3DFD5072B60F}"/>
          </ac:spMkLst>
        </pc:spChg>
      </pc:sldChg>
    </pc:docChg>
  </pc:docChgLst>
  <pc:docChgLst>
    <pc:chgData name="Tiia.Hintsa" userId="S::tiia.hintsa@cygnnet.fi::33f01ca2-17b5-481f-bf14-70e453074d1f" providerId="AD" clId="Web-{DB0E92BC-3DF7-4180-A363-D29721C404F0}"/>
    <pc:docChg chg="modSld">
      <pc:chgData name="Tiia.Hintsa" userId="S::tiia.hintsa@cygnnet.fi::33f01ca2-17b5-481f-bf14-70e453074d1f" providerId="AD" clId="Web-{DB0E92BC-3DF7-4180-A363-D29721C404F0}" dt="2018-09-07T10:04:32.827" v="7" actId="20577"/>
      <pc:docMkLst>
        <pc:docMk/>
      </pc:docMkLst>
      <pc:sldChg chg="modSp">
        <pc:chgData name="Tiia.Hintsa" userId="S::tiia.hintsa@cygnnet.fi::33f01ca2-17b5-481f-bf14-70e453074d1f" providerId="AD" clId="Web-{DB0E92BC-3DF7-4180-A363-D29721C404F0}" dt="2018-09-07T10:04:32.827" v="7" actId="20577"/>
        <pc:sldMkLst>
          <pc:docMk/>
          <pc:sldMk cId="1636249781" sldId="256"/>
        </pc:sldMkLst>
        <pc:spChg chg="mod">
          <ac:chgData name="Tiia.Hintsa" userId="S::tiia.hintsa@cygnnet.fi::33f01ca2-17b5-481f-bf14-70e453074d1f" providerId="AD" clId="Web-{DB0E92BC-3DF7-4180-A363-D29721C404F0}" dt="2018-09-07T10:04:32.827" v="7" actId="20577"/>
          <ac:spMkLst>
            <pc:docMk/>
            <pc:sldMk cId="1636249781" sldId="256"/>
            <ac:spMk id="3" creationId="{00000000-0000-0000-0000-000000000000}"/>
          </ac:spMkLst>
        </pc:spChg>
      </pc:sldChg>
    </pc:docChg>
  </pc:docChgLst>
  <pc:docChgLst>
    <pc:chgData name="Riitta.Vehmas" userId="S::riitta.vehmas@cygnnet.fi::d132c0df-b94b-42ec-b8d1-d742ee26d03e" providerId="AD" clId="Web-{35C3CAB3-5A1D-4D6E-B4CA-A8EDA80FDCE5}"/>
    <pc:docChg chg="addSld modSld sldOrd">
      <pc:chgData name="Riitta.Vehmas" userId="S::riitta.vehmas@cygnnet.fi::d132c0df-b94b-42ec-b8d1-d742ee26d03e" providerId="AD" clId="Web-{35C3CAB3-5A1D-4D6E-B4CA-A8EDA80FDCE5}" dt="2018-09-13T12:28:19.411" v="663" actId="20577"/>
      <pc:docMkLst>
        <pc:docMk/>
      </pc:docMkLst>
      <pc:sldChg chg="modSp">
        <pc:chgData name="Riitta.Vehmas" userId="S::riitta.vehmas@cygnnet.fi::d132c0df-b94b-42ec-b8d1-d742ee26d03e" providerId="AD" clId="Web-{35C3CAB3-5A1D-4D6E-B4CA-A8EDA80FDCE5}" dt="2018-09-13T11:35:19.174" v="40" actId="20577"/>
        <pc:sldMkLst>
          <pc:docMk/>
          <pc:sldMk cId="3357918803" sldId="259"/>
        </pc:sldMkLst>
        <pc:spChg chg="mod">
          <ac:chgData name="Riitta.Vehmas" userId="S::riitta.vehmas@cygnnet.fi::d132c0df-b94b-42ec-b8d1-d742ee26d03e" providerId="AD" clId="Web-{35C3CAB3-5A1D-4D6E-B4CA-A8EDA80FDCE5}" dt="2018-09-13T11:35:19.174" v="40" actId="20577"/>
          <ac:spMkLst>
            <pc:docMk/>
            <pc:sldMk cId="3357918803" sldId="259"/>
            <ac:spMk id="3" creationId="{5D3494AF-8616-4BFE-AE4F-3DFD5072B60F}"/>
          </ac:spMkLst>
        </pc:spChg>
      </pc:sldChg>
      <pc:sldChg chg="modSp">
        <pc:chgData name="Riitta.Vehmas" userId="S::riitta.vehmas@cygnnet.fi::d132c0df-b94b-42ec-b8d1-d742ee26d03e" providerId="AD" clId="Web-{35C3CAB3-5A1D-4D6E-B4CA-A8EDA80FDCE5}" dt="2018-09-13T12:00:19.199" v="273" actId="20577"/>
        <pc:sldMkLst>
          <pc:docMk/>
          <pc:sldMk cId="3515909464" sldId="260"/>
        </pc:sldMkLst>
        <pc:spChg chg="mod">
          <ac:chgData name="Riitta.Vehmas" userId="S::riitta.vehmas@cygnnet.fi::d132c0df-b94b-42ec-b8d1-d742ee26d03e" providerId="AD" clId="Web-{35C3CAB3-5A1D-4D6E-B4CA-A8EDA80FDCE5}" dt="2018-09-13T11:53:15.230" v="235" actId="14100"/>
          <ac:spMkLst>
            <pc:docMk/>
            <pc:sldMk cId="3515909464" sldId="260"/>
            <ac:spMk id="2" creationId="{561FA8B2-D5C6-4C46-9D11-08BE3CED7A5F}"/>
          </ac:spMkLst>
        </pc:spChg>
        <pc:spChg chg="mod">
          <ac:chgData name="Riitta.Vehmas" userId="S::riitta.vehmas@cygnnet.fi::d132c0df-b94b-42ec-b8d1-d742ee26d03e" providerId="AD" clId="Web-{35C3CAB3-5A1D-4D6E-B4CA-A8EDA80FDCE5}" dt="2018-09-13T12:00:19.199" v="273" actId="20577"/>
          <ac:spMkLst>
            <pc:docMk/>
            <pc:sldMk cId="3515909464" sldId="260"/>
            <ac:spMk id="8" creationId="{1DE8F9AD-3F83-4718-AD8D-2556F84909EE}"/>
          </ac:spMkLst>
        </pc:spChg>
      </pc:sldChg>
      <pc:sldChg chg="ord">
        <pc:chgData name="Riitta.Vehmas" userId="S::riitta.vehmas@cygnnet.fi::d132c0df-b94b-42ec-b8d1-d742ee26d03e" providerId="AD" clId="Web-{35C3CAB3-5A1D-4D6E-B4CA-A8EDA80FDCE5}" dt="2018-09-13T12:05:43.025" v="370"/>
        <pc:sldMkLst>
          <pc:docMk/>
          <pc:sldMk cId="3173953727" sldId="261"/>
        </pc:sldMkLst>
      </pc:sldChg>
      <pc:sldChg chg="modSp">
        <pc:chgData name="Riitta.Vehmas" userId="S::riitta.vehmas@cygnnet.fi::d132c0df-b94b-42ec-b8d1-d742ee26d03e" providerId="AD" clId="Web-{35C3CAB3-5A1D-4D6E-B4CA-A8EDA80FDCE5}" dt="2018-09-13T12:18:23.476" v="581" actId="14100"/>
        <pc:sldMkLst>
          <pc:docMk/>
          <pc:sldMk cId="3258990653" sldId="262"/>
        </pc:sldMkLst>
        <pc:spChg chg="mod">
          <ac:chgData name="Riitta.Vehmas" userId="S::riitta.vehmas@cygnnet.fi::d132c0df-b94b-42ec-b8d1-d742ee26d03e" providerId="AD" clId="Web-{35C3CAB3-5A1D-4D6E-B4CA-A8EDA80FDCE5}" dt="2018-09-13T12:18:23.476" v="581" actId="14100"/>
          <ac:spMkLst>
            <pc:docMk/>
            <pc:sldMk cId="3258990653" sldId="262"/>
            <ac:spMk id="3" creationId="{2ABFF2A6-54C1-48A4-B1CE-17BD3857CF15}"/>
          </ac:spMkLst>
        </pc:spChg>
      </pc:sldChg>
      <pc:sldChg chg="modSp">
        <pc:chgData name="Riitta.Vehmas" userId="S::riitta.vehmas@cygnnet.fi::d132c0df-b94b-42ec-b8d1-d742ee26d03e" providerId="AD" clId="Web-{35C3CAB3-5A1D-4D6E-B4CA-A8EDA80FDCE5}" dt="2018-09-13T12:04:12.725" v="369" actId="20577"/>
        <pc:sldMkLst>
          <pc:docMk/>
          <pc:sldMk cId="569716329" sldId="263"/>
        </pc:sldMkLst>
        <pc:spChg chg="mod">
          <ac:chgData name="Riitta.Vehmas" userId="S::riitta.vehmas@cygnnet.fi::d132c0df-b94b-42ec-b8d1-d742ee26d03e" providerId="AD" clId="Web-{35C3CAB3-5A1D-4D6E-B4CA-A8EDA80FDCE5}" dt="2018-09-13T12:01:19.374" v="288" actId="20577"/>
          <ac:spMkLst>
            <pc:docMk/>
            <pc:sldMk cId="569716329" sldId="263"/>
            <ac:spMk id="2" creationId="{B93D63CA-0436-40DB-A7B8-22BB9D7ECA5C}"/>
          </ac:spMkLst>
        </pc:spChg>
        <pc:spChg chg="mod">
          <ac:chgData name="Riitta.Vehmas" userId="S::riitta.vehmas@cygnnet.fi::d132c0df-b94b-42ec-b8d1-d742ee26d03e" providerId="AD" clId="Web-{35C3CAB3-5A1D-4D6E-B4CA-A8EDA80FDCE5}" dt="2018-09-13T12:04:12.725" v="369" actId="20577"/>
          <ac:spMkLst>
            <pc:docMk/>
            <pc:sldMk cId="569716329" sldId="263"/>
            <ac:spMk id="3" creationId="{57933A59-6DCB-4B4B-85D1-9851AB13ED38}"/>
          </ac:spMkLst>
        </pc:spChg>
      </pc:sldChg>
      <pc:sldChg chg="modSp modNotes">
        <pc:chgData name="Riitta.Vehmas" userId="S::riitta.vehmas@cygnnet.fi::d132c0df-b94b-42ec-b8d1-d742ee26d03e" providerId="AD" clId="Web-{35C3CAB3-5A1D-4D6E-B4CA-A8EDA80FDCE5}" dt="2018-09-13T12:28:19.411" v="663" actId="20577"/>
        <pc:sldMkLst>
          <pc:docMk/>
          <pc:sldMk cId="3155928253" sldId="264"/>
        </pc:sldMkLst>
        <pc:spChg chg="mod">
          <ac:chgData name="Riitta.Vehmas" userId="S::riitta.vehmas@cygnnet.fi::d132c0df-b94b-42ec-b8d1-d742ee26d03e" providerId="AD" clId="Web-{35C3CAB3-5A1D-4D6E-B4CA-A8EDA80FDCE5}" dt="2018-09-13T12:28:19.411" v="663" actId="20577"/>
          <ac:spMkLst>
            <pc:docMk/>
            <pc:sldMk cId="3155928253" sldId="264"/>
            <ac:spMk id="3" creationId="{FDA53C9C-603E-42F6-B1DF-E9642CD9F95A}"/>
          </ac:spMkLst>
        </pc:spChg>
      </pc:sldChg>
      <pc:sldChg chg="modSp ord">
        <pc:chgData name="Riitta.Vehmas" userId="S::riitta.vehmas@cygnnet.fi::d132c0df-b94b-42ec-b8d1-d742ee26d03e" providerId="AD" clId="Web-{35C3CAB3-5A1D-4D6E-B4CA-A8EDA80FDCE5}" dt="2018-09-13T11:43:26.381" v="134" actId="20577"/>
        <pc:sldMkLst>
          <pc:docMk/>
          <pc:sldMk cId="3356245166" sldId="267"/>
        </pc:sldMkLst>
        <pc:spChg chg="mod">
          <ac:chgData name="Riitta.Vehmas" userId="S::riitta.vehmas@cygnnet.fi::d132c0df-b94b-42ec-b8d1-d742ee26d03e" providerId="AD" clId="Web-{35C3CAB3-5A1D-4D6E-B4CA-A8EDA80FDCE5}" dt="2018-09-13T11:39:00.308" v="80" actId="20577"/>
          <ac:spMkLst>
            <pc:docMk/>
            <pc:sldMk cId="3356245166" sldId="267"/>
            <ac:spMk id="3" creationId="{E968998E-C008-4623-B99E-1353351139AD}"/>
          </ac:spMkLst>
        </pc:spChg>
        <pc:spChg chg="mod">
          <ac:chgData name="Riitta.Vehmas" userId="S::riitta.vehmas@cygnnet.fi::d132c0df-b94b-42ec-b8d1-d742ee26d03e" providerId="AD" clId="Web-{35C3CAB3-5A1D-4D6E-B4CA-A8EDA80FDCE5}" dt="2018-09-13T11:43:26.381" v="134" actId="20577"/>
          <ac:spMkLst>
            <pc:docMk/>
            <pc:sldMk cId="3356245166" sldId="267"/>
            <ac:spMk id="8" creationId="{416FEA6E-03C1-420C-BB69-F95D12E6DB93}"/>
          </ac:spMkLst>
        </pc:spChg>
      </pc:sldChg>
      <pc:sldChg chg="modSp">
        <pc:chgData name="Riitta.Vehmas" userId="S::riitta.vehmas@cygnnet.fi::d132c0df-b94b-42ec-b8d1-d742ee26d03e" providerId="AD" clId="Web-{35C3CAB3-5A1D-4D6E-B4CA-A8EDA80FDCE5}" dt="2018-09-13T12:20:38.200" v="593" actId="20577"/>
        <pc:sldMkLst>
          <pc:docMk/>
          <pc:sldMk cId="2210375763" sldId="268"/>
        </pc:sldMkLst>
        <pc:spChg chg="mod">
          <ac:chgData name="Riitta.Vehmas" userId="S::riitta.vehmas@cygnnet.fi::d132c0df-b94b-42ec-b8d1-d742ee26d03e" providerId="AD" clId="Web-{35C3CAB3-5A1D-4D6E-B4CA-A8EDA80FDCE5}" dt="2018-09-13T12:20:38.200" v="593" actId="20577"/>
          <ac:spMkLst>
            <pc:docMk/>
            <pc:sldMk cId="2210375763" sldId="268"/>
            <ac:spMk id="3" creationId="{5EF495BD-76CA-40A2-9A92-82B7E27EEABA}"/>
          </ac:spMkLst>
        </pc:spChg>
      </pc:sldChg>
      <pc:sldChg chg="modSp">
        <pc:chgData name="Riitta.Vehmas" userId="S::riitta.vehmas@cygnnet.fi::d132c0df-b94b-42ec-b8d1-d742ee26d03e" providerId="AD" clId="Web-{35C3CAB3-5A1D-4D6E-B4CA-A8EDA80FDCE5}" dt="2018-09-13T12:25:19.104" v="635" actId="14100"/>
        <pc:sldMkLst>
          <pc:docMk/>
          <pc:sldMk cId="4041470616" sldId="269"/>
        </pc:sldMkLst>
        <pc:spChg chg="mod">
          <ac:chgData name="Riitta.Vehmas" userId="S::riitta.vehmas@cygnnet.fi::d132c0df-b94b-42ec-b8d1-d742ee26d03e" providerId="AD" clId="Web-{35C3CAB3-5A1D-4D6E-B4CA-A8EDA80FDCE5}" dt="2018-09-13T12:25:19.104" v="635" actId="14100"/>
          <ac:spMkLst>
            <pc:docMk/>
            <pc:sldMk cId="4041470616" sldId="269"/>
            <ac:spMk id="3" creationId="{FDA53C9C-603E-42F6-B1DF-E9642CD9F95A}"/>
          </ac:spMkLst>
        </pc:spChg>
      </pc:sldChg>
      <pc:sldChg chg="modSp">
        <pc:chgData name="Riitta.Vehmas" userId="S::riitta.vehmas@cygnnet.fi::d132c0df-b94b-42ec-b8d1-d742ee26d03e" providerId="AD" clId="Web-{35C3CAB3-5A1D-4D6E-B4CA-A8EDA80FDCE5}" dt="2018-09-13T12:10:30.614" v="418" actId="20577"/>
        <pc:sldMkLst>
          <pc:docMk/>
          <pc:sldMk cId="917771655" sldId="270"/>
        </pc:sldMkLst>
        <pc:spChg chg="mod">
          <ac:chgData name="Riitta.Vehmas" userId="S::riitta.vehmas@cygnnet.fi::d132c0df-b94b-42ec-b8d1-d742ee26d03e" providerId="AD" clId="Web-{35C3CAB3-5A1D-4D6E-B4CA-A8EDA80FDCE5}" dt="2018-09-13T12:10:30.614" v="418" actId="20577"/>
          <ac:spMkLst>
            <pc:docMk/>
            <pc:sldMk cId="917771655" sldId="270"/>
            <ac:spMk id="3" creationId="{088E4B53-8AFE-43E1-95AE-5E283232E960}"/>
          </ac:spMkLst>
        </pc:spChg>
      </pc:sldChg>
      <pc:sldChg chg="modSp new">
        <pc:chgData name="Riitta.Vehmas" userId="S::riitta.vehmas@cygnnet.fi::d132c0df-b94b-42ec-b8d1-d742ee26d03e" providerId="AD" clId="Web-{35C3CAB3-5A1D-4D6E-B4CA-A8EDA80FDCE5}" dt="2018-09-13T12:16:57.067" v="575" actId="20577"/>
        <pc:sldMkLst>
          <pc:docMk/>
          <pc:sldMk cId="1232483438" sldId="272"/>
        </pc:sldMkLst>
        <pc:spChg chg="mod">
          <ac:chgData name="Riitta.Vehmas" userId="S::riitta.vehmas@cygnnet.fi::d132c0df-b94b-42ec-b8d1-d742ee26d03e" providerId="AD" clId="Web-{35C3CAB3-5A1D-4D6E-B4CA-A8EDA80FDCE5}" dt="2018-09-13T11:17:27.975" v="7" actId="20577"/>
          <ac:spMkLst>
            <pc:docMk/>
            <pc:sldMk cId="1232483438" sldId="272"/>
            <ac:spMk id="2" creationId="{CC798842-6019-4476-A1DE-1E536480D499}"/>
          </ac:spMkLst>
        </pc:spChg>
        <pc:spChg chg="mod">
          <ac:chgData name="Riitta.Vehmas" userId="S::riitta.vehmas@cygnnet.fi::d132c0df-b94b-42ec-b8d1-d742ee26d03e" providerId="AD" clId="Web-{35C3CAB3-5A1D-4D6E-B4CA-A8EDA80FDCE5}" dt="2018-09-13T12:16:57.067" v="575" actId="20577"/>
          <ac:spMkLst>
            <pc:docMk/>
            <pc:sldMk cId="1232483438" sldId="272"/>
            <ac:spMk id="3" creationId="{BDD4E0FB-3DF5-4247-9417-8D2B07DB61C1}"/>
          </ac:spMkLst>
        </pc:spChg>
      </pc:sldChg>
      <pc:sldChg chg="addSp delSp modSp new">
        <pc:chgData name="Riitta.Vehmas" userId="S::riitta.vehmas@cygnnet.fi::d132c0df-b94b-42ec-b8d1-d742ee26d03e" providerId="AD" clId="Web-{35C3CAB3-5A1D-4D6E-B4CA-A8EDA80FDCE5}" dt="2018-09-13T12:00:37.309" v="277" actId="20577"/>
        <pc:sldMkLst>
          <pc:docMk/>
          <pc:sldMk cId="2733551583" sldId="273"/>
        </pc:sldMkLst>
        <pc:spChg chg="del">
          <ac:chgData name="Riitta.Vehmas" userId="S::riitta.vehmas@cygnnet.fi::d132c0df-b94b-42ec-b8d1-d742ee26d03e" providerId="AD" clId="Web-{35C3CAB3-5A1D-4D6E-B4CA-A8EDA80FDCE5}" dt="2018-09-13T11:59:03.462" v="256"/>
          <ac:spMkLst>
            <pc:docMk/>
            <pc:sldMk cId="2733551583" sldId="273"/>
            <ac:spMk id="3" creationId="{B194B108-9DDB-4C53-A41E-864A32D0FC9C}"/>
          </ac:spMkLst>
        </pc:spChg>
        <pc:spChg chg="add mod">
          <ac:chgData name="Riitta.Vehmas" userId="S::riitta.vehmas@cygnnet.fi::d132c0df-b94b-42ec-b8d1-d742ee26d03e" providerId="AD" clId="Web-{35C3CAB3-5A1D-4D6E-B4CA-A8EDA80FDCE5}" dt="2018-09-13T12:00:37.309" v="277" actId="20577"/>
          <ac:spMkLst>
            <pc:docMk/>
            <pc:sldMk cId="2733551583" sldId="273"/>
            <ac:spMk id="7" creationId="{434A7440-45BC-493A-B700-53AF502CFDF4}"/>
          </ac:spMkLst>
        </pc:spChg>
      </pc:sldChg>
    </pc:docChg>
  </pc:docChgLst>
  <pc:docChgLst>
    <pc:chgData name="Pipsa.Teerijoki" userId="S::pipsa.teerijoki@cygnnet.fi::cb2a9fd7-b094-4ce9-bf56-87f921f35d62" providerId="AD" clId="Web-{2F858B92-B295-40DE-B4D3-69A1D63354B6}"/>
    <pc:docChg chg="delSld modSld">
      <pc:chgData name="Pipsa.Teerijoki" userId="S::pipsa.teerijoki@cygnnet.fi::cb2a9fd7-b094-4ce9-bf56-87f921f35d62" providerId="AD" clId="Web-{2F858B92-B295-40DE-B4D3-69A1D63354B6}" dt="2018-09-27T09:00:18.196" v="6" actId="20577"/>
      <pc:docMkLst>
        <pc:docMk/>
      </pc:docMkLst>
      <pc:sldChg chg="del">
        <pc:chgData name="Pipsa.Teerijoki" userId="S::pipsa.teerijoki@cygnnet.fi::cb2a9fd7-b094-4ce9-bf56-87f921f35d62" providerId="AD" clId="Web-{2F858B92-B295-40DE-B4D3-69A1D63354B6}" dt="2018-09-27T08:34:02.622" v="0"/>
        <pc:sldMkLst>
          <pc:docMk/>
          <pc:sldMk cId="1636249781" sldId="256"/>
        </pc:sldMkLst>
      </pc:sldChg>
      <pc:sldChg chg="modSp">
        <pc:chgData name="Pipsa.Teerijoki" userId="S::pipsa.teerijoki@cygnnet.fi::cb2a9fd7-b094-4ce9-bf56-87f921f35d62" providerId="AD" clId="Web-{2F858B92-B295-40DE-B4D3-69A1D63354B6}" dt="2018-09-27T09:00:18.196" v="6" actId="20577"/>
        <pc:sldMkLst>
          <pc:docMk/>
          <pc:sldMk cId="275675273" sldId="278"/>
        </pc:sldMkLst>
        <pc:spChg chg="mod">
          <ac:chgData name="Pipsa.Teerijoki" userId="S::pipsa.teerijoki@cygnnet.fi::cb2a9fd7-b094-4ce9-bf56-87f921f35d62" providerId="AD" clId="Web-{2F858B92-B295-40DE-B4D3-69A1D63354B6}" dt="2018-09-27T09:00:18.196" v="6" actId="20577"/>
          <ac:spMkLst>
            <pc:docMk/>
            <pc:sldMk cId="275675273" sldId="278"/>
            <ac:spMk id="3" creationId="{00000000-0000-0000-0000-000000000000}"/>
          </ac:spMkLst>
        </pc:spChg>
      </pc:sldChg>
    </pc:docChg>
  </pc:docChgLst>
  <pc:docChgLst>
    <pc:chgData name="Kaisa.Alila" userId="S::kaisa.alila@cygnnet.fi::a9e21f43-3116-48bd-9b82-b0d0f8ff43a2" providerId="AD" clId="Web-{B27116F5-0A37-4D3E-AEE3-816AA5E97A75}"/>
    <pc:docChg chg="addSld delSld">
      <pc:chgData name="Kaisa.Alila" userId="S::kaisa.alila@cygnnet.fi::a9e21f43-3116-48bd-9b82-b0d0f8ff43a2" providerId="AD" clId="Web-{B27116F5-0A37-4D3E-AEE3-816AA5E97A75}" dt="2018-09-28T12:43:51.051" v="1"/>
      <pc:docMkLst>
        <pc:docMk/>
      </pc:docMkLst>
      <pc:sldChg chg="add del replId">
        <pc:chgData name="Kaisa.Alila" userId="S::kaisa.alila@cygnnet.fi::a9e21f43-3116-48bd-9b82-b0d0f8ff43a2" providerId="AD" clId="Web-{B27116F5-0A37-4D3E-AEE3-816AA5E97A75}" dt="2018-09-28T12:43:51.051" v="1"/>
        <pc:sldMkLst>
          <pc:docMk/>
          <pc:sldMk cId="4035660750" sldId="293"/>
        </pc:sldMkLst>
      </pc:sldChg>
    </pc:docChg>
  </pc:docChgLst>
  <pc:docChgLst>
    <pc:chgData name="Pipsa.Teerijoki" userId="S::pipsa.teerijoki@cygnnet.fi::cb2a9fd7-b094-4ce9-bf56-87f921f35d62" providerId="AD" clId="Web-{C3EC2BEB-C53D-4956-82D7-4A49E8D84000}"/>
    <pc:docChg chg="addSld delSld modSld sldOrd">
      <pc:chgData name="Pipsa.Teerijoki" userId="S::pipsa.teerijoki@cygnnet.fi::cb2a9fd7-b094-4ce9-bf56-87f921f35d62" providerId="AD" clId="Web-{C3EC2BEB-C53D-4956-82D7-4A49E8D84000}" dt="2018-09-18T19:09:32.416" v="265"/>
      <pc:docMkLst>
        <pc:docMk/>
      </pc:docMkLst>
      <pc:sldChg chg="modSp">
        <pc:chgData name="Pipsa.Teerijoki" userId="S::pipsa.teerijoki@cygnnet.fi::cb2a9fd7-b094-4ce9-bf56-87f921f35d62" providerId="AD" clId="Web-{C3EC2BEB-C53D-4956-82D7-4A49E8D84000}" dt="2018-09-18T18:09:08.726" v="2" actId="20577"/>
        <pc:sldMkLst>
          <pc:docMk/>
          <pc:sldMk cId="1636249781" sldId="256"/>
        </pc:sldMkLst>
        <pc:spChg chg="mod">
          <ac:chgData name="Pipsa.Teerijoki" userId="S::pipsa.teerijoki@cygnnet.fi::cb2a9fd7-b094-4ce9-bf56-87f921f35d62" providerId="AD" clId="Web-{C3EC2BEB-C53D-4956-82D7-4A49E8D84000}" dt="2018-09-18T18:09:08.726" v="2" actId="20577"/>
          <ac:spMkLst>
            <pc:docMk/>
            <pc:sldMk cId="1636249781" sldId="256"/>
            <ac:spMk id="3" creationId="{00000000-0000-0000-0000-000000000000}"/>
          </ac:spMkLst>
        </pc:spChg>
      </pc:sldChg>
      <pc:sldChg chg="modSp">
        <pc:chgData name="Pipsa.Teerijoki" userId="S::pipsa.teerijoki@cygnnet.fi::cb2a9fd7-b094-4ce9-bf56-87f921f35d62" providerId="AD" clId="Web-{C3EC2BEB-C53D-4956-82D7-4A49E8D84000}" dt="2018-09-18T18:11:32.355" v="19" actId="20577"/>
        <pc:sldMkLst>
          <pc:docMk/>
          <pc:sldMk cId="902778135" sldId="257"/>
        </pc:sldMkLst>
        <pc:spChg chg="mod">
          <ac:chgData name="Pipsa.Teerijoki" userId="S::pipsa.teerijoki@cygnnet.fi::cb2a9fd7-b094-4ce9-bf56-87f921f35d62" providerId="AD" clId="Web-{C3EC2BEB-C53D-4956-82D7-4A49E8D84000}" dt="2018-09-18T18:11:32.355" v="19" actId="20577"/>
          <ac:spMkLst>
            <pc:docMk/>
            <pc:sldMk cId="902778135" sldId="257"/>
            <ac:spMk id="3" creationId="{00000000-0000-0000-0000-000000000000}"/>
          </ac:spMkLst>
        </pc:spChg>
      </pc:sldChg>
      <pc:sldChg chg="modSp">
        <pc:chgData name="Pipsa.Teerijoki" userId="S::pipsa.teerijoki@cygnnet.fi::cb2a9fd7-b094-4ce9-bf56-87f921f35d62" providerId="AD" clId="Web-{C3EC2BEB-C53D-4956-82D7-4A49E8D84000}" dt="2018-09-18T18:14:52.284" v="45" actId="20577"/>
        <pc:sldMkLst>
          <pc:docMk/>
          <pc:sldMk cId="3357918803" sldId="259"/>
        </pc:sldMkLst>
        <pc:spChg chg="mod">
          <ac:chgData name="Pipsa.Teerijoki" userId="S::pipsa.teerijoki@cygnnet.fi::cb2a9fd7-b094-4ce9-bf56-87f921f35d62" providerId="AD" clId="Web-{C3EC2BEB-C53D-4956-82D7-4A49E8D84000}" dt="2018-09-18T18:14:52.284" v="45" actId="20577"/>
          <ac:spMkLst>
            <pc:docMk/>
            <pc:sldMk cId="3357918803" sldId="259"/>
            <ac:spMk id="3" creationId="{5D3494AF-8616-4BFE-AE4F-3DFD5072B60F}"/>
          </ac:spMkLst>
        </pc:spChg>
      </pc:sldChg>
      <pc:sldChg chg="modSp">
        <pc:chgData name="Pipsa.Teerijoki" userId="S::pipsa.teerijoki@cygnnet.fi::cb2a9fd7-b094-4ce9-bf56-87f921f35d62" providerId="AD" clId="Web-{C3EC2BEB-C53D-4956-82D7-4A49E8D84000}" dt="2018-09-18T18:09:15.132" v="4" actId="20577"/>
        <pc:sldMkLst>
          <pc:docMk/>
          <pc:sldMk cId="1443484451" sldId="275"/>
        </pc:sldMkLst>
        <pc:spChg chg="mod">
          <ac:chgData name="Pipsa.Teerijoki" userId="S::pipsa.teerijoki@cygnnet.fi::cb2a9fd7-b094-4ce9-bf56-87f921f35d62" providerId="AD" clId="Web-{C3EC2BEB-C53D-4956-82D7-4A49E8D84000}" dt="2018-09-18T18:09:15.132" v="4" actId="20577"/>
          <ac:spMkLst>
            <pc:docMk/>
            <pc:sldMk cId="1443484451" sldId="275"/>
            <ac:spMk id="3" creationId="{00000000-0000-0000-0000-000000000000}"/>
          </ac:spMkLst>
        </pc:spChg>
      </pc:sldChg>
      <pc:sldChg chg="modSp">
        <pc:chgData name="Pipsa.Teerijoki" userId="S::pipsa.teerijoki@cygnnet.fi::cb2a9fd7-b094-4ce9-bf56-87f921f35d62" providerId="AD" clId="Web-{C3EC2BEB-C53D-4956-82D7-4A49E8D84000}" dt="2018-09-18T18:11:47.512" v="21" actId="20577"/>
        <pc:sldMkLst>
          <pc:docMk/>
          <pc:sldMk cId="2801845156" sldId="276"/>
        </pc:sldMkLst>
        <pc:spChg chg="mod">
          <ac:chgData name="Pipsa.Teerijoki" userId="S::pipsa.teerijoki@cygnnet.fi::cb2a9fd7-b094-4ce9-bf56-87f921f35d62" providerId="AD" clId="Web-{C3EC2BEB-C53D-4956-82D7-4A49E8D84000}" dt="2018-09-18T18:11:47.512" v="21" actId="20577"/>
          <ac:spMkLst>
            <pc:docMk/>
            <pc:sldMk cId="2801845156" sldId="276"/>
            <ac:spMk id="7" creationId="{00000000-0000-0000-0000-000000000000}"/>
          </ac:spMkLst>
        </pc:spChg>
      </pc:sldChg>
      <pc:sldChg chg="modSp">
        <pc:chgData name="Pipsa.Teerijoki" userId="S::pipsa.teerijoki@cygnnet.fi::cb2a9fd7-b094-4ce9-bf56-87f921f35d62" providerId="AD" clId="Web-{C3EC2BEB-C53D-4956-82D7-4A49E8D84000}" dt="2018-09-18T18:10:21.275" v="12" actId="20577"/>
        <pc:sldMkLst>
          <pc:docMk/>
          <pc:sldMk cId="2580169580" sldId="277"/>
        </pc:sldMkLst>
        <pc:spChg chg="mod">
          <ac:chgData name="Pipsa.Teerijoki" userId="S::pipsa.teerijoki@cygnnet.fi::cb2a9fd7-b094-4ce9-bf56-87f921f35d62" providerId="AD" clId="Web-{C3EC2BEB-C53D-4956-82D7-4A49E8D84000}" dt="2018-09-18T18:10:21.275" v="12" actId="20577"/>
          <ac:spMkLst>
            <pc:docMk/>
            <pc:sldMk cId="2580169580" sldId="277"/>
            <ac:spMk id="3" creationId="{00000000-0000-0000-0000-000000000000}"/>
          </ac:spMkLst>
        </pc:spChg>
      </pc:sldChg>
      <pc:sldChg chg="modSp">
        <pc:chgData name="Pipsa.Teerijoki" userId="S::pipsa.teerijoki@cygnnet.fi::cb2a9fd7-b094-4ce9-bf56-87f921f35d62" providerId="AD" clId="Web-{C3EC2BEB-C53D-4956-82D7-4A49E8D84000}" dt="2018-09-18T18:14:03.657" v="39" actId="20577"/>
        <pc:sldMkLst>
          <pc:docMk/>
          <pc:sldMk cId="275675273" sldId="278"/>
        </pc:sldMkLst>
        <pc:spChg chg="mod">
          <ac:chgData name="Pipsa.Teerijoki" userId="S::pipsa.teerijoki@cygnnet.fi::cb2a9fd7-b094-4ce9-bf56-87f921f35d62" providerId="AD" clId="Web-{C3EC2BEB-C53D-4956-82D7-4A49E8D84000}" dt="2018-09-18T18:14:03.657" v="39" actId="20577"/>
          <ac:spMkLst>
            <pc:docMk/>
            <pc:sldMk cId="275675273" sldId="278"/>
            <ac:spMk id="3" creationId="{00000000-0000-0000-0000-000000000000}"/>
          </ac:spMkLst>
        </pc:spChg>
      </pc:sldChg>
      <pc:sldChg chg="modSp new del ord">
        <pc:chgData name="Pipsa.Teerijoki" userId="S::pipsa.teerijoki@cygnnet.fi::cb2a9fd7-b094-4ce9-bf56-87f921f35d62" providerId="AD" clId="Web-{C3EC2BEB-C53D-4956-82D7-4A49E8D84000}" dt="2018-09-18T19:06:53.946" v="263"/>
        <pc:sldMkLst>
          <pc:docMk/>
          <pc:sldMk cId="3951921995" sldId="279"/>
        </pc:sldMkLst>
        <pc:spChg chg="mod">
          <ac:chgData name="Pipsa.Teerijoki" userId="S::pipsa.teerijoki@cygnnet.fi::cb2a9fd7-b094-4ce9-bf56-87f921f35d62" providerId="AD" clId="Web-{C3EC2BEB-C53D-4956-82D7-4A49E8D84000}" dt="2018-09-18T18:29:24.860" v="114" actId="20577"/>
          <ac:spMkLst>
            <pc:docMk/>
            <pc:sldMk cId="3951921995" sldId="279"/>
            <ac:spMk id="3" creationId="{AECCBE7C-C9AC-4BC9-9403-902A1E67F0DA}"/>
          </ac:spMkLst>
        </pc:spChg>
      </pc:sldChg>
      <pc:sldChg chg="modSp new ord">
        <pc:chgData name="Pipsa.Teerijoki" userId="S::pipsa.teerijoki@cygnnet.fi::cb2a9fd7-b094-4ce9-bf56-87f921f35d62" providerId="AD" clId="Web-{C3EC2BEB-C53D-4956-82D7-4A49E8D84000}" dt="2018-09-18T19:09:32.416" v="265"/>
        <pc:sldMkLst>
          <pc:docMk/>
          <pc:sldMk cId="654394699" sldId="280"/>
        </pc:sldMkLst>
        <pc:spChg chg="mod">
          <ac:chgData name="Pipsa.Teerijoki" userId="S::pipsa.teerijoki@cygnnet.fi::cb2a9fd7-b094-4ce9-bf56-87f921f35d62" providerId="AD" clId="Web-{C3EC2BEB-C53D-4956-82D7-4A49E8D84000}" dt="2018-09-18T19:06:00.149" v="262" actId="20577"/>
          <ac:spMkLst>
            <pc:docMk/>
            <pc:sldMk cId="654394699" sldId="280"/>
            <ac:spMk id="3" creationId="{569B6C49-AE8A-4940-8635-DF2774CEE1B9}"/>
          </ac:spMkLst>
        </pc:spChg>
      </pc:sldChg>
    </pc:docChg>
  </pc:docChgLst>
  <pc:docChgLst>
    <pc:chgData name="Riina.Sutinen" userId="S::riina.sutinen@cygnnet.fi::2b4271ad-da41-4f28-aead-dbda5d42ecd2" providerId="AD" clId="Web-{8577CAD3-89CA-4744-B83F-B77EE3BB42AB}"/>
    <pc:docChg chg="addSld modSld">
      <pc:chgData name="Riina.Sutinen" userId="S::riina.sutinen@cygnnet.fi::2b4271ad-da41-4f28-aead-dbda5d42ecd2" providerId="AD" clId="Web-{8577CAD3-89CA-4744-B83F-B77EE3BB42AB}" dt="2018-09-14T11:49:49.097" v="275" actId="20577"/>
      <pc:docMkLst>
        <pc:docMk/>
      </pc:docMkLst>
      <pc:sldChg chg="modSp">
        <pc:chgData name="Riina.Sutinen" userId="S::riina.sutinen@cygnnet.fi::2b4271ad-da41-4f28-aead-dbda5d42ecd2" providerId="AD" clId="Web-{8577CAD3-89CA-4744-B83F-B77EE3BB42AB}" dt="2018-09-14T09:37:30.041" v="99" actId="20577"/>
        <pc:sldMkLst>
          <pc:docMk/>
          <pc:sldMk cId="3357918803" sldId="259"/>
        </pc:sldMkLst>
        <pc:spChg chg="mod">
          <ac:chgData name="Riina.Sutinen" userId="S::riina.sutinen@cygnnet.fi::2b4271ad-da41-4f28-aead-dbda5d42ecd2" providerId="AD" clId="Web-{8577CAD3-89CA-4744-B83F-B77EE3BB42AB}" dt="2018-09-14T09:37:30.041" v="99" actId="20577"/>
          <ac:spMkLst>
            <pc:docMk/>
            <pc:sldMk cId="3357918803" sldId="259"/>
            <ac:spMk id="3" creationId="{5D3494AF-8616-4BFE-AE4F-3DFD5072B60F}"/>
          </ac:spMkLst>
        </pc:spChg>
      </pc:sldChg>
      <pc:sldChg chg="modSp">
        <pc:chgData name="Riina.Sutinen" userId="S::riina.sutinen@cygnnet.fi::2b4271ad-da41-4f28-aead-dbda5d42ecd2" providerId="AD" clId="Web-{8577CAD3-89CA-4744-B83F-B77EE3BB42AB}" dt="2018-09-14T09:37:21.275" v="98" actId="20577"/>
        <pc:sldMkLst>
          <pc:docMk/>
          <pc:sldMk cId="3173953727" sldId="261"/>
        </pc:sldMkLst>
        <pc:spChg chg="mod">
          <ac:chgData name="Riina.Sutinen" userId="S::riina.sutinen@cygnnet.fi::2b4271ad-da41-4f28-aead-dbda5d42ecd2" providerId="AD" clId="Web-{8577CAD3-89CA-4744-B83F-B77EE3BB42AB}" dt="2018-09-14T09:37:21.275" v="98" actId="20577"/>
          <ac:spMkLst>
            <pc:docMk/>
            <pc:sldMk cId="3173953727" sldId="261"/>
            <ac:spMk id="3" creationId="{34C8720A-2A6B-4268-855D-D7C72D1DC3CA}"/>
          </ac:spMkLst>
        </pc:spChg>
      </pc:sldChg>
      <pc:sldChg chg="modSp">
        <pc:chgData name="Riina.Sutinen" userId="S::riina.sutinen@cygnnet.fi::2b4271ad-da41-4f28-aead-dbda5d42ecd2" providerId="AD" clId="Web-{8577CAD3-89CA-4744-B83F-B77EE3BB42AB}" dt="2018-09-14T10:22:55.296" v="225" actId="20577"/>
        <pc:sldMkLst>
          <pc:docMk/>
          <pc:sldMk cId="1198299579" sldId="266"/>
        </pc:sldMkLst>
        <pc:spChg chg="mod">
          <ac:chgData name="Riina.Sutinen" userId="S::riina.sutinen@cygnnet.fi::2b4271ad-da41-4f28-aead-dbda5d42ecd2" providerId="AD" clId="Web-{8577CAD3-89CA-4744-B83F-B77EE3BB42AB}" dt="2018-09-14T10:02:47.662" v="105" actId="14100"/>
          <ac:spMkLst>
            <pc:docMk/>
            <pc:sldMk cId="1198299579" sldId="266"/>
            <ac:spMk id="2" creationId="{36F2CB61-38B3-41BA-8EE9-7FE754D49F32}"/>
          </ac:spMkLst>
        </pc:spChg>
        <pc:spChg chg="mod">
          <ac:chgData name="Riina.Sutinen" userId="S::riina.sutinen@cygnnet.fi::2b4271ad-da41-4f28-aead-dbda5d42ecd2" providerId="AD" clId="Web-{8577CAD3-89CA-4744-B83F-B77EE3BB42AB}" dt="2018-09-14T10:22:55.296" v="225" actId="20577"/>
          <ac:spMkLst>
            <pc:docMk/>
            <pc:sldMk cId="1198299579" sldId="266"/>
            <ac:spMk id="3" creationId="{7B7D9813-8A73-4931-B200-CFA00E2A9AF0}"/>
          </ac:spMkLst>
        </pc:spChg>
      </pc:sldChg>
      <pc:sldChg chg="modSp add replId">
        <pc:chgData name="Riina.Sutinen" userId="S::riina.sutinen@cygnnet.fi::2b4271ad-da41-4f28-aead-dbda5d42ecd2" providerId="AD" clId="Web-{8577CAD3-89CA-4744-B83F-B77EE3BB42AB}" dt="2018-09-14T11:49:49.097" v="275" actId="20577"/>
        <pc:sldMkLst>
          <pc:docMk/>
          <pc:sldMk cId="786619108" sldId="274"/>
        </pc:sldMkLst>
        <pc:spChg chg="mod">
          <ac:chgData name="Riina.Sutinen" userId="S::riina.sutinen@cygnnet.fi::2b4271ad-da41-4f28-aead-dbda5d42ecd2" providerId="AD" clId="Web-{8577CAD3-89CA-4744-B83F-B77EE3BB42AB}" dt="2018-09-14T11:49:49.097" v="275" actId="20577"/>
          <ac:spMkLst>
            <pc:docMk/>
            <pc:sldMk cId="786619108" sldId="274"/>
            <ac:spMk id="3" creationId="{7B7D9813-8A73-4931-B200-CFA00E2A9AF0}"/>
          </ac:spMkLst>
        </pc:spChg>
      </pc:sldChg>
    </pc:docChg>
  </pc:docChgLst>
  <pc:docChgLst>
    <pc:chgData name="Riitta.Vehmas" userId="S::riitta.vehmas@cygnnet.fi::d132c0df-b94b-42ec-b8d1-d742ee26d03e" providerId="AD" clId="Web-{5448F3B5-6243-71D6-3AF5-71C6C086F42A}"/>
    <pc:docChg chg="addSld delSld modSld sldOrd">
      <pc:chgData name="Riitta.Vehmas" userId="S::riitta.vehmas@cygnnet.fi::d132c0df-b94b-42ec-b8d1-d742ee26d03e" providerId="AD" clId="Web-{5448F3B5-6243-71D6-3AF5-71C6C086F42A}" dt="2018-09-27T10:09:59.581" v="890" actId="20577"/>
      <pc:docMkLst>
        <pc:docMk/>
      </pc:docMkLst>
      <pc:sldChg chg="modSp">
        <pc:chgData name="Riitta.Vehmas" userId="S::riitta.vehmas@cygnnet.fi::d132c0df-b94b-42ec-b8d1-d742ee26d03e" providerId="AD" clId="Web-{5448F3B5-6243-71D6-3AF5-71C6C086F42A}" dt="2018-09-27T07:43:01.157" v="656" actId="20577"/>
        <pc:sldMkLst>
          <pc:docMk/>
          <pc:sldMk cId="917771655" sldId="270"/>
        </pc:sldMkLst>
        <pc:spChg chg="mod">
          <ac:chgData name="Riitta.Vehmas" userId="S::riitta.vehmas@cygnnet.fi::d132c0df-b94b-42ec-b8d1-d742ee26d03e" providerId="AD" clId="Web-{5448F3B5-6243-71D6-3AF5-71C6C086F42A}" dt="2018-09-27T07:41:10.126" v="639" actId="14100"/>
          <ac:spMkLst>
            <pc:docMk/>
            <pc:sldMk cId="917771655" sldId="270"/>
            <ac:spMk id="2" creationId="{9BDB4710-8CDD-45E9-BC40-A72DEBFB2225}"/>
          </ac:spMkLst>
        </pc:spChg>
        <pc:spChg chg="mod">
          <ac:chgData name="Riitta.Vehmas" userId="S::riitta.vehmas@cygnnet.fi::d132c0df-b94b-42ec-b8d1-d742ee26d03e" providerId="AD" clId="Web-{5448F3B5-6243-71D6-3AF5-71C6C086F42A}" dt="2018-09-27T07:43:01.157" v="656" actId="20577"/>
          <ac:spMkLst>
            <pc:docMk/>
            <pc:sldMk cId="917771655" sldId="270"/>
            <ac:spMk id="3" creationId="{088E4B53-8AFE-43E1-95AE-5E283232E960}"/>
          </ac:spMkLst>
        </pc:spChg>
      </pc:sldChg>
      <pc:sldChg chg="modSp">
        <pc:chgData name="Riitta.Vehmas" userId="S::riitta.vehmas@cygnnet.fi::d132c0df-b94b-42ec-b8d1-d742ee26d03e" providerId="AD" clId="Web-{5448F3B5-6243-71D6-3AF5-71C6C086F42A}" dt="2018-09-27T10:00:27.056" v="882" actId="20577"/>
        <pc:sldMkLst>
          <pc:docMk/>
          <pc:sldMk cId="786619108" sldId="274"/>
        </pc:sldMkLst>
        <pc:spChg chg="mod">
          <ac:chgData name="Riitta.Vehmas" userId="S::riitta.vehmas@cygnnet.fi::d132c0df-b94b-42ec-b8d1-d742ee26d03e" providerId="AD" clId="Web-{5448F3B5-6243-71D6-3AF5-71C6C086F42A}" dt="2018-09-27T10:00:27.056" v="882" actId="20577"/>
          <ac:spMkLst>
            <pc:docMk/>
            <pc:sldMk cId="786619108" sldId="274"/>
            <ac:spMk id="3" creationId="{7B7D9813-8A73-4931-B200-CFA00E2A9AF0}"/>
          </ac:spMkLst>
        </pc:spChg>
      </pc:sldChg>
      <pc:sldChg chg="modSp new">
        <pc:chgData name="Riitta.Vehmas" userId="S::riitta.vehmas@cygnnet.fi::d132c0df-b94b-42ec-b8d1-d742ee26d03e" providerId="AD" clId="Web-{5448F3B5-6243-71D6-3AF5-71C6C086F42A}" dt="2018-09-27T06:48:42.086" v="44" actId="20577"/>
        <pc:sldMkLst>
          <pc:docMk/>
          <pc:sldMk cId="3756491415" sldId="281"/>
        </pc:sldMkLst>
        <pc:spChg chg="mod">
          <ac:chgData name="Riitta.Vehmas" userId="S::riitta.vehmas@cygnnet.fi::d132c0df-b94b-42ec-b8d1-d742ee26d03e" providerId="AD" clId="Web-{5448F3B5-6243-71D6-3AF5-71C6C086F42A}" dt="2018-09-27T06:42:36.429" v="7" actId="20577"/>
          <ac:spMkLst>
            <pc:docMk/>
            <pc:sldMk cId="3756491415" sldId="281"/>
            <ac:spMk id="2" creationId="{514E8C5B-B4B4-4DF5-B900-D83176546EFC}"/>
          </ac:spMkLst>
        </pc:spChg>
        <pc:spChg chg="mod">
          <ac:chgData name="Riitta.Vehmas" userId="S::riitta.vehmas@cygnnet.fi::d132c0df-b94b-42ec-b8d1-d742ee26d03e" providerId="AD" clId="Web-{5448F3B5-6243-71D6-3AF5-71C6C086F42A}" dt="2018-09-27T06:48:42.086" v="44" actId="20577"/>
          <ac:spMkLst>
            <pc:docMk/>
            <pc:sldMk cId="3756491415" sldId="281"/>
            <ac:spMk id="3" creationId="{64C2C87B-7A09-4BBB-9281-D2CF5BFB13F7}"/>
          </ac:spMkLst>
        </pc:spChg>
      </pc:sldChg>
      <pc:sldChg chg="modSp new">
        <pc:chgData name="Riitta.Vehmas" userId="S::riitta.vehmas@cygnnet.fi::d132c0df-b94b-42ec-b8d1-d742ee26d03e" providerId="AD" clId="Web-{5448F3B5-6243-71D6-3AF5-71C6C086F42A}" dt="2018-09-27T06:45:43.023" v="25" actId="14100"/>
        <pc:sldMkLst>
          <pc:docMk/>
          <pc:sldMk cId="2321311492" sldId="282"/>
        </pc:sldMkLst>
        <pc:spChg chg="mod">
          <ac:chgData name="Riitta.Vehmas" userId="S::riitta.vehmas@cygnnet.fi::d132c0df-b94b-42ec-b8d1-d742ee26d03e" providerId="AD" clId="Web-{5448F3B5-6243-71D6-3AF5-71C6C086F42A}" dt="2018-09-27T06:45:43.023" v="25" actId="14100"/>
          <ac:spMkLst>
            <pc:docMk/>
            <pc:sldMk cId="2321311492" sldId="282"/>
            <ac:spMk id="3" creationId="{AC02F2CC-DB6D-4A56-9425-AD97C52CD4CB}"/>
          </ac:spMkLst>
        </pc:spChg>
      </pc:sldChg>
      <pc:sldChg chg="modSp new">
        <pc:chgData name="Riitta.Vehmas" userId="S::riitta.vehmas@cygnnet.fi::d132c0df-b94b-42ec-b8d1-d742ee26d03e" providerId="AD" clId="Web-{5448F3B5-6243-71D6-3AF5-71C6C086F42A}" dt="2018-09-27T06:46:13.070" v="29" actId="14100"/>
        <pc:sldMkLst>
          <pc:docMk/>
          <pc:sldMk cId="2538835574" sldId="283"/>
        </pc:sldMkLst>
        <pc:spChg chg="mod">
          <ac:chgData name="Riitta.Vehmas" userId="S::riitta.vehmas@cygnnet.fi::d132c0df-b94b-42ec-b8d1-d742ee26d03e" providerId="AD" clId="Web-{5448F3B5-6243-71D6-3AF5-71C6C086F42A}" dt="2018-09-27T06:46:13.070" v="29" actId="14100"/>
          <ac:spMkLst>
            <pc:docMk/>
            <pc:sldMk cId="2538835574" sldId="283"/>
            <ac:spMk id="3" creationId="{76BD8FB2-D480-4440-AD62-2D90893FC016}"/>
          </ac:spMkLst>
        </pc:spChg>
      </pc:sldChg>
      <pc:sldChg chg="modSp new">
        <pc:chgData name="Riitta.Vehmas" userId="S::riitta.vehmas@cygnnet.fi::d132c0df-b94b-42ec-b8d1-d742ee26d03e" providerId="AD" clId="Web-{5448F3B5-6243-71D6-3AF5-71C6C086F42A}" dt="2018-09-27T06:47:18.914" v="37" actId="14100"/>
        <pc:sldMkLst>
          <pc:docMk/>
          <pc:sldMk cId="731560559" sldId="284"/>
        </pc:sldMkLst>
        <pc:spChg chg="mod">
          <ac:chgData name="Riitta.Vehmas" userId="S::riitta.vehmas@cygnnet.fi::d132c0df-b94b-42ec-b8d1-d742ee26d03e" providerId="AD" clId="Web-{5448F3B5-6243-71D6-3AF5-71C6C086F42A}" dt="2018-09-27T06:47:18.914" v="37" actId="14100"/>
          <ac:spMkLst>
            <pc:docMk/>
            <pc:sldMk cId="731560559" sldId="284"/>
            <ac:spMk id="3" creationId="{4BE31B7E-727F-4059-9F30-E24B8E48DA5E}"/>
          </ac:spMkLst>
        </pc:spChg>
      </pc:sldChg>
      <pc:sldChg chg="modSp new">
        <pc:chgData name="Riitta.Vehmas" userId="S::riitta.vehmas@cygnnet.fi::d132c0df-b94b-42ec-b8d1-d742ee26d03e" providerId="AD" clId="Web-{5448F3B5-6243-71D6-3AF5-71C6C086F42A}" dt="2018-09-27T06:48:08.242" v="42" actId="14100"/>
        <pc:sldMkLst>
          <pc:docMk/>
          <pc:sldMk cId="1955623578" sldId="285"/>
        </pc:sldMkLst>
        <pc:spChg chg="mod">
          <ac:chgData name="Riitta.Vehmas" userId="S::riitta.vehmas@cygnnet.fi::d132c0df-b94b-42ec-b8d1-d742ee26d03e" providerId="AD" clId="Web-{5448F3B5-6243-71D6-3AF5-71C6C086F42A}" dt="2018-09-27T06:48:08.242" v="42" actId="14100"/>
          <ac:spMkLst>
            <pc:docMk/>
            <pc:sldMk cId="1955623578" sldId="285"/>
            <ac:spMk id="3" creationId="{D63912E5-2FA0-482E-A44A-E43412B818C0}"/>
          </ac:spMkLst>
        </pc:spChg>
      </pc:sldChg>
      <pc:sldChg chg="addSp delSp modSp new del">
        <pc:chgData name="Riitta.Vehmas" userId="S::riitta.vehmas@cygnnet.fi::d132c0df-b94b-42ec-b8d1-d742ee26d03e" providerId="AD" clId="Web-{5448F3B5-6243-71D6-3AF5-71C6C086F42A}" dt="2018-09-27T06:49:28.804" v="52"/>
        <pc:sldMkLst>
          <pc:docMk/>
          <pc:sldMk cId="370010857" sldId="286"/>
        </pc:sldMkLst>
        <pc:spChg chg="del mod">
          <ac:chgData name="Riitta.Vehmas" userId="S::riitta.vehmas@cygnnet.fi::d132c0df-b94b-42ec-b8d1-d742ee26d03e" providerId="AD" clId="Web-{5448F3B5-6243-71D6-3AF5-71C6C086F42A}" dt="2018-09-27T06:49:07.710" v="51"/>
          <ac:spMkLst>
            <pc:docMk/>
            <pc:sldMk cId="370010857" sldId="286"/>
            <ac:spMk id="3" creationId="{EC6A699F-2963-4028-ABD3-3F29C471F2B6}"/>
          </ac:spMkLst>
        </pc:spChg>
        <pc:spChg chg="add del mod">
          <ac:chgData name="Riitta.Vehmas" userId="S::riitta.vehmas@cygnnet.fi::d132c0df-b94b-42ec-b8d1-d742ee26d03e" providerId="AD" clId="Web-{5448F3B5-6243-71D6-3AF5-71C6C086F42A}" dt="2018-09-27T06:48:55.273" v="47"/>
          <ac:spMkLst>
            <pc:docMk/>
            <pc:sldMk cId="370010857" sldId="286"/>
            <ac:spMk id="7" creationId="{8C8D5A96-B931-4044-A59A-5886EE73785B}"/>
          </ac:spMkLst>
        </pc:spChg>
        <pc:spChg chg="add mod">
          <ac:chgData name="Riitta.Vehmas" userId="S::riitta.vehmas@cygnnet.fi::d132c0df-b94b-42ec-b8d1-d742ee26d03e" providerId="AD" clId="Web-{5448F3B5-6243-71D6-3AF5-71C6C086F42A}" dt="2018-09-27T06:49:07.710" v="51"/>
          <ac:spMkLst>
            <pc:docMk/>
            <pc:sldMk cId="370010857" sldId="286"/>
            <ac:spMk id="9" creationId="{A85CF99E-12A5-4BBE-A2BC-B5834A7EEFBC}"/>
          </ac:spMkLst>
        </pc:spChg>
      </pc:sldChg>
      <pc:sldChg chg="addSp delSp modSp new del mod modClrScheme chgLayout">
        <pc:chgData name="Riitta.Vehmas" userId="S::riitta.vehmas@cygnnet.fi::d132c0df-b94b-42ec-b8d1-d742ee26d03e" providerId="AD" clId="Web-{5448F3B5-6243-71D6-3AF5-71C6C086F42A}" dt="2018-09-27T07:21:22.644" v="494"/>
        <pc:sldMkLst>
          <pc:docMk/>
          <pc:sldMk cId="1794539512" sldId="286"/>
        </pc:sldMkLst>
        <pc:spChg chg="mod ord">
          <ac:chgData name="Riitta.Vehmas" userId="S::riitta.vehmas@cygnnet.fi::d132c0df-b94b-42ec-b8d1-d742ee26d03e" providerId="AD" clId="Web-{5448F3B5-6243-71D6-3AF5-71C6C086F42A}" dt="2018-09-27T07:04:09.286" v="96" actId="20577"/>
          <ac:spMkLst>
            <pc:docMk/>
            <pc:sldMk cId="1794539512" sldId="286"/>
            <ac:spMk id="2" creationId="{0F3844D0-059A-40BB-BD08-EDFEA79CC374}"/>
          </ac:spMkLst>
        </pc:spChg>
        <pc:spChg chg="del">
          <ac:chgData name="Riitta.Vehmas" userId="S::riitta.vehmas@cygnnet.fi::d132c0df-b94b-42ec-b8d1-d742ee26d03e" providerId="AD" clId="Web-{5448F3B5-6243-71D6-3AF5-71C6C086F42A}" dt="2018-09-27T07:01:48.974" v="54"/>
          <ac:spMkLst>
            <pc:docMk/>
            <pc:sldMk cId="1794539512" sldId="286"/>
            <ac:spMk id="3" creationId="{3ED749FF-A43E-445F-B825-9E8AE168D1EF}"/>
          </ac:spMkLst>
        </pc:spChg>
        <pc:spChg chg="mod ord">
          <ac:chgData name="Riitta.Vehmas" userId="S::riitta.vehmas@cygnnet.fi::d132c0df-b94b-42ec-b8d1-d742ee26d03e" providerId="AD" clId="Web-{5448F3B5-6243-71D6-3AF5-71C6C086F42A}" dt="2018-09-27T07:03:31.271" v="91"/>
          <ac:spMkLst>
            <pc:docMk/>
            <pc:sldMk cId="1794539512" sldId="286"/>
            <ac:spMk id="4" creationId="{9AAE36C1-C690-4186-84CE-5CA3DC27434C}"/>
          </ac:spMkLst>
        </pc:spChg>
        <pc:spChg chg="mod ord">
          <ac:chgData name="Riitta.Vehmas" userId="S::riitta.vehmas@cygnnet.fi::d132c0df-b94b-42ec-b8d1-d742ee26d03e" providerId="AD" clId="Web-{5448F3B5-6243-71D6-3AF5-71C6C086F42A}" dt="2018-09-27T07:03:31.271" v="91"/>
          <ac:spMkLst>
            <pc:docMk/>
            <pc:sldMk cId="1794539512" sldId="286"/>
            <ac:spMk id="5" creationId="{6F569F7F-3403-42AD-AC2F-27F702425A27}"/>
          </ac:spMkLst>
        </pc:spChg>
        <pc:spChg chg="mod ord">
          <ac:chgData name="Riitta.Vehmas" userId="S::riitta.vehmas@cygnnet.fi::d132c0df-b94b-42ec-b8d1-d742ee26d03e" providerId="AD" clId="Web-{5448F3B5-6243-71D6-3AF5-71C6C086F42A}" dt="2018-09-27T07:03:31.271" v="91"/>
          <ac:spMkLst>
            <pc:docMk/>
            <pc:sldMk cId="1794539512" sldId="286"/>
            <ac:spMk id="6" creationId="{D5D3CFFF-787B-4704-8BCE-95BBA1E6D794}"/>
          </ac:spMkLst>
        </pc:spChg>
        <pc:graphicFrameChg chg="add mod ord modGraphic">
          <ac:chgData name="Riitta.Vehmas" userId="S::riitta.vehmas@cygnnet.fi::d132c0df-b94b-42ec-b8d1-d742ee26d03e" providerId="AD" clId="Web-{5448F3B5-6243-71D6-3AF5-71C6C086F42A}" dt="2018-09-27T07:18:17.630" v="480"/>
          <ac:graphicFrameMkLst>
            <pc:docMk/>
            <pc:sldMk cId="1794539512" sldId="286"/>
            <ac:graphicFrameMk id="8" creationId="{7A14A0DA-E888-42BC-A910-0BFB460EBCEF}"/>
          </ac:graphicFrameMkLst>
        </pc:graphicFrameChg>
      </pc:sldChg>
      <pc:sldChg chg="modSp new ord">
        <pc:chgData name="Riitta.Vehmas" userId="S::riitta.vehmas@cygnnet.fi::d132c0df-b94b-42ec-b8d1-d742ee26d03e" providerId="AD" clId="Web-{5448F3B5-6243-71D6-3AF5-71C6C086F42A}" dt="2018-09-27T09:47:38.643" v="700" actId="20577"/>
        <pc:sldMkLst>
          <pc:docMk/>
          <pc:sldMk cId="3980932639" sldId="287"/>
        </pc:sldMkLst>
        <pc:spChg chg="mod">
          <ac:chgData name="Riitta.Vehmas" userId="S::riitta.vehmas@cygnnet.fi::d132c0df-b94b-42ec-b8d1-d742ee26d03e" providerId="AD" clId="Web-{5448F3B5-6243-71D6-3AF5-71C6C086F42A}" dt="2018-09-27T07:34:07.798" v="622" actId="20577"/>
          <ac:spMkLst>
            <pc:docMk/>
            <pc:sldMk cId="3980932639" sldId="287"/>
            <ac:spMk id="2" creationId="{DD5C9BA4-B1DC-41B7-9897-F22925B4AF90}"/>
          </ac:spMkLst>
        </pc:spChg>
        <pc:spChg chg="mod">
          <ac:chgData name="Riitta.Vehmas" userId="S::riitta.vehmas@cygnnet.fi::d132c0df-b94b-42ec-b8d1-d742ee26d03e" providerId="AD" clId="Web-{5448F3B5-6243-71D6-3AF5-71C6C086F42A}" dt="2018-09-27T09:47:38.643" v="700" actId="20577"/>
          <ac:spMkLst>
            <pc:docMk/>
            <pc:sldMk cId="3980932639" sldId="287"/>
            <ac:spMk id="3" creationId="{268E6075-1910-4278-BCBE-6193885A1AE9}"/>
          </ac:spMkLst>
        </pc:spChg>
      </pc:sldChg>
      <pc:sldChg chg="addSp delSp modSp new ord">
        <pc:chgData name="Riitta.Vehmas" userId="S::riitta.vehmas@cygnnet.fi::d132c0df-b94b-42ec-b8d1-d742ee26d03e" providerId="AD" clId="Web-{5448F3B5-6243-71D6-3AF5-71C6C086F42A}" dt="2018-09-27T07:52:17.875" v="658"/>
        <pc:sldMkLst>
          <pc:docMk/>
          <pc:sldMk cId="1801948697" sldId="288"/>
        </pc:sldMkLst>
        <pc:spChg chg="mod">
          <ac:chgData name="Riitta.Vehmas" userId="S::riitta.vehmas@cygnnet.fi::d132c0df-b94b-42ec-b8d1-d742ee26d03e" providerId="AD" clId="Web-{5448F3B5-6243-71D6-3AF5-71C6C086F42A}" dt="2018-09-27T07:34:14.814" v="623" actId="20577"/>
          <ac:spMkLst>
            <pc:docMk/>
            <pc:sldMk cId="1801948697" sldId="288"/>
            <ac:spMk id="2" creationId="{FF9481A0-1BDA-42AD-9B52-BFF71BA61404}"/>
          </ac:spMkLst>
        </pc:spChg>
        <pc:spChg chg="del mod">
          <ac:chgData name="Riitta.Vehmas" userId="S::riitta.vehmas@cygnnet.fi::d132c0df-b94b-42ec-b8d1-d742ee26d03e" providerId="AD" clId="Web-{5448F3B5-6243-71D6-3AF5-71C6C086F42A}" dt="2018-09-27T07:20:27.769" v="485"/>
          <ac:spMkLst>
            <pc:docMk/>
            <pc:sldMk cId="1801948697" sldId="288"/>
            <ac:spMk id="3" creationId="{11962AA2-610A-4FA1-978A-6DE5CB9D0F2F}"/>
          </ac:spMkLst>
        </pc:spChg>
        <pc:graphicFrameChg chg="add mod ord modGraphic">
          <ac:chgData name="Riitta.Vehmas" userId="S::riitta.vehmas@cygnnet.fi::d132c0df-b94b-42ec-b8d1-d742ee26d03e" providerId="AD" clId="Web-{5448F3B5-6243-71D6-3AF5-71C6C086F42A}" dt="2018-09-27T07:35:10.346" v="631"/>
          <ac:graphicFrameMkLst>
            <pc:docMk/>
            <pc:sldMk cId="1801948697" sldId="288"/>
            <ac:graphicFrameMk id="8" creationId="{E3495CFC-3BFB-4B43-9937-FDD37789E26E}"/>
          </ac:graphicFrameMkLst>
        </pc:graphicFrameChg>
      </pc:sldChg>
      <pc:sldChg chg="modSp new ord">
        <pc:chgData name="Riitta.Vehmas" userId="S::riitta.vehmas@cygnnet.fi::d132c0df-b94b-42ec-b8d1-d742ee26d03e" providerId="AD" clId="Web-{5448F3B5-6243-71D6-3AF5-71C6C086F42A}" dt="2018-09-27T10:09:59.581" v="890" actId="20577"/>
        <pc:sldMkLst>
          <pc:docMk/>
          <pc:sldMk cId="914485232" sldId="289"/>
        </pc:sldMkLst>
        <pc:spChg chg="mod">
          <ac:chgData name="Riitta.Vehmas" userId="S::riitta.vehmas@cygnnet.fi::d132c0df-b94b-42ec-b8d1-d742ee26d03e" providerId="AD" clId="Web-{5448F3B5-6243-71D6-3AF5-71C6C086F42A}" dt="2018-09-27T10:09:59.581" v="890" actId="20577"/>
          <ac:spMkLst>
            <pc:docMk/>
            <pc:sldMk cId="914485232" sldId="289"/>
            <ac:spMk id="2" creationId="{83497B9C-E63C-403E-B836-83E7159DE5AD}"/>
          </ac:spMkLst>
        </pc:spChg>
        <pc:spChg chg="mod">
          <ac:chgData name="Riitta.Vehmas" userId="S::riitta.vehmas@cygnnet.fi::d132c0df-b94b-42ec-b8d1-d742ee26d03e" providerId="AD" clId="Web-{5448F3B5-6243-71D6-3AF5-71C6C086F42A}" dt="2018-09-27T09:57:46.074" v="821" actId="20577"/>
          <ac:spMkLst>
            <pc:docMk/>
            <pc:sldMk cId="914485232" sldId="289"/>
            <ac:spMk id="3" creationId="{6C5F77F5-0EF1-4327-A7F4-DB8097E5B132}"/>
          </ac:spMkLst>
        </pc:spChg>
      </pc:sldChg>
      <pc:sldChg chg="modSp new">
        <pc:chgData name="Riitta.Vehmas" userId="S::riitta.vehmas@cygnnet.fi::d132c0df-b94b-42ec-b8d1-d742ee26d03e" providerId="AD" clId="Web-{5448F3B5-6243-71D6-3AF5-71C6C086F42A}" dt="2018-09-27T09:58:01.168" v="825" actId="20577"/>
        <pc:sldMkLst>
          <pc:docMk/>
          <pc:sldMk cId="494149372" sldId="290"/>
        </pc:sldMkLst>
        <pc:spChg chg="mod">
          <ac:chgData name="Riitta.Vehmas" userId="S::riitta.vehmas@cygnnet.fi::d132c0df-b94b-42ec-b8d1-d742ee26d03e" providerId="AD" clId="Web-{5448F3B5-6243-71D6-3AF5-71C6C086F42A}" dt="2018-09-27T09:58:01.168" v="825" actId="20577"/>
          <ac:spMkLst>
            <pc:docMk/>
            <pc:sldMk cId="494149372" sldId="290"/>
            <ac:spMk id="3" creationId="{EAB5C8B6-6A53-4732-BE8C-FA0D8F7F715C}"/>
          </ac:spMkLst>
        </pc:spChg>
      </pc:sldChg>
      <pc:sldChg chg="modSp new">
        <pc:chgData name="Riitta.Vehmas" userId="S::riitta.vehmas@cygnnet.fi::d132c0df-b94b-42ec-b8d1-d742ee26d03e" providerId="AD" clId="Web-{5448F3B5-6243-71D6-3AF5-71C6C086F42A}" dt="2018-09-27T09:58:19.495" v="827" actId="20577"/>
        <pc:sldMkLst>
          <pc:docMk/>
          <pc:sldMk cId="931307979" sldId="291"/>
        </pc:sldMkLst>
        <pc:spChg chg="mod">
          <ac:chgData name="Riitta.Vehmas" userId="S::riitta.vehmas@cygnnet.fi::d132c0df-b94b-42ec-b8d1-d742ee26d03e" providerId="AD" clId="Web-{5448F3B5-6243-71D6-3AF5-71C6C086F42A}" dt="2018-09-27T09:58:19.495" v="827" actId="20577"/>
          <ac:spMkLst>
            <pc:docMk/>
            <pc:sldMk cId="931307979" sldId="291"/>
            <ac:spMk id="3" creationId="{504CE5E5-3DFC-4E88-B1D2-C88222D568D2}"/>
          </ac:spMkLst>
        </pc:spChg>
      </pc:sldChg>
    </pc:docChg>
  </pc:docChgLst>
  <pc:docChgLst>
    <pc:chgData name="Tiia.Hintsa" userId="S::tiia.hintsa@cygnnet.fi::33f01ca2-17b5-481f-bf14-70e453074d1f" providerId="AD" clId="Web-{1BDCABA9-60EC-8856-6CC0-D4F399F01887}"/>
    <pc:docChg chg="modSld">
      <pc:chgData name="Tiia.Hintsa" userId="S::tiia.hintsa@cygnnet.fi::33f01ca2-17b5-481f-bf14-70e453074d1f" providerId="AD" clId="Web-{1BDCABA9-60EC-8856-6CC0-D4F399F01887}" dt="2018-09-13T10:45:21.072" v="273" actId="20577"/>
      <pc:docMkLst>
        <pc:docMk/>
      </pc:docMkLst>
      <pc:sldChg chg="modSp">
        <pc:chgData name="Tiia.Hintsa" userId="S::tiia.hintsa@cygnnet.fi::33f01ca2-17b5-481f-bf14-70e453074d1f" providerId="AD" clId="Web-{1BDCABA9-60EC-8856-6CC0-D4F399F01887}" dt="2018-09-13T08:22:43.164" v="26" actId="20577"/>
        <pc:sldMkLst>
          <pc:docMk/>
          <pc:sldMk cId="1636249781" sldId="256"/>
        </pc:sldMkLst>
        <pc:spChg chg="mod">
          <ac:chgData name="Tiia.Hintsa" userId="S::tiia.hintsa@cygnnet.fi::33f01ca2-17b5-481f-bf14-70e453074d1f" providerId="AD" clId="Web-{1BDCABA9-60EC-8856-6CC0-D4F399F01887}" dt="2018-09-13T08:22:43.164" v="26" actId="20577"/>
          <ac:spMkLst>
            <pc:docMk/>
            <pc:sldMk cId="1636249781" sldId="256"/>
            <ac:spMk id="2" creationId="{3151C432-3DA4-49D5-A153-8169EF87A4BA}"/>
          </ac:spMkLst>
        </pc:spChg>
        <pc:spChg chg="mod">
          <ac:chgData name="Tiia.Hintsa" userId="S::tiia.hintsa@cygnnet.fi::33f01ca2-17b5-481f-bf14-70e453074d1f" providerId="AD" clId="Web-{1BDCABA9-60EC-8856-6CC0-D4F399F01887}" dt="2018-09-13T08:11:16.336" v="19" actId="1076"/>
          <ac:spMkLst>
            <pc:docMk/>
            <pc:sldMk cId="1636249781" sldId="256"/>
            <ac:spMk id="3" creationId="{00000000-0000-0000-0000-000000000000}"/>
          </ac:spMkLst>
        </pc:spChg>
      </pc:sldChg>
      <pc:sldChg chg="modSp">
        <pc:chgData name="Tiia.Hintsa" userId="S::tiia.hintsa@cygnnet.fi::33f01ca2-17b5-481f-bf14-70e453074d1f" providerId="AD" clId="Web-{1BDCABA9-60EC-8856-6CC0-D4F399F01887}" dt="2018-09-13T09:28:40.979" v="28" actId="20577"/>
        <pc:sldMkLst>
          <pc:docMk/>
          <pc:sldMk cId="902778135" sldId="257"/>
        </pc:sldMkLst>
        <pc:spChg chg="mod">
          <ac:chgData name="Tiia.Hintsa" userId="S::tiia.hintsa@cygnnet.fi::33f01ca2-17b5-481f-bf14-70e453074d1f" providerId="AD" clId="Web-{1BDCABA9-60EC-8856-6CC0-D4F399F01887}" dt="2018-09-13T09:28:40.979" v="28" actId="20577"/>
          <ac:spMkLst>
            <pc:docMk/>
            <pc:sldMk cId="902778135" sldId="257"/>
            <ac:spMk id="3" creationId="{00000000-0000-0000-0000-000000000000}"/>
          </ac:spMkLst>
        </pc:spChg>
      </pc:sldChg>
      <pc:sldChg chg="addSp modSp">
        <pc:chgData name="Tiia.Hintsa" userId="S::tiia.hintsa@cygnnet.fi::33f01ca2-17b5-481f-bf14-70e453074d1f" providerId="AD" clId="Web-{1BDCABA9-60EC-8856-6CC0-D4F399F01887}" dt="2018-09-13T09:35:46.193" v="77" actId="1076"/>
        <pc:sldMkLst>
          <pc:docMk/>
          <pc:sldMk cId="3340939952" sldId="258"/>
        </pc:sldMkLst>
        <pc:spChg chg="mod">
          <ac:chgData name="Tiia.Hintsa" userId="S::tiia.hintsa@cygnnet.fi::33f01ca2-17b5-481f-bf14-70e453074d1f" providerId="AD" clId="Web-{1BDCABA9-60EC-8856-6CC0-D4F399F01887}" dt="2018-09-13T09:35:26.990" v="71" actId="20577"/>
          <ac:spMkLst>
            <pc:docMk/>
            <pc:sldMk cId="3340939952" sldId="258"/>
            <ac:spMk id="3" creationId="{63BA6EE2-171F-4974-93A0-BD42A53EC743}"/>
          </ac:spMkLst>
        </pc:spChg>
        <pc:picChg chg="add mod">
          <ac:chgData name="Tiia.Hintsa" userId="S::tiia.hintsa@cygnnet.fi::33f01ca2-17b5-481f-bf14-70e453074d1f" providerId="AD" clId="Web-{1BDCABA9-60EC-8856-6CC0-D4F399F01887}" dt="2018-09-13T09:35:46.193" v="77" actId="1076"/>
          <ac:picMkLst>
            <pc:docMk/>
            <pc:sldMk cId="3340939952" sldId="258"/>
            <ac:picMk id="7" creationId="{E4C927C5-3BBD-4119-B951-63E1029F80A4}"/>
          </ac:picMkLst>
        </pc:picChg>
      </pc:sldChg>
      <pc:sldChg chg="modNotes">
        <pc:chgData name="Tiia.Hintsa" userId="S::tiia.hintsa@cygnnet.fi::33f01ca2-17b5-481f-bf14-70e453074d1f" providerId="AD" clId="Web-{1BDCABA9-60EC-8856-6CC0-D4F399F01887}" dt="2018-09-13T09:42:20.440" v="80"/>
        <pc:sldMkLst>
          <pc:docMk/>
          <pc:sldMk cId="3515909464" sldId="260"/>
        </pc:sldMkLst>
      </pc:sldChg>
      <pc:sldChg chg="modSp">
        <pc:chgData name="Tiia.Hintsa" userId="S::tiia.hintsa@cygnnet.fi::33f01ca2-17b5-481f-bf14-70e453074d1f" providerId="AD" clId="Web-{1BDCABA9-60EC-8856-6CC0-D4F399F01887}" dt="2018-09-13T10:37:58.687" v="235" actId="20577"/>
        <pc:sldMkLst>
          <pc:docMk/>
          <pc:sldMk cId="3258990653" sldId="262"/>
        </pc:sldMkLst>
        <pc:spChg chg="mod">
          <ac:chgData name="Tiia.Hintsa" userId="S::tiia.hintsa@cygnnet.fi::33f01ca2-17b5-481f-bf14-70e453074d1f" providerId="AD" clId="Web-{1BDCABA9-60EC-8856-6CC0-D4F399F01887}" dt="2018-09-13T10:37:58.687" v="235" actId="20577"/>
          <ac:spMkLst>
            <pc:docMk/>
            <pc:sldMk cId="3258990653" sldId="262"/>
            <ac:spMk id="3" creationId="{2ABFF2A6-54C1-48A4-B1CE-17BD3857CF15}"/>
          </ac:spMkLst>
        </pc:spChg>
      </pc:sldChg>
      <pc:sldChg chg="modNotes">
        <pc:chgData name="Tiia.Hintsa" userId="S::tiia.hintsa@cygnnet.fi::33f01ca2-17b5-481f-bf14-70e453074d1f" providerId="AD" clId="Web-{1BDCABA9-60EC-8856-6CC0-D4F399F01887}" dt="2018-09-13T09:44:26.189" v="227"/>
        <pc:sldMkLst>
          <pc:docMk/>
          <pc:sldMk cId="569716329" sldId="263"/>
        </pc:sldMkLst>
      </pc:sldChg>
      <pc:sldChg chg="addSp delSp modSp">
        <pc:chgData name="Tiia.Hintsa" userId="S::tiia.hintsa@cygnnet.fi::33f01ca2-17b5-481f-bf14-70e453074d1f" providerId="AD" clId="Web-{1BDCABA9-60EC-8856-6CC0-D4F399F01887}" dt="2018-09-13T10:42:37.324" v="264" actId="20577"/>
        <pc:sldMkLst>
          <pc:docMk/>
          <pc:sldMk cId="3155928253" sldId="264"/>
        </pc:sldMkLst>
        <pc:spChg chg="add del mod">
          <ac:chgData name="Tiia.Hintsa" userId="S::tiia.hintsa@cygnnet.fi::33f01ca2-17b5-481f-bf14-70e453074d1f" providerId="AD" clId="Web-{1BDCABA9-60EC-8856-6CC0-D4F399F01887}" dt="2018-09-13T10:42:37.324" v="264" actId="20577"/>
          <ac:spMkLst>
            <pc:docMk/>
            <pc:sldMk cId="3155928253" sldId="264"/>
            <ac:spMk id="3" creationId="{FDA53C9C-603E-42F6-B1DF-E9642CD9F95A}"/>
          </ac:spMkLst>
        </pc:spChg>
        <pc:spChg chg="add del mod">
          <ac:chgData name="Tiia.Hintsa" userId="S::tiia.hintsa@cygnnet.fi::33f01ca2-17b5-481f-bf14-70e453074d1f" providerId="AD" clId="Web-{1BDCABA9-60EC-8856-6CC0-D4F399F01887}" dt="2018-09-13T10:40:46.169" v="241"/>
          <ac:spMkLst>
            <pc:docMk/>
            <pc:sldMk cId="3155928253" sldId="264"/>
            <ac:spMk id="8" creationId="{D8899992-C13D-42BD-A534-7A74C25D827B}"/>
          </ac:spMkLst>
        </pc:spChg>
      </pc:sldChg>
      <pc:sldChg chg="modSp">
        <pc:chgData name="Tiia.Hintsa" userId="S::tiia.hintsa@cygnnet.fi::33f01ca2-17b5-481f-bf14-70e453074d1f" providerId="AD" clId="Web-{1BDCABA9-60EC-8856-6CC0-D4F399F01887}" dt="2018-09-13T09:36:32.255" v="78" actId="14100"/>
        <pc:sldMkLst>
          <pc:docMk/>
          <pc:sldMk cId="3356245166" sldId="267"/>
        </pc:sldMkLst>
        <pc:spChg chg="mod">
          <ac:chgData name="Tiia.Hintsa" userId="S::tiia.hintsa@cygnnet.fi::33f01ca2-17b5-481f-bf14-70e453074d1f" providerId="AD" clId="Web-{1BDCABA9-60EC-8856-6CC0-D4F399F01887}" dt="2018-09-13T09:36:32.255" v="78" actId="14100"/>
          <ac:spMkLst>
            <pc:docMk/>
            <pc:sldMk cId="3356245166" sldId="267"/>
            <ac:spMk id="8" creationId="{416FEA6E-03C1-420C-BB69-F95D12E6DB93}"/>
          </ac:spMkLst>
        </pc:spChg>
      </pc:sldChg>
      <pc:sldChg chg="modSp">
        <pc:chgData name="Tiia.Hintsa" userId="S::tiia.hintsa@cygnnet.fi::33f01ca2-17b5-481f-bf14-70e453074d1f" providerId="AD" clId="Web-{1BDCABA9-60EC-8856-6CC0-D4F399F01887}" dt="2018-09-13T10:31:33.347" v="233" actId="20577"/>
        <pc:sldMkLst>
          <pc:docMk/>
          <pc:sldMk cId="2210375763" sldId="268"/>
        </pc:sldMkLst>
        <pc:spChg chg="mod">
          <ac:chgData name="Tiia.Hintsa" userId="S::tiia.hintsa@cygnnet.fi::33f01ca2-17b5-481f-bf14-70e453074d1f" providerId="AD" clId="Web-{1BDCABA9-60EC-8856-6CC0-D4F399F01887}" dt="2018-09-13T10:31:33.347" v="233" actId="20577"/>
          <ac:spMkLst>
            <pc:docMk/>
            <pc:sldMk cId="2210375763" sldId="268"/>
            <ac:spMk id="3" creationId="{5EF495BD-76CA-40A2-9A92-82B7E27EEABA}"/>
          </ac:spMkLst>
        </pc:spChg>
      </pc:sldChg>
      <pc:sldChg chg="modSp">
        <pc:chgData name="Tiia.Hintsa" userId="S::tiia.hintsa@cygnnet.fi::33f01ca2-17b5-481f-bf14-70e453074d1f" providerId="AD" clId="Web-{1BDCABA9-60EC-8856-6CC0-D4F399F01887}" dt="2018-09-13T10:45:21.072" v="273" actId="20577"/>
        <pc:sldMkLst>
          <pc:docMk/>
          <pc:sldMk cId="4041470616" sldId="269"/>
        </pc:sldMkLst>
        <pc:spChg chg="mod">
          <ac:chgData name="Tiia.Hintsa" userId="S::tiia.hintsa@cygnnet.fi::33f01ca2-17b5-481f-bf14-70e453074d1f" providerId="AD" clId="Web-{1BDCABA9-60EC-8856-6CC0-D4F399F01887}" dt="2018-09-13T10:45:21.072" v="273" actId="20577"/>
          <ac:spMkLst>
            <pc:docMk/>
            <pc:sldMk cId="4041470616" sldId="269"/>
            <ac:spMk id="3" creationId="{FDA53C9C-603E-42F6-B1DF-E9642CD9F95A}"/>
          </ac:spMkLst>
        </pc:spChg>
      </pc:sldChg>
    </pc:docChg>
  </pc:docChgLst>
  <pc:docChgLst>
    <pc:chgData name="Jarmo.Lyhty" userId="S::jarmo.lyhty@cygnnet.fi::ad0a9bc0-515a-4757-a4dd-e2fa57699891" providerId="AD" clId="Web-{25DB3A8D-F96C-9E94-F415-05C91A1F39BE}"/>
    <pc:docChg chg="addSld delSld modSld sldOrd">
      <pc:chgData name="Jarmo.Lyhty" userId="S::jarmo.lyhty@cygnnet.fi::ad0a9bc0-515a-4757-a4dd-e2fa57699891" providerId="AD" clId="Web-{25DB3A8D-F96C-9E94-F415-05C91A1F39BE}" dt="2018-09-07T11:10:00.218" v="573" actId="20577"/>
      <pc:docMkLst>
        <pc:docMk/>
      </pc:docMkLst>
      <pc:sldChg chg="addSp modSp">
        <pc:chgData name="Jarmo.Lyhty" userId="S::jarmo.lyhty@cygnnet.fi::ad0a9bc0-515a-4757-a4dd-e2fa57699891" providerId="AD" clId="Web-{25DB3A8D-F96C-9E94-F415-05C91A1F39BE}" dt="2018-09-07T10:50:36.015" v="343" actId="20577"/>
        <pc:sldMkLst>
          <pc:docMk/>
          <pc:sldMk cId="1636249781" sldId="256"/>
        </pc:sldMkLst>
        <pc:spChg chg="add mod">
          <ac:chgData name="Jarmo.Lyhty" userId="S::jarmo.lyhty@cygnnet.fi::ad0a9bc0-515a-4757-a4dd-e2fa57699891" providerId="AD" clId="Web-{25DB3A8D-F96C-9E94-F415-05C91A1F39BE}" dt="2018-09-07T10:50:36.015" v="343" actId="20577"/>
          <ac:spMkLst>
            <pc:docMk/>
            <pc:sldMk cId="1636249781" sldId="256"/>
            <ac:spMk id="2" creationId="{3151C432-3DA4-49D5-A153-8169EF87A4BA}"/>
          </ac:spMkLst>
        </pc:spChg>
        <pc:spChg chg="mod">
          <ac:chgData name="Jarmo.Lyhty" userId="S::jarmo.lyhty@cygnnet.fi::ad0a9bc0-515a-4757-a4dd-e2fa57699891" providerId="AD" clId="Web-{25DB3A8D-F96C-9E94-F415-05C91A1F39BE}" dt="2018-09-07T10:50:22.140" v="340" actId="14100"/>
          <ac:spMkLst>
            <pc:docMk/>
            <pc:sldMk cId="1636249781" sldId="256"/>
            <ac:spMk id="3" creationId="{00000000-0000-0000-0000-000000000000}"/>
          </ac:spMkLst>
        </pc:spChg>
      </pc:sldChg>
      <pc:sldChg chg="addSp delSp modSp">
        <pc:chgData name="Jarmo.Lyhty" userId="S::jarmo.lyhty@cygnnet.fi::ad0a9bc0-515a-4757-a4dd-e2fa57699891" providerId="AD" clId="Web-{25DB3A8D-F96C-9E94-F415-05C91A1F39BE}" dt="2018-09-07T10:29:35.751" v="174" actId="20577"/>
        <pc:sldMkLst>
          <pc:docMk/>
          <pc:sldMk cId="902778135" sldId="257"/>
        </pc:sldMkLst>
        <pc:spChg chg="add del mod">
          <ac:chgData name="Jarmo.Lyhty" userId="S::jarmo.lyhty@cygnnet.fi::ad0a9bc0-515a-4757-a4dd-e2fa57699891" providerId="AD" clId="Web-{25DB3A8D-F96C-9E94-F415-05C91A1F39BE}" dt="2018-09-07T10:29:35.751" v="174" actId="20577"/>
          <ac:spMkLst>
            <pc:docMk/>
            <pc:sldMk cId="902778135" sldId="257"/>
            <ac:spMk id="7" creationId="{00000000-0000-0000-0000-000000000000}"/>
          </ac:spMkLst>
        </pc:spChg>
        <pc:spChg chg="add del mod">
          <ac:chgData name="Jarmo.Lyhty" userId="S::jarmo.lyhty@cygnnet.fi::ad0a9bc0-515a-4757-a4dd-e2fa57699891" providerId="AD" clId="Web-{25DB3A8D-F96C-9E94-F415-05C91A1F39BE}" dt="2018-09-07T10:11:05.579" v="27"/>
          <ac:spMkLst>
            <pc:docMk/>
            <pc:sldMk cId="902778135" sldId="257"/>
            <ac:spMk id="8" creationId="{87AE5187-D7B9-4B89-8743-A1159A8AF5F0}"/>
          </ac:spMkLst>
        </pc:spChg>
      </pc:sldChg>
      <pc:sldChg chg="new">
        <pc:chgData name="Jarmo.Lyhty" userId="S::jarmo.lyhty@cygnnet.fi::ad0a9bc0-515a-4757-a4dd-e2fa57699891" providerId="AD" clId="Web-{25DB3A8D-F96C-9E94-F415-05C91A1F39BE}" dt="2018-09-07T10:11:18.673" v="28"/>
        <pc:sldMkLst>
          <pc:docMk/>
          <pc:sldMk cId="3340939952" sldId="258"/>
        </pc:sldMkLst>
      </pc:sldChg>
      <pc:sldChg chg="modSp new ord">
        <pc:chgData name="Jarmo.Lyhty" userId="S::jarmo.lyhty@cygnnet.fi::ad0a9bc0-515a-4757-a4dd-e2fa57699891" providerId="AD" clId="Web-{25DB3A8D-F96C-9E94-F415-05C91A1F39BE}" dt="2018-09-07T10:12:17.829" v="50"/>
        <pc:sldMkLst>
          <pc:docMk/>
          <pc:sldMk cId="3357918803" sldId="259"/>
        </pc:sldMkLst>
        <pc:spChg chg="mod">
          <ac:chgData name="Jarmo.Lyhty" userId="S::jarmo.lyhty@cygnnet.fi::ad0a9bc0-515a-4757-a4dd-e2fa57699891" providerId="AD" clId="Web-{25DB3A8D-F96C-9E94-F415-05C91A1F39BE}" dt="2018-09-07T10:12:13.938" v="49" actId="20577"/>
          <ac:spMkLst>
            <pc:docMk/>
            <pc:sldMk cId="3357918803" sldId="259"/>
            <ac:spMk id="2" creationId="{DB2CD637-B9F5-4989-BF1B-296B50D65651}"/>
          </ac:spMkLst>
        </pc:spChg>
      </pc:sldChg>
      <pc:sldChg chg="modSp new">
        <pc:chgData name="Jarmo.Lyhty" userId="S::jarmo.lyhty@cygnnet.fi::ad0a9bc0-515a-4757-a4dd-e2fa57699891" providerId="AD" clId="Web-{25DB3A8D-F96C-9E94-F415-05C91A1F39BE}" dt="2018-09-07T10:51:26.624" v="350" actId="20577"/>
        <pc:sldMkLst>
          <pc:docMk/>
          <pc:sldMk cId="3515909464" sldId="260"/>
        </pc:sldMkLst>
        <pc:spChg chg="mod">
          <ac:chgData name="Jarmo.Lyhty" userId="S::jarmo.lyhty@cygnnet.fi::ad0a9bc0-515a-4757-a4dd-e2fa57699891" providerId="AD" clId="Web-{25DB3A8D-F96C-9E94-F415-05C91A1F39BE}" dt="2018-09-07T10:22:37.110" v="106" actId="20577"/>
          <ac:spMkLst>
            <pc:docMk/>
            <pc:sldMk cId="3515909464" sldId="260"/>
            <ac:spMk id="2" creationId="{561FA8B2-D5C6-4C46-9D11-08BE3CED7A5F}"/>
          </ac:spMkLst>
        </pc:spChg>
        <pc:spChg chg="mod">
          <ac:chgData name="Jarmo.Lyhty" userId="S::jarmo.lyhty@cygnnet.fi::ad0a9bc0-515a-4757-a4dd-e2fa57699891" providerId="AD" clId="Web-{25DB3A8D-F96C-9E94-F415-05C91A1F39BE}" dt="2018-09-07T10:26:01.360" v="119" actId="20577"/>
          <ac:spMkLst>
            <pc:docMk/>
            <pc:sldMk cId="3515909464" sldId="260"/>
            <ac:spMk id="3" creationId="{9163B8C4-D5F9-4088-8577-077753A8D573}"/>
          </ac:spMkLst>
        </pc:spChg>
        <pc:spChg chg="mod">
          <ac:chgData name="Jarmo.Lyhty" userId="S::jarmo.lyhty@cygnnet.fi::ad0a9bc0-515a-4757-a4dd-e2fa57699891" providerId="AD" clId="Web-{25DB3A8D-F96C-9E94-F415-05C91A1F39BE}" dt="2018-09-07T10:51:26.624" v="350" actId="20577"/>
          <ac:spMkLst>
            <pc:docMk/>
            <pc:sldMk cId="3515909464" sldId="260"/>
            <ac:spMk id="8" creationId="{1DE8F9AD-3F83-4718-AD8D-2556F84909EE}"/>
          </ac:spMkLst>
        </pc:spChg>
      </pc:sldChg>
      <pc:sldChg chg="modSp new">
        <pc:chgData name="Jarmo.Lyhty" userId="S::jarmo.lyhty@cygnnet.fi::ad0a9bc0-515a-4757-a4dd-e2fa57699891" providerId="AD" clId="Web-{25DB3A8D-F96C-9E94-F415-05C91A1F39BE}" dt="2018-09-07T11:10:00.218" v="573" actId="20577"/>
        <pc:sldMkLst>
          <pc:docMk/>
          <pc:sldMk cId="3173953727" sldId="261"/>
        </pc:sldMkLst>
        <pc:spChg chg="mod">
          <ac:chgData name="Jarmo.Lyhty" userId="S::jarmo.lyhty@cygnnet.fi::ad0a9bc0-515a-4757-a4dd-e2fa57699891" providerId="AD" clId="Web-{25DB3A8D-F96C-9E94-F415-05C91A1F39BE}" dt="2018-09-07T10:54:24.796" v="365" actId="20577"/>
          <ac:spMkLst>
            <pc:docMk/>
            <pc:sldMk cId="3173953727" sldId="261"/>
            <ac:spMk id="2" creationId="{EA7ED4C5-CA64-4945-9381-660B48C9F0B7}"/>
          </ac:spMkLst>
        </pc:spChg>
        <pc:spChg chg="mod">
          <ac:chgData name="Jarmo.Lyhty" userId="S::jarmo.lyhty@cygnnet.fi::ad0a9bc0-515a-4757-a4dd-e2fa57699891" providerId="AD" clId="Web-{25DB3A8D-F96C-9E94-F415-05C91A1F39BE}" dt="2018-09-07T11:10:00.218" v="573" actId="20577"/>
          <ac:spMkLst>
            <pc:docMk/>
            <pc:sldMk cId="3173953727" sldId="261"/>
            <ac:spMk id="3" creationId="{34C8720A-2A6B-4268-855D-D7C72D1DC3CA}"/>
          </ac:spMkLst>
        </pc:spChg>
      </pc:sldChg>
      <pc:sldChg chg="modSp new">
        <pc:chgData name="Jarmo.Lyhty" userId="S::jarmo.lyhty@cygnnet.fi::ad0a9bc0-515a-4757-a4dd-e2fa57699891" providerId="AD" clId="Web-{25DB3A8D-F96C-9E94-F415-05C91A1F39BE}" dt="2018-09-07T10:46:03.157" v="291" actId="20577"/>
        <pc:sldMkLst>
          <pc:docMk/>
          <pc:sldMk cId="3258990653" sldId="262"/>
        </pc:sldMkLst>
        <pc:spChg chg="mod">
          <ac:chgData name="Jarmo.Lyhty" userId="S::jarmo.lyhty@cygnnet.fi::ad0a9bc0-515a-4757-a4dd-e2fa57699891" providerId="AD" clId="Web-{25DB3A8D-F96C-9E94-F415-05C91A1F39BE}" dt="2018-09-07T10:33:10.422" v="211" actId="20577"/>
          <ac:spMkLst>
            <pc:docMk/>
            <pc:sldMk cId="3258990653" sldId="262"/>
            <ac:spMk id="2" creationId="{7579DD68-A9AB-4957-8657-91AF94109221}"/>
          </ac:spMkLst>
        </pc:spChg>
        <pc:spChg chg="mod">
          <ac:chgData name="Jarmo.Lyhty" userId="S::jarmo.lyhty@cygnnet.fi::ad0a9bc0-515a-4757-a4dd-e2fa57699891" providerId="AD" clId="Web-{25DB3A8D-F96C-9E94-F415-05C91A1F39BE}" dt="2018-09-07T10:46:03.157" v="291" actId="20577"/>
          <ac:spMkLst>
            <pc:docMk/>
            <pc:sldMk cId="3258990653" sldId="262"/>
            <ac:spMk id="3" creationId="{2ABFF2A6-54C1-48A4-B1CE-17BD3857CF15}"/>
          </ac:spMkLst>
        </pc:spChg>
      </pc:sldChg>
      <pc:sldChg chg="add del replId">
        <pc:chgData name="Jarmo.Lyhty" userId="S::jarmo.lyhty@cygnnet.fi::ad0a9bc0-515a-4757-a4dd-e2fa57699891" providerId="AD" clId="Web-{25DB3A8D-F96C-9E94-F415-05C91A1F39BE}" dt="2018-09-07T10:43:02.001" v="223"/>
        <pc:sldMkLst>
          <pc:docMk/>
          <pc:sldMk cId="3460524709" sldId="264"/>
        </pc:sldMkLst>
      </pc:sldChg>
    </pc:docChg>
  </pc:docChgLst>
  <pc:docChgLst>
    <pc:chgData name="Jarmo.Lyhty" userId="S::jarmo.lyhty@cygnnet.fi::ad0a9bc0-515a-4757-a4dd-e2fa57699891" providerId="AD" clId="Web-{FBB70552-80CC-340D-E02B-18B5AED5E1D6}"/>
    <pc:docChg chg="addSld modSld">
      <pc:chgData name="Jarmo.Lyhty" userId="S::jarmo.lyhty@cygnnet.fi::ad0a9bc0-515a-4757-a4dd-e2fa57699891" providerId="AD" clId="Web-{FBB70552-80CC-340D-E02B-18B5AED5E1D6}" dt="2018-09-11T19:10:52.334" v="467" actId="20577"/>
      <pc:docMkLst>
        <pc:docMk/>
      </pc:docMkLst>
      <pc:sldChg chg="modSp">
        <pc:chgData name="Jarmo.Lyhty" userId="S::jarmo.lyhty@cygnnet.fi::ad0a9bc0-515a-4757-a4dd-e2fa57699891" providerId="AD" clId="Web-{FBB70552-80CC-340D-E02B-18B5AED5E1D6}" dt="2018-09-11T19:04:14.850" v="282" actId="20577"/>
        <pc:sldMkLst>
          <pc:docMk/>
          <pc:sldMk cId="902778135" sldId="257"/>
        </pc:sldMkLst>
        <pc:spChg chg="mod">
          <ac:chgData name="Jarmo.Lyhty" userId="S::jarmo.lyhty@cygnnet.fi::ad0a9bc0-515a-4757-a4dd-e2fa57699891" providerId="AD" clId="Web-{FBB70552-80CC-340D-E02B-18B5AED5E1D6}" dt="2018-09-11T19:04:14.850" v="282" actId="20577"/>
          <ac:spMkLst>
            <pc:docMk/>
            <pc:sldMk cId="902778135" sldId="257"/>
            <ac:spMk id="3" creationId="{00000000-0000-0000-0000-000000000000}"/>
          </ac:spMkLst>
        </pc:spChg>
      </pc:sldChg>
      <pc:sldChg chg="modSp">
        <pc:chgData name="Jarmo.Lyhty" userId="S::jarmo.lyhty@cygnnet.fi::ad0a9bc0-515a-4757-a4dd-e2fa57699891" providerId="AD" clId="Web-{FBB70552-80CC-340D-E02B-18B5AED5E1D6}" dt="2018-09-11T18:45:32.335" v="33" actId="20577"/>
        <pc:sldMkLst>
          <pc:docMk/>
          <pc:sldMk cId="3340939952" sldId="258"/>
        </pc:sldMkLst>
        <pc:spChg chg="mod">
          <ac:chgData name="Jarmo.Lyhty" userId="S::jarmo.lyhty@cygnnet.fi::ad0a9bc0-515a-4757-a4dd-e2fa57699891" providerId="AD" clId="Web-{FBB70552-80CC-340D-E02B-18B5AED5E1D6}" dt="2018-09-11T18:45:32.335" v="33" actId="20577"/>
          <ac:spMkLst>
            <pc:docMk/>
            <pc:sldMk cId="3340939952" sldId="258"/>
            <ac:spMk id="3" creationId="{63BA6EE2-171F-4974-93A0-BD42A53EC743}"/>
          </ac:spMkLst>
        </pc:spChg>
      </pc:sldChg>
      <pc:sldChg chg="modSp">
        <pc:chgData name="Jarmo.Lyhty" userId="S::jarmo.lyhty@cygnnet.fi::ad0a9bc0-515a-4757-a4dd-e2fa57699891" providerId="AD" clId="Web-{FBB70552-80CC-340D-E02B-18B5AED5E1D6}" dt="2018-09-11T19:02:00.844" v="264" actId="20577"/>
        <pc:sldMkLst>
          <pc:docMk/>
          <pc:sldMk cId="3357918803" sldId="259"/>
        </pc:sldMkLst>
        <pc:spChg chg="mod">
          <ac:chgData name="Jarmo.Lyhty" userId="S::jarmo.lyhty@cygnnet.fi::ad0a9bc0-515a-4757-a4dd-e2fa57699891" providerId="AD" clId="Web-{FBB70552-80CC-340D-E02B-18B5AED5E1D6}" dt="2018-09-11T19:02:00.844" v="264" actId="20577"/>
          <ac:spMkLst>
            <pc:docMk/>
            <pc:sldMk cId="3357918803" sldId="259"/>
            <ac:spMk id="3" creationId="{5D3494AF-8616-4BFE-AE4F-3DFD5072B60F}"/>
          </ac:spMkLst>
        </pc:spChg>
      </pc:sldChg>
      <pc:sldChg chg="modSp">
        <pc:chgData name="Jarmo.Lyhty" userId="S::jarmo.lyhty@cygnnet.fi::ad0a9bc0-515a-4757-a4dd-e2fa57699891" providerId="AD" clId="Web-{FBB70552-80CC-340D-E02B-18B5AED5E1D6}" dt="2018-09-11T19:04:50.319" v="285" actId="20577"/>
        <pc:sldMkLst>
          <pc:docMk/>
          <pc:sldMk cId="3515909464" sldId="260"/>
        </pc:sldMkLst>
        <pc:spChg chg="mod">
          <ac:chgData name="Jarmo.Lyhty" userId="S::jarmo.lyhty@cygnnet.fi::ad0a9bc0-515a-4757-a4dd-e2fa57699891" providerId="AD" clId="Web-{FBB70552-80CC-340D-E02B-18B5AED5E1D6}" dt="2018-09-11T19:04:50.319" v="285" actId="20577"/>
          <ac:spMkLst>
            <pc:docMk/>
            <pc:sldMk cId="3515909464" sldId="260"/>
            <ac:spMk id="8" creationId="{1DE8F9AD-3F83-4718-AD8D-2556F84909EE}"/>
          </ac:spMkLst>
        </pc:spChg>
      </pc:sldChg>
      <pc:sldChg chg="modSp">
        <pc:chgData name="Jarmo.Lyhty" userId="S::jarmo.lyhty@cygnnet.fi::ad0a9bc0-515a-4757-a4dd-e2fa57699891" providerId="AD" clId="Web-{FBB70552-80CC-340D-E02B-18B5AED5E1D6}" dt="2018-09-11T18:53:44.058" v="165" actId="20577"/>
        <pc:sldMkLst>
          <pc:docMk/>
          <pc:sldMk cId="3258990653" sldId="262"/>
        </pc:sldMkLst>
        <pc:spChg chg="mod">
          <ac:chgData name="Jarmo.Lyhty" userId="S::jarmo.lyhty@cygnnet.fi::ad0a9bc0-515a-4757-a4dd-e2fa57699891" providerId="AD" clId="Web-{FBB70552-80CC-340D-E02B-18B5AED5E1D6}" dt="2018-09-11T18:53:44.058" v="165" actId="20577"/>
          <ac:spMkLst>
            <pc:docMk/>
            <pc:sldMk cId="3258990653" sldId="262"/>
            <ac:spMk id="3" creationId="{2ABFF2A6-54C1-48A4-B1CE-17BD3857CF15}"/>
          </ac:spMkLst>
        </pc:spChg>
      </pc:sldChg>
      <pc:sldChg chg="modSp">
        <pc:chgData name="Jarmo.Lyhty" userId="S::jarmo.lyhty@cygnnet.fi::ad0a9bc0-515a-4757-a4dd-e2fa57699891" providerId="AD" clId="Web-{FBB70552-80CC-340D-E02B-18B5AED5E1D6}" dt="2018-09-11T19:05:47.743" v="291" actId="20577"/>
        <pc:sldMkLst>
          <pc:docMk/>
          <pc:sldMk cId="569716329" sldId="263"/>
        </pc:sldMkLst>
        <pc:spChg chg="mod">
          <ac:chgData name="Jarmo.Lyhty" userId="S::jarmo.lyhty@cygnnet.fi::ad0a9bc0-515a-4757-a4dd-e2fa57699891" providerId="AD" clId="Web-{FBB70552-80CC-340D-E02B-18B5AED5E1D6}" dt="2018-09-11T19:05:47.743" v="291" actId="20577"/>
          <ac:spMkLst>
            <pc:docMk/>
            <pc:sldMk cId="569716329" sldId="263"/>
            <ac:spMk id="3" creationId="{57933A59-6DCB-4B4B-85D1-9851AB13ED38}"/>
          </ac:spMkLst>
        </pc:spChg>
      </pc:sldChg>
      <pc:sldChg chg="modSp addCm modCm">
        <pc:chgData name="Jarmo.Lyhty" userId="S::jarmo.lyhty@cygnnet.fi::ad0a9bc0-515a-4757-a4dd-e2fa57699891" providerId="AD" clId="Web-{FBB70552-80CC-340D-E02B-18B5AED5E1D6}" dt="2018-09-11T18:57:45.459" v="197" actId="20577"/>
        <pc:sldMkLst>
          <pc:docMk/>
          <pc:sldMk cId="1713750517" sldId="265"/>
        </pc:sldMkLst>
        <pc:spChg chg="mod">
          <ac:chgData name="Jarmo.Lyhty" userId="S::jarmo.lyhty@cygnnet.fi::ad0a9bc0-515a-4757-a4dd-e2fa57699891" providerId="AD" clId="Web-{FBB70552-80CC-340D-E02B-18B5AED5E1D6}" dt="2018-09-11T18:57:45.459" v="197" actId="20577"/>
          <ac:spMkLst>
            <pc:docMk/>
            <pc:sldMk cId="1713750517" sldId="265"/>
            <ac:spMk id="3" creationId="{6E8C7DC3-C5BE-42EE-B0C4-6558A9F194FA}"/>
          </ac:spMkLst>
        </pc:spChg>
      </pc:sldChg>
      <pc:sldChg chg="modSp new">
        <pc:chgData name="Jarmo.Lyhty" userId="S::jarmo.lyhty@cygnnet.fi::ad0a9bc0-515a-4757-a4dd-e2fa57699891" providerId="AD" clId="Web-{FBB70552-80CC-340D-E02B-18B5AED5E1D6}" dt="2018-09-11T19:07:53.030" v="387" actId="20577"/>
        <pc:sldMkLst>
          <pc:docMk/>
          <pc:sldMk cId="1198299579" sldId="266"/>
        </pc:sldMkLst>
        <pc:spChg chg="mod">
          <ac:chgData name="Jarmo.Lyhty" userId="S::jarmo.lyhty@cygnnet.fi::ad0a9bc0-515a-4757-a4dd-e2fa57699891" providerId="AD" clId="Web-{FBB70552-80CC-340D-E02B-18B5AED5E1D6}" dt="2018-09-11T19:06:00.900" v="300" actId="20577"/>
          <ac:spMkLst>
            <pc:docMk/>
            <pc:sldMk cId="1198299579" sldId="266"/>
            <ac:spMk id="2" creationId="{36F2CB61-38B3-41BA-8EE9-7FE754D49F32}"/>
          </ac:spMkLst>
        </pc:spChg>
        <pc:spChg chg="mod">
          <ac:chgData name="Jarmo.Lyhty" userId="S::jarmo.lyhty@cygnnet.fi::ad0a9bc0-515a-4757-a4dd-e2fa57699891" providerId="AD" clId="Web-{FBB70552-80CC-340D-E02B-18B5AED5E1D6}" dt="2018-09-11T19:07:53.030" v="387" actId="20577"/>
          <ac:spMkLst>
            <pc:docMk/>
            <pc:sldMk cId="1198299579" sldId="266"/>
            <ac:spMk id="3" creationId="{7B7D9813-8A73-4931-B200-CFA00E2A9AF0}"/>
          </ac:spMkLst>
        </pc:spChg>
      </pc:sldChg>
      <pc:sldChg chg="modSp new">
        <pc:chgData name="Jarmo.Lyhty" userId="S::jarmo.lyhty@cygnnet.fi::ad0a9bc0-515a-4757-a4dd-e2fa57699891" providerId="AD" clId="Web-{FBB70552-80CC-340D-E02B-18B5AED5E1D6}" dt="2018-09-11T19:10:52.334" v="467" actId="20577"/>
        <pc:sldMkLst>
          <pc:docMk/>
          <pc:sldMk cId="3356245166" sldId="267"/>
        </pc:sldMkLst>
        <pc:spChg chg="mod">
          <ac:chgData name="Jarmo.Lyhty" userId="S::jarmo.lyhty@cygnnet.fi::ad0a9bc0-515a-4757-a4dd-e2fa57699891" providerId="AD" clId="Web-{FBB70552-80CC-340D-E02B-18B5AED5E1D6}" dt="2018-09-11T19:08:43.266" v="397" actId="20577"/>
          <ac:spMkLst>
            <pc:docMk/>
            <pc:sldMk cId="3356245166" sldId="267"/>
            <ac:spMk id="2" creationId="{3C541784-F0E7-4446-986C-D50C756B4C9D}"/>
          </ac:spMkLst>
        </pc:spChg>
        <pc:spChg chg="mod">
          <ac:chgData name="Jarmo.Lyhty" userId="S::jarmo.lyhty@cygnnet.fi::ad0a9bc0-515a-4757-a4dd-e2fa57699891" providerId="AD" clId="Web-{FBB70552-80CC-340D-E02B-18B5AED5E1D6}" dt="2018-09-11T19:10:52.334" v="467" actId="20577"/>
          <ac:spMkLst>
            <pc:docMk/>
            <pc:sldMk cId="3356245166" sldId="267"/>
            <ac:spMk id="3" creationId="{E968998E-C008-4623-B99E-1353351139AD}"/>
          </ac:spMkLst>
        </pc:spChg>
      </pc:sldChg>
    </pc:docChg>
  </pc:docChgLst>
  <pc:docChgLst>
    <pc:chgData name="Tuija Elina.Lindstrom" userId="S::tuijaelina.lindstrom@cygnnet.fi::02234069-c030-4385-a35f-cd200d6c7793" providerId="AD" clId="Web-{21119EB3-D158-430E-B46B-D21DC212919E}"/>
    <pc:docChg chg="addSld delSld modSld">
      <pc:chgData name="Tuija Elina.Lindstrom" userId="S::tuijaelina.lindstrom@cygnnet.fi::02234069-c030-4385-a35f-cd200d6c7793" providerId="AD" clId="Web-{21119EB3-D158-430E-B46B-D21DC212919E}" dt="2018-09-07T10:58:41.290" v="296" actId="20577"/>
      <pc:docMkLst>
        <pc:docMk/>
      </pc:docMkLst>
      <pc:sldChg chg="new del">
        <pc:chgData name="Tuija Elina.Lindstrom" userId="S::tuijaelina.lindstrom@cygnnet.fi::02234069-c030-4385-a35f-cd200d6c7793" providerId="AD" clId="Web-{21119EB3-D158-430E-B46B-D21DC212919E}" dt="2018-09-07T10:11:07.121" v="1"/>
        <pc:sldMkLst>
          <pc:docMk/>
          <pc:sldMk cId="487824467" sldId="258"/>
        </pc:sldMkLst>
      </pc:sldChg>
      <pc:sldChg chg="modSp">
        <pc:chgData name="Tuija Elina.Lindstrom" userId="S::tuijaelina.lindstrom@cygnnet.fi::02234069-c030-4385-a35f-cd200d6c7793" providerId="AD" clId="Web-{21119EB3-D158-430E-B46B-D21DC212919E}" dt="2018-09-07T10:24:59.804" v="36" actId="20577"/>
        <pc:sldMkLst>
          <pc:docMk/>
          <pc:sldMk cId="3340939952" sldId="258"/>
        </pc:sldMkLst>
        <pc:spChg chg="mod">
          <ac:chgData name="Tuija Elina.Lindstrom" userId="S::tuijaelina.lindstrom@cygnnet.fi::02234069-c030-4385-a35f-cd200d6c7793" providerId="AD" clId="Web-{21119EB3-D158-430E-B46B-D21DC212919E}" dt="2018-09-07T10:24:59.804" v="36" actId="20577"/>
          <ac:spMkLst>
            <pc:docMk/>
            <pc:sldMk cId="3340939952" sldId="258"/>
            <ac:spMk id="2" creationId="{E4B96A95-DF5C-42D5-9AE1-B09D6C08E367}"/>
          </ac:spMkLst>
        </pc:spChg>
        <pc:spChg chg="mod">
          <ac:chgData name="Tuija Elina.Lindstrom" userId="S::tuijaelina.lindstrom@cygnnet.fi::02234069-c030-4385-a35f-cd200d6c7793" providerId="AD" clId="Web-{21119EB3-D158-430E-B46B-D21DC212919E}" dt="2018-09-07T10:11:42.902" v="4" actId="20577"/>
          <ac:spMkLst>
            <pc:docMk/>
            <pc:sldMk cId="3340939952" sldId="258"/>
            <ac:spMk id="3" creationId="{63BA6EE2-171F-4974-93A0-BD42A53EC743}"/>
          </ac:spMkLst>
        </pc:spChg>
      </pc:sldChg>
      <pc:sldChg chg="modSp">
        <pc:chgData name="Tuija Elina.Lindstrom" userId="S::tuijaelina.lindstrom@cygnnet.fi::02234069-c030-4385-a35f-cd200d6c7793" providerId="AD" clId="Web-{21119EB3-D158-430E-B46B-D21DC212919E}" dt="2018-09-07T10:17:48.166" v="24" actId="20577"/>
        <pc:sldMkLst>
          <pc:docMk/>
          <pc:sldMk cId="3357918803" sldId="259"/>
        </pc:sldMkLst>
        <pc:spChg chg="mod">
          <ac:chgData name="Tuija Elina.Lindstrom" userId="S::tuijaelina.lindstrom@cygnnet.fi::02234069-c030-4385-a35f-cd200d6c7793" providerId="AD" clId="Web-{21119EB3-D158-430E-B46B-D21DC212919E}" dt="2018-09-07T10:17:48.166" v="24" actId="20577"/>
          <ac:spMkLst>
            <pc:docMk/>
            <pc:sldMk cId="3357918803" sldId="259"/>
            <ac:spMk id="2" creationId="{DB2CD637-B9F5-4989-BF1B-296B50D65651}"/>
          </ac:spMkLst>
        </pc:spChg>
        <pc:spChg chg="mod">
          <ac:chgData name="Tuija Elina.Lindstrom" userId="S::tuijaelina.lindstrom@cygnnet.fi::02234069-c030-4385-a35f-cd200d6c7793" providerId="AD" clId="Web-{21119EB3-D158-430E-B46B-D21DC212919E}" dt="2018-09-07T10:17:35.806" v="22" actId="20577"/>
          <ac:spMkLst>
            <pc:docMk/>
            <pc:sldMk cId="3357918803" sldId="259"/>
            <ac:spMk id="3" creationId="{5D3494AF-8616-4BFE-AE4F-3DFD5072B60F}"/>
          </ac:spMkLst>
        </pc:spChg>
      </pc:sldChg>
      <pc:sldChg chg="modSp add del">
        <pc:chgData name="Tuija Elina.Lindstrom" userId="S::tuijaelina.lindstrom@cygnnet.fi::02234069-c030-4385-a35f-cd200d6c7793" providerId="AD" clId="Web-{21119EB3-D158-430E-B46B-D21DC212919E}" dt="2018-09-07T10:42:00.954" v="157" actId="20577"/>
        <pc:sldMkLst>
          <pc:docMk/>
          <pc:sldMk cId="3173953727" sldId="261"/>
        </pc:sldMkLst>
        <pc:spChg chg="mod">
          <ac:chgData name="Tuija Elina.Lindstrom" userId="S::tuijaelina.lindstrom@cygnnet.fi::02234069-c030-4385-a35f-cd200d6c7793" providerId="AD" clId="Web-{21119EB3-D158-430E-B46B-D21DC212919E}" dt="2018-09-07T10:42:00.954" v="157" actId="20577"/>
          <ac:spMkLst>
            <pc:docMk/>
            <pc:sldMk cId="3173953727" sldId="261"/>
            <ac:spMk id="3" creationId="{34C8720A-2A6B-4268-855D-D7C72D1DC3CA}"/>
          </ac:spMkLst>
        </pc:spChg>
      </pc:sldChg>
      <pc:sldChg chg="modSp">
        <pc:chgData name="Tuija Elina.Lindstrom" userId="S::tuijaelina.lindstrom@cygnnet.fi::02234069-c030-4385-a35f-cd200d6c7793" providerId="AD" clId="Web-{21119EB3-D158-430E-B46B-D21DC212919E}" dt="2018-09-07T10:54:51.854" v="181" actId="20577"/>
        <pc:sldMkLst>
          <pc:docMk/>
          <pc:sldMk cId="3258990653" sldId="262"/>
        </pc:sldMkLst>
        <pc:spChg chg="mod">
          <ac:chgData name="Tuija Elina.Lindstrom" userId="S::tuijaelina.lindstrom@cygnnet.fi::02234069-c030-4385-a35f-cd200d6c7793" providerId="AD" clId="Web-{21119EB3-D158-430E-B46B-D21DC212919E}" dt="2018-09-07T10:54:51.854" v="181" actId="20577"/>
          <ac:spMkLst>
            <pc:docMk/>
            <pc:sldMk cId="3258990653" sldId="262"/>
            <ac:spMk id="3" creationId="{2ABFF2A6-54C1-48A4-B1CE-17BD3857CF15}"/>
          </ac:spMkLst>
        </pc:spChg>
      </pc:sldChg>
      <pc:sldChg chg="modSp">
        <pc:chgData name="Tuija Elina.Lindstrom" userId="S::tuijaelina.lindstrom@cygnnet.fi::02234069-c030-4385-a35f-cd200d6c7793" providerId="AD" clId="Web-{21119EB3-D158-430E-B46B-D21DC212919E}" dt="2018-09-07T10:56:11.541" v="217" actId="20577"/>
        <pc:sldMkLst>
          <pc:docMk/>
          <pc:sldMk cId="3155928253" sldId="264"/>
        </pc:sldMkLst>
        <pc:spChg chg="mod">
          <ac:chgData name="Tuija Elina.Lindstrom" userId="S::tuijaelina.lindstrom@cygnnet.fi::02234069-c030-4385-a35f-cd200d6c7793" providerId="AD" clId="Web-{21119EB3-D158-430E-B46B-D21DC212919E}" dt="2018-09-07T10:53:44.261" v="179" actId="20577"/>
          <ac:spMkLst>
            <pc:docMk/>
            <pc:sldMk cId="3155928253" sldId="264"/>
            <ac:spMk id="2" creationId="{C8CA61CE-450B-48D8-ACFA-FC426A090F90}"/>
          </ac:spMkLst>
        </pc:spChg>
        <pc:spChg chg="mod">
          <ac:chgData name="Tuija Elina.Lindstrom" userId="S::tuijaelina.lindstrom@cygnnet.fi::02234069-c030-4385-a35f-cd200d6c7793" providerId="AD" clId="Web-{21119EB3-D158-430E-B46B-D21DC212919E}" dt="2018-09-07T10:56:11.541" v="217" actId="20577"/>
          <ac:spMkLst>
            <pc:docMk/>
            <pc:sldMk cId="3155928253" sldId="264"/>
            <ac:spMk id="3" creationId="{FDA53C9C-603E-42F6-B1DF-E9642CD9F95A}"/>
          </ac:spMkLst>
        </pc:spChg>
      </pc:sldChg>
      <pc:sldChg chg="modSp">
        <pc:chgData name="Tuija Elina.Lindstrom" userId="S::tuijaelina.lindstrom@cygnnet.fi::02234069-c030-4385-a35f-cd200d6c7793" providerId="AD" clId="Web-{21119EB3-D158-430E-B46B-D21DC212919E}" dt="2018-09-07T10:58:41.290" v="296" actId="20577"/>
        <pc:sldMkLst>
          <pc:docMk/>
          <pc:sldMk cId="1713750517" sldId="265"/>
        </pc:sldMkLst>
        <pc:spChg chg="mod">
          <ac:chgData name="Tuija Elina.Lindstrom" userId="S::tuijaelina.lindstrom@cygnnet.fi::02234069-c030-4385-a35f-cd200d6c7793" providerId="AD" clId="Web-{21119EB3-D158-430E-B46B-D21DC212919E}" dt="2018-09-07T10:55:12.792" v="195" actId="20577"/>
          <ac:spMkLst>
            <pc:docMk/>
            <pc:sldMk cId="1713750517" sldId="265"/>
            <ac:spMk id="2" creationId="{0141C7B1-9050-40A9-B827-64304A015D87}"/>
          </ac:spMkLst>
        </pc:spChg>
        <pc:spChg chg="mod">
          <ac:chgData name="Tuija Elina.Lindstrom" userId="S::tuijaelina.lindstrom@cygnnet.fi::02234069-c030-4385-a35f-cd200d6c7793" providerId="AD" clId="Web-{21119EB3-D158-430E-B46B-D21DC212919E}" dt="2018-09-07T10:58:41.290" v="296" actId="20577"/>
          <ac:spMkLst>
            <pc:docMk/>
            <pc:sldMk cId="1713750517" sldId="265"/>
            <ac:spMk id="3" creationId="{6E8C7DC3-C5BE-42EE-B0C4-6558A9F194FA}"/>
          </ac:spMkLst>
        </pc:spChg>
      </pc:sldChg>
    </pc:docChg>
  </pc:docChgLst>
  <pc:docChgLst>
    <pc:chgData name="Tiia.Hintsa" userId="S::tiia.hintsa@cygnnet.fi::33f01ca2-17b5-481f-bf14-70e453074d1f" providerId="AD" clId="Web-{5EAA5181-B65B-E765-7D71-2B572C72C816}"/>
    <pc:docChg chg="modSld">
      <pc:chgData name="Tiia.Hintsa" userId="S::tiia.hintsa@cygnnet.fi::33f01ca2-17b5-481f-bf14-70e453074d1f" providerId="AD" clId="Web-{5EAA5181-B65B-E765-7D71-2B572C72C816}" dt="2018-09-07T10:49:53.887" v="153" actId="20577"/>
      <pc:docMkLst>
        <pc:docMk/>
      </pc:docMkLst>
      <pc:sldChg chg="modSp">
        <pc:chgData name="Tiia.Hintsa" userId="S::tiia.hintsa@cygnnet.fi::33f01ca2-17b5-481f-bf14-70e453074d1f" providerId="AD" clId="Web-{5EAA5181-B65B-E765-7D71-2B572C72C816}" dt="2018-09-07T10:07:16.061" v="6" actId="20577"/>
        <pc:sldMkLst>
          <pc:docMk/>
          <pc:sldMk cId="902778135" sldId="257"/>
        </pc:sldMkLst>
        <pc:spChg chg="mod">
          <ac:chgData name="Tiia.Hintsa" userId="S::tiia.hintsa@cygnnet.fi::33f01ca2-17b5-481f-bf14-70e453074d1f" providerId="AD" clId="Web-{5EAA5181-B65B-E765-7D71-2B572C72C816}" dt="2018-09-07T10:07:16.061" v="6" actId="20577"/>
          <ac:spMkLst>
            <pc:docMk/>
            <pc:sldMk cId="902778135" sldId="257"/>
            <ac:spMk id="7" creationId="{00000000-0000-0000-0000-000000000000}"/>
          </ac:spMkLst>
        </pc:spChg>
      </pc:sldChg>
      <pc:sldChg chg="modSp modNotes">
        <pc:chgData name="Tiia.Hintsa" userId="S::tiia.hintsa@cygnnet.fi::33f01ca2-17b5-481f-bf14-70e453074d1f" providerId="AD" clId="Web-{5EAA5181-B65B-E765-7D71-2B572C72C816}" dt="2018-09-07T10:20:02.128" v="50"/>
        <pc:sldMkLst>
          <pc:docMk/>
          <pc:sldMk cId="3357918803" sldId="259"/>
        </pc:sldMkLst>
        <pc:spChg chg="mod">
          <ac:chgData name="Tiia.Hintsa" userId="S::tiia.hintsa@cygnnet.fi::33f01ca2-17b5-481f-bf14-70e453074d1f" providerId="AD" clId="Web-{5EAA5181-B65B-E765-7D71-2B572C72C816}" dt="2018-09-07T10:17:26.487" v="47" actId="20577"/>
          <ac:spMkLst>
            <pc:docMk/>
            <pc:sldMk cId="3357918803" sldId="259"/>
            <ac:spMk id="2" creationId="{DB2CD637-B9F5-4989-BF1B-296B50D65651}"/>
          </ac:spMkLst>
        </pc:spChg>
      </pc:sldChg>
      <pc:sldChg chg="addSp delSp modSp">
        <pc:chgData name="Tiia.Hintsa" userId="S::tiia.hintsa@cygnnet.fi::33f01ca2-17b5-481f-bf14-70e453074d1f" providerId="AD" clId="Web-{5EAA5181-B65B-E765-7D71-2B572C72C816}" dt="2018-09-07T10:29:59.006" v="90" actId="20577"/>
        <pc:sldMkLst>
          <pc:docMk/>
          <pc:sldMk cId="3515909464" sldId="260"/>
        </pc:sldMkLst>
        <pc:spChg chg="del mod">
          <ac:chgData name="Tiia.Hintsa" userId="S::tiia.hintsa@cygnnet.fi::33f01ca2-17b5-481f-bf14-70e453074d1f" providerId="AD" clId="Web-{5EAA5181-B65B-E765-7D71-2B572C72C816}" dt="2018-09-07T10:29:59.006" v="90" actId="20577"/>
          <ac:spMkLst>
            <pc:docMk/>
            <pc:sldMk cId="3515909464" sldId="260"/>
            <ac:spMk id="8" creationId="{1DE8F9AD-3F83-4718-AD8D-2556F84909EE}"/>
          </ac:spMkLst>
        </pc:spChg>
        <pc:spChg chg="add mod">
          <ac:chgData name="Tiia.Hintsa" userId="S::tiia.hintsa@cygnnet.fi::33f01ca2-17b5-481f-bf14-70e453074d1f" providerId="AD" clId="Web-{5EAA5181-B65B-E765-7D71-2B572C72C816}" dt="2018-09-07T10:27:32.975" v="65"/>
          <ac:spMkLst>
            <pc:docMk/>
            <pc:sldMk cId="3515909464" sldId="260"/>
            <ac:spMk id="9" creationId="{82C1FDFC-1C7C-439F-BA15-5C09BAC2CAF8}"/>
          </ac:spMkLst>
        </pc:spChg>
      </pc:sldChg>
      <pc:sldChg chg="modSp">
        <pc:chgData name="Tiia.Hintsa" userId="S::tiia.hintsa@cygnnet.fi::33f01ca2-17b5-481f-bf14-70e453074d1f" providerId="AD" clId="Web-{5EAA5181-B65B-E765-7D71-2B572C72C816}" dt="2018-09-07T10:44:12.278" v="145" actId="20577"/>
        <pc:sldMkLst>
          <pc:docMk/>
          <pc:sldMk cId="3173953727" sldId="261"/>
        </pc:sldMkLst>
        <pc:spChg chg="mod">
          <ac:chgData name="Tiia.Hintsa" userId="S::tiia.hintsa@cygnnet.fi::33f01ca2-17b5-481f-bf14-70e453074d1f" providerId="AD" clId="Web-{5EAA5181-B65B-E765-7D71-2B572C72C816}" dt="2018-09-07T10:44:12.278" v="145" actId="20577"/>
          <ac:spMkLst>
            <pc:docMk/>
            <pc:sldMk cId="3173953727" sldId="261"/>
            <ac:spMk id="3" creationId="{34C8720A-2A6B-4268-855D-D7C72D1DC3CA}"/>
          </ac:spMkLst>
        </pc:spChg>
      </pc:sldChg>
      <pc:sldChg chg="modSp">
        <pc:chgData name="Tiia.Hintsa" userId="S::tiia.hintsa@cygnnet.fi::33f01ca2-17b5-481f-bf14-70e453074d1f" providerId="AD" clId="Web-{5EAA5181-B65B-E765-7D71-2B572C72C816}" dt="2018-09-07T10:49:53.887" v="153" actId="20577"/>
        <pc:sldMkLst>
          <pc:docMk/>
          <pc:sldMk cId="3258990653" sldId="262"/>
        </pc:sldMkLst>
        <pc:spChg chg="mod">
          <ac:chgData name="Tiia.Hintsa" userId="S::tiia.hintsa@cygnnet.fi::33f01ca2-17b5-481f-bf14-70e453074d1f" providerId="AD" clId="Web-{5EAA5181-B65B-E765-7D71-2B572C72C816}" dt="2018-09-07T10:49:53.887" v="153" actId="20577"/>
          <ac:spMkLst>
            <pc:docMk/>
            <pc:sldMk cId="3258990653" sldId="262"/>
            <ac:spMk id="3" creationId="{2ABFF2A6-54C1-48A4-B1CE-17BD3857CF15}"/>
          </ac:spMkLst>
        </pc:spChg>
      </pc:sldChg>
    </pc:docChg>
  </pc:docChgLst>
  <pc:docChgLst>
    <pc:chgData name="Heikki.Jyvasjarvi" userId="S::heikki.jyvasjarvi@cygnnet.fi::d43bf1f2-0c6c-4ecf-bad9-9d0b8b8bf826" providerId="AD" clId="Web-{5E527A12-F5BE-4607-BC02-EA9D18F91702}"/>
    <pc:docChg chg="modSld">
      <pc:chgData name="Heikki.Jyvasjarvi" userId="S::heikki.jyvasjarvi@cygnnet.fi::d43bf1f2-0c6c-4ecf-bad9-9d0b8b8bf826" providerId="AD" clId="Web-{5E527A12-F5BE-4607-BC02-EA9D18F91702}" dt="2018-09-13T12:20:39.064" v="0" actId="20577"/>
      <pc:docMkLst>
        <pc:docMk/>
      </pc:docMkLst>
      <pc:sldChg chg="modSp">
        <pc:chgData name="Heikki.Jyvasjarvi" userId="S::heikki.jyvasjarvi@cygnnet.fi::d43bf1f2-0c6c-4ecf-bad9-9d0b8b8bf826" providerId="AD" clId="Web-{5E527A12-F5BE-4607-BC02-EA9D18F91702}" dt="2018-09-13T12:20:39.064" v="0" actId="20577"/>
        <pc:sldMkLst>
          <pc:docMk/>
          <pc:sldMk cId="2210375763" sldId="268"/>
        </pc:sldMkLst>
        <pc:spChg chg="mod">
          <ac:chgData name="Heikki.Jyvasjarvi" userId="S::heikki.jyvasjarvi@cygnnet.fi::d43bf1f2-0c6c-4ecf-bad9-9d0b8b8bf826" providerId="AD" clId="Web-{5E527A12-F5BE-4607-BC02-EA9D18F91702}" dt="2018-09-13T12:20:39.064" v="0" actId="20577"/>
          <ac:spMkLst>
            <pc:docMk/>
            <pc:sldMk cId="2210375763" sldId="268"/>
            <ac:spMk id="3" creationId="{5EF495BD-76CA-40A2-9A92-82B7E27EEABA}"/>
          </ac:spMkLst>
        </pc:spChg>
      </pc:sldChg>
    </pc:docChg>
  </pc:docChgLst>
  <pc:docChgLst>
    <pc:chgData name="Pipsa.Teerijoki" userId="S::pipsa.teerijoki@cygnnet.fi::cb2a9fd7-b094-4ce9-bf56-87f921f35d62" providerId="AD" clId="Web-{B8A3151F-6791-4B1E-8360-E438EC12F89B}"/>
    <pc:docChg chg="modSld">
      <pc:chgData name="Pipsa.Teerijoki" userId="S::pipsa.teerijoki@cygnnet.fi::cb2a9fd7-b094-4ce9-bf56-87f921f35d62" providerId="AD" clId="Web-{B8A3151F-6791-4B1E-8360-E438EC12F89B}" dt="2018-09-27T07:14:34.529" v="200" actId="20577"/>
      <pc:docMkLst>
        <pc:docMk/>
      </pc:docMkLst>
      <pc:sldChg chg="modSp">
        <pc:chgData name="Pipsa.Teerijoki" userId="S::pipsa.teerijoki@cygnnet.fi::cb2a9fd7-b094-4ce9-bf56-87f921f35d62" providerId="AD" clId="Web-{B8A3151F-6791-4B1E-8360-E438EC12F89B}" dt="2018-09-27T07:08:45.860" v="132" actId="20577"/>
        <pc:sldMkLst>
          <pc:docMk/>
          <pc:sldMk cId="902778135" sldId="257"/>
        </pc:sldMkLst>
        <pc:spChg chg="mod">
          <ac:chgData name="Pipsa.Teerijoki" userId="S::pipsa.teerijoki@cygnnet.fi::cb2a9fd7-b094-4ce9-bf56-87f921f35d62" providerId="AD" clId="Web-{B8A3151F-6791-4B1E-8360-E438EC12F89B}" dt="2018-09-27T07:08:45.860" v="132" actId="20577"/>
          <ac:spMkLst>
            <pc:docMk/>
            <pc:sldMk cId="902778135" sldId="257"/>
            <ac:spMk id="3" creationId="{00000000-0000-0000-0000-000000000000}"/>
          </ac:spMkLst>
        </pc:spChg>
      </pc:sldChg>
      <pc:sldChg chg="modSp">
        <pc:chgData name="Pipsa.Teerijoki" userId="S::pipsa.teerijoki@cygnnet.fi::cb2a9fd7-b094-4ce9-bf56-87f921f35d62" providerId="AD" clId="Web-{B8A3151F-6791-4B1E-8360-E438EC12F89B}" dt="2018-09-27T07:14:34.529" v="200" actId="20577"/>
        <pc:sldMkLst>
          <pc:docMk/>
          <pc:sldMk cId="2580169580" sldId="277"/>
        </pc:sldMkLst>
        <pc:spChg chg="mod">
          <ac:chgData name="Pipsa.Teerijoki" userId="S::pipsa.teerijoki@cygnnet.fi::cb2a9fd7-b094-4ce9-bf56-87f921f35d62" providerId="AD" clId="Web-{B8A3151F-6791-4B1E-8360-E438EC12F89B}" dt="2018-09-27T07:14:34.529" v="200" actId="20577"/>
          <ac:spMkLst>
            <pc:docMk/>
            <pc:sldMk cId="2580169580" sldId="277"/>
            <ac:spMk id="3" creationId="{00000000-0000-0000-0000-000000000000}"/>
          </ac:spMkLst>
        </pc:spChg>
        <pc:spChg chg="mod">
          <ac:chgData name="Pipsa.Teerijoki" userId="S::pipsa.teerijoki@cygnnet.fi::cb2a9fd7-b094-4ce9-bf56-87f921f35d62" providerId="AD" clId="Web-{B8A3151F-6791-4B1E-8360-E438EC12F89B}" dt="2018-09-27T07:14:16.138" v="197" actId="1076"/>
          <ac:spMkLst>
            <pc:docMk/>
            <pc:sldMk cId="2580169580" sldId="277"/>
            <ac:spMk id="7" creationId="{00000000-0000-0000-0000-000000000000}"/>
          </ac:spMkLst>
        </pc:spChg>
      </pc:sldChg>
    </pc:docChg>
  </pc:docChgLst>
  <pc:docChgLst>
    <pc:chgData name="Riitta.Vehmas" userId="S::riitta.vehmas@cygnnet.fi::d132c0df-b94b-42ec-b8d1-d742ee26d03e" providerId="AD" clId="Web-{19B5DC68-FF5D-69A8-4A3A-0846C6DD006C}"/>
    <pc:docChg chg="addSld modSld">
      <pc:chgData name="Riitta.Vehmas" userId="S::riitta.vehmas@cygnnet.fi::d132c0df-b94b-42ec-b8d1-d742ee26d03e" providerId="AD" clId="Web-{19B5DC68-FF5D-69A8-4A3A-0846C6DD006C}" dt="2018-09-07T11:05:23.920" v="177" actId="20577"/>
      <pc:docMkLst>
        <pc:docMk/>
      </pc:docMkLst>
      <pc:sldChg chg="addSp delSp modSp">
        <pc:chgData name="Riitta.Vehmas" userId="S::riitta.vehmas@cygnnet.fi::d132c0df-b94b-42ec-b8d1-d742ee26d03e" providerId="AD" clId="Web-{19B5DC68-FF5D-69A8-4A3A-0846C6DD006C}" dt="2018-09-07T10:27:38.902" v="0"/>
        <pc:sldMkLst>
          <pc:docMk/>
          <pc:sldMk cId="3515909464" sldId="260"/>
        </pc:sldMkLst>
        <pc:spChg chg="add mod">
          <ac:chgData name="Riitta.Vehmas" userId="S::riitta.vehmas@cygnnet.fi::d132c0df-b94b-42ec-b8d1-d742ee26d03e" providerId="AD" clId="Web-{19B5DC68-FF5D-69A8-4A3A-0846C6DD006C}" dt="2018-09-07T10:27:38.902" v="0"/>
          <ac:spMkLst>
            <pc:docMk/>
            <pc:sldMk cId="3515909464" sldId="260"/>
            <ac:spMk id="7" creationId="{5B9FF621-20BC-4164-95A2-ED8D8857353B}"/>
          </ac:spMkLst>
        </pc:spChg>
        <pc:spChg chg="del">
          <ac:chgData name="Riitta.Vehmas" userId="S::riitta.vehmas@cygnnet.fi::d132c0df-b94b-42ec-b8d1-d742ee26d03e" providerId="AD" clId="Web-{19B5DC68-FF5D-69A8-4A3A-0846C6DD006C}" dt="2018-09-07T10:27:38.902" v="0"/>
          <ac:spMkLst>
            <pc:docMk/>
            <pc:sldMk cId="3515909464" sldId="260"/>
            <ac:spMk id="8" creationId="{1DE8F9AD-3F83-4718-AD8D-2556F84909EE}"/>
          </ac:spMkLst>
        </pc:spChg>
      </pc:sldChg>
      <pc:sldChg chg="modSp">
        <pc:chgData name="Riitta.Vehmas" userId="S::riitta.vehmas@cygnnet.fi::d132c0df-b94b-42ec-b8d1-d742ee26d03e" providerId="AD" clId="Web-{19B5DC68-FF5D-69A8-4A3A-0846C6DD006C}" dt="2018-09-07T11:05:23.920" v="177" actId="20577"/>
        <pc:sldMkLst>
          <pc:docMk/>
          <pc:sldMk cId="3258990653" sldId="262"/>
        </pc:sldMkLst>
        <pc:spChg chg="mod">
          <ac:chgData name="Riitta.Vehmas" userId="S::riitta.vehmas@cygnnet.fi::d132c0df-b94b-42ec-b8d1-d742ee26d03e" providerId="AD" clId="Web-{19B5DC68-FF5D-69A8-4A3A-0846C6DD006C}" dt="2018-09-07T11:05:23.920" v="177" actId="20577"/>
          <ac:spMkLst>
            <pc:docMk/>
            <pc:sldMk cId="3258990653" sldId="262"/>
            <ac:spMk id="3" creationId="{2ABFF2A6-54C1-48A4-B1CE-17BD3857CF15}"/>
          </ac:spMkLst>
        </pc:spChg>
      </pc:sldChg>
      <pc:sldChg chg="modSp new">
        <pc:chgData name="Riitta.Vehmas" userId="S::riitta.vehmas@cygnnet.fi::d132c0df-b94b-42ec-b8d1-d742ee26d03e" providerId="AD" clId="Web-{19B5DC68-FF5D-69A8-4A3A-0846C6DD006C}" dt="2018-09-07T10:43:19.787" v="4" actId="20577"/>
        <pc:sldMkLst>
          <pc:docMk/>
          <pc:sldMk cId="569716329" sldId="263"/>
        </pc:sldMkLst>
        <pc:spChg chg="mod">
          <ac:chgData name="Riitta.Vehmas" userId="S::riitta.vehmas@cygnnet.fi::d132c0df-b94b-42ec-b8d1-d742ee26d03e" providerId="AD" clId="Web-{19B5DC68-FF5D-69A8-4A3A-0846C6DD006C}" dt="2018-09-07T10:43:19.787" v="4" actId="20577"/>
          <ac:spMkLst>
            <pc:docMk/>
            <pc:sldMk cId="569716329" sldId="263"/>
            <ac:spMk id="3" creationId="{57933A59-6DCB-4B4B-85D1-9851AB13ED38}"/>
          </ac:spMkLst>
        </pc:spChg>
      </pc:sldChg>
      <pc:sldChg chg="new">
        <pc:chgData name="Riitta.Vehmas" userId="S::riitta.vehmas@cygnnet.fi::d132c0df-b94b-42ec-b8d1-d742ee26d03e" providerId="AD" clId="Web-{19B5DC68-FF5D-69A8-4A3A-0846C6DD006C}" dt="2018-09-07T10:52:55.439" v="19"/>
        <pc:sldMkLst>
          <pc:docMk/>
          <pc:sldMk cId="3155928253" sldId="264"/>
        </pc:sldMkLst>
      </pc:sldChg>
      <pc:sldChg chg="new">
        <pc:chgData name="Riitta.Vehmas" userId="S::riitta.vehmas@cygnnet.fi::d132c0df-b94b-42ec-b8d1-d742ee26d03e" providerId="AD" clId="Web-{19B5DC68-FF5D-69A8-4A3A-0846C6DD006C}" dt="2018-09-07T10:53:06.861" v="20"/>
        <pc:sldMkLst>
          <pc:docMk/>
          <pc:sldMk cId="1713750517" sldId="265"/>
        </pc:sldMkLst>
      </pc:sldChg>
    </pc:docChg>
  </pc:docChgLst>
  <pc:docChgLst>
    <pc:chgData name="Riitta.Vehmas" userId="S::riitta.vehmas@cygnnet.fi::d132c0df-b94b-42ec-b8d1-d742ee26d03e" providerId="AD" clId="Web-{B08A9963-6368-5480-46BC-18353434E8AB}"/>
    <pc:docChg chg="modSld">
      <pc:chgData name="Riitta.Vehmas" userId="S::riitta.vehmas@cygnnet.fi::d132c0df-b94b-42ec-b8d1-d742ee26d03e" providerId="AD" clId="Web-{B08A9963-6368-5480-46BC-18353434E8AB}" dt="2018-09-13T09:35:53.745" v="106" actId="20577"/>
      <pc:docMkLst>
        <pc:docMk/>
      </pc:docMkLst>
      <pc:sldChg chg="modSp">
        <pc:chgData name="Riitta.Vehmas" userId="S::riitta.vehmas@cygnnet.fi::d132c0df-b94b-42ec-b8d1-d742ee26d03e" providerId="AD" clId="Web-{B08A9963-6368-5480-46BC-18353434E8AB}" dt="2018-09-13T09:35:53.745" v="106" actId="20577"/>
        <pc:sldMkLst>
          <pc:docMk/>
          <pc:sldMk cId="3357918803" sldId="259"/>
        </pc:sldMkLst>
        <pc:spChg chg="mod">
          <ac:chgData name="Riitta.Vehmas" userId="S::riitta.vehmas@cygnnet.fi::d132c0df-b94b-42ec-b8d1-d742ee26d03e" providerId="AD" clId="Web-{B08A9963-6368-5480-46BC-18353434E8AB}" dt="2018-09-13T09:35:53.745" v="106" actId="20577"/>
          <ac:spMkLst>
            <pc:docMk/>
            <pc:sldMk cId="3357918803" sldId="259"/>
            <ac:spMk id="3" creationId="{5D3494AF-8616-4BFE-AE4F-3DFD5072B60F}"/>
          </ac:spMkLst>
        </pc:spChg>
      </pc:sldChg>
    </pc:docChg>
  </pc:docChgLst>
  <pc:docChgLst>
    <pc:chgData name="Jarmo.Lyhty" userId="S::jarmo.lyhty@cygnnet.fi::ad0a9bc0-515a-4757-a4dd-e2fa57699891" providerId="AD" clId="Web-{B9225CBA-9582-4535-B611-09B243659C6F}"/>
    <pc:docChg chg="modSld">
      <pc:chgData name="Jarmo.Lyhty" userId="S::jarmo.lyhty@cygnnet.fi::ad0a9bc0-515a-4757-a4dd-e2fa57699891" providerId="AD" clId="Web-{B9225CBA-9582-4535-B611-09B243659C6F}" dt="2018-09-13T15:18:37.398" v="38" actId="20577"/>
      <pc:docMkLst>
        <pc:docMk/>
      </pc:docMkLst>
      <pc:sldChg chg="modSp">
        <pc:chgData name="Jarmo.Lyhty" userId="S::jarmo.lyhty@cygnnet.fi::ad0a9bc0-515a-4757-a4dd-e2fa57699891" providerId="AD" clId="Web-{B9225CBA-9582-4535-B611-09B243659C6F}" dt="2018-09-13T15:18:37.398" v="38" actId="20577"/>
        <pc:sldMkLst>
          <pc:docMk/>
          <pc:sldMk cId="902778135" sldId="257"/>
        </pc:sldMkLst>
        <pc:spChg chg="mod">
          <ac:chgData name="Jarmo.Lyhty" userId="S::jarmo.lyhty@cygnnet.fi::ad0a9bc0-515a-4757-a4dd-e2fa57699891" providerId="AD" clId="Web-{B9225CBA-9582-4535-B611-09B243659C6F}" dt="2018-09-13T15:18:37.398" v="38" actId="20577"/>
          <ac:spMkLst>
            <pc:docMk/>
            <pc:sldMk cId="902778135" sldId="257"/>
            <ac:spMk id="3" creationId="{00000000-0000-0000-0000-000000000000}"/>
          </ac:spMkLst>
        </pc:spChg>
      </pc:sldChg>
      <pc:sldChg chg="addSp modSp">
        <pc:chgData name="Jarmo.Lyhty" userId="S::jarmo.lyhty@cygnnet.fi::ad0a9bc0-515a-4757-a4dd-e2fa57699891" providerId="AD" clId="Web-{B9225CBA-9582-4535-B611-09B243659C6F}" dt="2018-09-13T15:16:47.664" v="27" actId="20577"/>
        <pc:sldMkLst>
          <pc:docMk/>
          <pc:sldMk cId="3356245166" sldId="267"/>
        </pc:sldMkLst>
        <pc:spChg chg="mod">
          <ac:chgData name="Jarmo.Lyhty" userId="S::jarmo.lyhty@cygnnet.fi::ad0a9bc0-515a-4757-a4dd-e2fa57699891" providerId="AD" clId="Web-{B9225CBA-9582-4535-B611-09B243659C6F}" dt="2018-09-13T15:14:27.634" v="15" actId="1076"/>
          <ac:spMkLst>
            <pc:docMk/>
            <pc:sldMk cId="3356245166" sldId="267"/>
            <ac:spMk id="3" creationId="{E968998E-C008-4623-B99E-1353351139AD}"/>
          </ac:spMkLst>
        </pc:spChg>
        <pc:spChg chg="mod">
          <ac:chgData name="Jarmo.Lyhty" userId="S::jarmo.lyhty@cygnnet.fi::ad0a9bc0-515a-4757-a4dd-e2fa57699891" providerId="AD" clId="Web-{B9225CBA-9582-4535-B611-09B243659C6F}" dt="2018-09-13T15:16:47.664" v="27" actId="20577"/>
          <ac:spMkLst>
            <pc:docMk/>
            <pc:sldMk cId="3356245166" sldId="267"/>
            <ac:spMk id="8" creationId="{416FEA6E-03C1-420C-BB69-F95D12E6DB93}"/>
          </ac:spMkLst>
        </pc:spChg>
        <pc:picChg chg="add mod">
          <ac:chgData name="Jarmo.Lyhty" userId="S::jarmo.lyhty@cygnnet.fi::ad0a9bc0-515a-4757-a4dd-e2fa57699891" providerId="AD" clId="Web-{B9225CBA-9582-4535-B611-09B243659C6F}" dt="2018-09-13T15:16:26.993" v="25" actId="1076"/>
          <ac:picMkLst>
            <pc:docMk/>
            <pc:sldMk cId="3356245166" sldId="267"/>
            <ac:picMk id="7" creationId="{18DC71F1-1C9B-44EE-961A-10C8E382D19F}"/>
          </ac:picMkLst>
        </pc:picChg>
        <pc:picChg chg="add mod">
          <ac:chgData name="Jarmo.Lyhty" userId="S::jarmo.lyhty@cygnnet.fi::ad0a9bc0-515a-4757-a4dd-e2fa57699891" providerId="AD" clId="Web-{B9225CBA-9582-4535-B611-09B243659C6F}" dt="2018-09-13T15:16:32.180" v="26" actId="1076"/>
          <ac:picMkLst>
            <pc:docMk/>
            <pc:sldMk cId="3356245166" sldId="267"/>
            <ac:picMk id="10" creationId="{25E27E09-5FA1-44B9-81AF-B6611A145BA7}"/>
          </ac:picMkLst>
        </pc:picChg>
      </pc:sldChg>
    </pc:docChg>
  </pc:docChgLst>
  <pc:docChgLst>
    <pc:chgData name="Pipsa.Teerijoki" userId="S::pipsa.teerijoki@cygnnet.fi::cb2a9fd7-b094-4ce9-bf56-87f921f35d62" providerId="AD" clId="Web-{837E1125-721B-4DB2-8BC0-8218A3E7DD93}"/>
    <pc:docChg chg="modSld">
      <pc:chgData name="Pipsa.Teerijoki" userId="S::pipsa.teerijoki@cygnnet.fi::cb2a9fd7-b094-4ce9-bf56-87f921f35d62" providerId="AD" clId="Web-{837E1125-721B-4DB2-8BC0-8218A3E7DD93}" dt="2018-09-27T07:30:10.633" v="13" actId="20577"/>
      <pc:docMkLst>
        <pc:docMk/>
      </pc:docMkLst>
      <pc:sldChg chg="modSp">
        <pc:chgData name="Pipsa.Teerijoki" userId="S::pipsa.teerijoki@cygnnet.fi::cb2a9fd7-b094-4ce9-bf56-87f921f35d62" providerId="AD" clId="Web-{837E1125-721B-4DB2-8BC0-8218A3E7DD93}" dt="2018-09-27T07:30:10.633" v="13" actId="20577"/>
        <pc:sldMkLst>
          <pc:docMk/>
          <pc:sldMk cId="3980932639" sldId="287"/>
        </pc:sldMkLst>
        <pc:spChg chg="mod">
          <ac:chgData name="Pipsa.Teerijoki" userId="S::pipsa.teerijoki@cygnnet.fi::cb2a9fd7-b094-4ce9-bf56-87f921f35d62" providerId="AD" clId="Web-{837E1125-721B-4DB2-8BC0-8218A3E7DD93}" dt="2018-09-27T07:30:10.633" v="13" actId="20577"/>
          <ac:spMkLst>
            <pc:docMk/>
            <pc:sldMk cId="3980932639" sldId="287"/>
            <ac:spMk id="2" creationId="{DD5C9BA4-B1DC-41B7-9897-F22925B4AF90}"/>
          </ac:spMkLst>
        </pc:spChg>
      </pc:sldChg>
    </pc:docChg>
  </pc:docChgLst>
  <pc:docChgLst>
    <pc:chgData name="Tiia.Hintsa" userId="S::tiia.hintsa@cygnnet.fi::33f01ca2-17b5-481f-bf14-70e453074d1f" providerId="AD" clId="Web-{AFBE4076-4A90-429A-9FED-E80EEB89172C}"/>
    <pc:docChg chg="modSld">
      <pc:chgData name="Tiia.Hintsa" userId="S::tiia.hintsa@cygnnet.fi::33f01ca2-17b5-481f-bf14-70e453074d1f" providerId="AD" clId="Web-{AFBE4076-4A90-429A-9FED-E80EEB89172C}" dt="2018-09-13T11:55:19.654" v="7"/>
      <pc:docMkLst>
        <pc:docMk/>
      </pc:docMkLst>
      <pc:sldChg chg="modNotes">
        <pc:chgData name="Tiia.Hintsa" userId="S::tiia.hintsa@cygnnet.fi::33f01ca2-17b5-481f-bf14-70e453074d1f" providerId="AD" clId="Web-{AFBE4076-4A90-429A-9FED-E80EEB89172C}" dt="2018-09-13T11:55:19.654" v="7"/>
        <pc:sldMkLst>
          <pc:docMk/>
          <pc:sldMk cId="3515909464" sldId="260"/>
        </pc:sldMkLst>
      </pc:sldChg>
    </pc:docChg>
  </pc:docChgLst>
  <pc:docChgLst>
    <pc:chgData name="Tuija Elina.Lindstrom" userId="S::tuijaelina.lindstrom@cygnnet.fi::02234069-c030-4385-a35f-cd200d6c7793" providerId="AD" clId="Web-{C337CBE1-E7F9-4FA6-9E09-276092B93EE4}"/>
    <pc:docChg chg="addSld delSld modSld">
      <pc:chgData name="Tuija Elina.Lindstrom" userId="S::tuijaelina.lindstrom@cygnnet.fi::02234069-c030-4385-a35f-cd200d6c7793" providerId="AD" clId="Web-{C337CBE1-E7F9-4FA6-9E09-276092B93EE4}" dt="2018-09-13T11:01:52.672" v="680" actId="20577"/>
      <pc:docMkLst>
        <pc:docMk/>
      </pc:docMkLst>
      <pc:sldChg chg="modSp">
        <pc:chgData name="Tuija Elina.Lindstrom" userId="S::tuijaelina.lindstrom@cygnnet.fi::02234069-c030-4385-a35f-cd200d6c7793" providerId="AD" clId="Web-{C337CBE1-E7F9-4FA6-9E09-276092B93EE4}" dt="2018-09-13T09:25:09.157" v="243" actId="20577"/>
        <pc:sldMkLst>
          <pc:docMk/>
          <pc:sldMk cId="902778135" sldId="257"/>
        </pc:sldMkLst>
        <pc:spChg chg="mod">
          <ac:chgData name="Tuija Elina.Lindstrom" userId="S::tuijaelina.lindstrom@cygnnet.fi::02234069-c030-4385-a35f-cd200d6c7793" providerId="AD" clId="Web-{C337CBE1-E7F9-4FA6-9E09-276092B93EE4}" dt="2018-09-13T09:25:09.157" v="243" actId="20577"/>
          <ac:spMkLst>
            <pc:docMk/>
            <pc:sldMk cId="902778135" sldId="257"/>
            <ac:spMk id="7" creationId="{00000000-0000-0000-0000-000000000000}"/>
          </ac:spMkLst>
        </pc:spChg>
      </pc:sldChg>
      <pc:sldChg chg="modSp">
        <pc:chgData name="Tuija Elina.Lindstrom" userId="S::tuijaelina.lindstrom@cygnnet.fi::02234069-c030-4385-a35f-cd200d6c7793" providerId="AD" clId="Web-{C337CBE1-E7F9-4FA6-9E09-276092B93EE4}" dt="2018-09-13T08:32:15.488" v="210" actId="20577"/>
        <pc:sldMkLst>
          <pc:docMk/>
          <pc:sldMk cId="3340939952" sldId="258"/>
        </pc:sldMkLst>
        <pc:spChg chg="mod">
          <ac:chgData name="Tuija Elina.Lindstrom" userId="S::tuijaelina.lindstrom@cygnnet.fi::02234069-c030-4385-a35f-cd200d6c7793" providerId="AD" clId="Web-{C337CBE1-E7F9-4FA6-9E09-276092B93EE4}" dt="2018-09-13T08:32:15.488" v="210" actId="20577"/>
          <ac:spMkLst>
            <pc:docMk/>
            <pc:sldMk cId="3340939952" sldId="258"/>
            <ac:spMk id="3" creationId="{63BA6EE2-171F-4974-93A0-BD42A53EC743}"/>
          </ac:spMkLst>
        </pc:spChg>
      </pc:sldChg>
      <pc:sldChg chg="modSp">
        <pc:chgData name="Tuija Elina.Lindstrom" userId="S::tuijaelina.lindstrom@cygnnet.fi::02234069-c030-4385-a35f-cd200d6c7793" providerId="AD" clId="Web-{C337CBE1-E7F9-4FA6-9E09-276092B93EE4}" dt="2018-09-13T06:11:17.695" v="5" actId="20577"/>
        <pc:sldMkLst>
          <pc:docMk/>
          <pc:sldMk cId="3515909464" sldId="260"/>
        </pc:sldMkLst>
        <pc:spChg chg="mod">
          <ac:chgData name="Tuija Elina.Lindstrom" userId="S::tuijaelina.lindstrom@cygnnet.fi::02234069-c030-4385-a35f-cd200d6c7793" providerId="AD" clId="Web-{C337CBE1-E7F9-4FA6-9E09-276092B93EE4}" dt="2018-09-13T06:11:17.695" v="5" actId="20577"/>
          <ac:spMkLst>
            <pc:docMk/>
            <pc:sldMk cId="3515909464" sldId="260"/>
            <ac:spMk id="8" creationId="{1DE8F9AD-3F83-4718-AD8D-2556F84909EE}"/>
          </ac:spMkLst>
        </pc:spChg>
      </pc:sldChg>
      <pc:sldChg chg="modSp">
        <pc:chgData name="Tuija Elina.Lindstrom" userId="S::tuijaelina.lindstrom@cygnnet.fi::02234069-c030-4385-a35f-cd200d6c7793" providerId="AD" clId="Web-{C337CBE1-E7F9-4FA6-9E09-276092B93EE4}" dt="2018-09-13T10:00:30.830" v="267" actId="20577"/>
        <pc:sldMkLst>
          <pc:docMk/>
          <pc:sldMk cId="3173953727" sldId="261"/>
        </pc:sldMkLst>
        <pc:spChg chg="mod">
          <ac:chgData name="Tuija Elina.Lindstrom" userId="S::tuijaelina.lindstrom@cygnnet.fi::02234069-c030-4385-a35f-cd200d6c7793" providerId="AD" clId="Web-{C337CBE1-E7F9-4FA6-9E09-276092B93EE4}" dt="2018-09-13T10:00:30.830" v="267" actId="20577"/>
          <ac:spMkLst>
            <pc:docMk/>
            <pc:sldMk cId="3173953727" sldId="261"/>
            <ac:spMk id="3" creationId="{34C8720A-2A6B-4268-855D-D7C72D1DC3CA}"/>
          </ac:spMkLst>
        </pc:spChg>
      </pc:sldChg>
      <pc:sldChg chg="modSp modNotes">
        <pc:chgData name="Tuija Elina.Lindstrom" userId="S::tuijaelina.lindstrom@cygnnet.fi::02234069-c030-4385-a35f-cd200d6c7793" providerId="AD" clId="Web-{C337CBE1-E7F9-4FA6-9E09-276092B93EE4}" dt="2018-09-13T10:29:26.856" v="403" actId="20577"/>
        <pc:sldMkLst>
          <pc:docMk/>
          <pc:sldMk cId="3258990653" sldId="262"/>
        </pc:sldMkLst>
        <pc:spChg chg="mod">
          <ac:chgData name="Tuija Elina.Lindstrom" userId="S::tuijaelina.lindstrom@cygnnet.fi::02234069-c030-4385-a35f-cd200d6c7793" providerId="AD" clId="Web-{C337CBE1-E7F9-4FA6-9E09-276092B93EE4}" dt="2018-09-13T10:29:26.856" v="403" actId="20577"/>
          <ac:spMkLst>
            <pc:docMk/>
            <pc:sldMk cId="3258990653" sldId="262"/>
            <ac:spMk id="3" creationId="{2ABFF2A6-54C1-48A4-B1CE-17BD3857CF15}"/>
          </ac:spMkLst>
        </pc:spChg>
      </pc:sldChg>
      <pc:sldChg chg="modSp">
        <pc:chgData name="Tuija Elina.Lindstrom" userId="S::tuijaelina.lindstrom@cygnnet.fi::02234069-c030-4385-a35f-cd200d6c7793" providerId="AD" clId="Web-{C337CBE1-E7F9-4FA6-9E09-276092B93EE4}" dt="2018-09-13T09:21:56.264" v="225" actId="20577"/>
        <pc:sldMkLst>
          <pc:docMk/>
          <pc:sldMk cId="569716329" sldId="263"/>
        </pc:sldMkLst>
        <pc:spChg chg="mod">
          <ac:chgData name="Tuija Elina.Lindstrom" userId="S::tuijaelina.lindstrom@cygnnet.fi::02234069-c030-4385-a35f-cd200d6c7793" providerId="AD" clId="Web-{C337CBE1-E7F9-4FA6-9E09-276092B93EE4}" dt="2018-09-13T09:21:56.264" v="225" actId="20577"/>
          <ac:spMkLst>
            <pc:docMk/>
            <pc:sldMk cId="569716329" sldId="263"/>
            <ac:spMk id="2" creationId="{B93D63CA-0436-40DB-A7B8-22BB9D7ECA5C}"/>
          </ac:spMkLst>
        </pc:spChg>
        <pc:spChg chg="mod">
          <ac:chgData name="Tuija Elina.Lindstrom" userId="S::tuijaelina.lindstrom@cygnnet.fi::02234069-c030-4385-a35f-cd200d6c7793" providerId="AD" clId="Web-{C337CBE1-E7F9-4FA6-9E09-276092B93EE4}" dt="2018-09-13T06:11:42.367" v="15" actId="20577"/>
          <ac:spMkLst>
            <pc:docMk/>
            <pc:sldMk cId="569716329" sldId="263"/>
            <ac:spMk id="3" creationId="{57933A59-6DCB-4B4B-85D1-9851AB13ED38}"/>
          </ac:spMkLst>
        </pc:spChg>
      </pc:sldChg>
      <pc:sldChg chg="modSp">
        <pc:chgData name="Tuija Elina.Lindstrom" userId="S::tuijaelina.lindstrom@cygnnet.fi::02234069-c030-4385-a35f-cd200d6c7793" providerId="AD" clId="Web-{C337CBE1-E7F9-4FA6-9E09-276092B93EE4}" dt="2018-09-13T10:41:34.740" v="453" actId="20577"/>
        <pc:sldMkLst>
          <pc:docMk/>
          <pc:sldMk cId="3155928253" sldId="264"/>
        </pc:sldMkLst>
        <pc:spChg chg="mod">
          <ac:chgData name="Tuija Elina.Lindstrom" userId="S::tuijaelina.lindstrom@cygnnet.fi::02234069-c030-4385-a35f-cd200d6c7793" providerId="AD" clId="Web-{C337CBE1-E7F9-4FA6-9E09-276092B93EE4}" dt="2018-09-13T10:41:34.740" v="453" actId="20577"/>
          <ac:spMkLst>
            <pc:docMk/>
            <pc:sldMk cId="3155928253" sldId="264"/>
            <ac:spMk id="3" creationId="{FDA53C9C-603E-42F6-B1DF-E9642CD9F95A}"/>
          </ac:spMkLst>
        </pc:spChg>
      </pc:sldChg>
      <pc:sldChg chg="modSp del">
        <pc:chgData name="Tuija Elina.Lindstrom" userId="S::tuijaelina.lindstrom@cygnnet.fi::02234069-c030-4385-a35f-cd200d6c7793" providerId="AD" clId="Web-{C337CBE1-E7F9-4FA6-9E09-276092B93EE4}" dt="2018-09-13T10:42:34.883" v="469"/>
        <pc:sldMkLst>
          <pc:docMk/>
          <pc:sldMk cId="1713750517" sldId="265"/>
        </pc:sldMkLst>
        <pc:spChg chg="mod">
          <ac:chgData name="Tuija Elina.Lindstrom" userId="S::tuijaelina.lindstrom@cygnnet.fi::02234069-c030-4385-a35f-cd200d6c7793" providerId="AD" clId="Web-{C337CBE1-E7F9-4FA6-9E09-276092B93EE4}" dt="2018-09-13T10:38:44.953" v="444" actId="20577"/>
          <ac:spMkLst>
            <pc:docMk/>
            <pc:sldMk cId="1713750517" sldId="265"/>
            <ac:spMk id="3" creationId="{6E8C7DC3-C5BE-42EE-B0C4-6558A9F194FA}"/>
          </ac:spMkLst>
        </pc:spChg>
      </pc:sldChg>
      <pc:sldChg chg="modSp">
        <pc:chgData name="Tuija Elina.Lindstrom" userId="S::tuijaelina.lindstrom@cygnnet.fi::02234069-c030-4385-a35f-cd200d6c7793" providerId="AD" clId="Web-{C337CBE1-E7F9-4FA6-9E09-276092B93EE4}" dt="2018-09-13T05:53:21.980" v="2" actId="20577"/>
        <pc:sldMkLst>
          <pc:docMk/>
          <pc:sldMk cId="3356245166" sldId="267"/>
        </pc:sldMkLst>
        <pc:spChg chg="mod">
          <ac:chgData name="Tuija Elina.Lindstrom" userId="S::tuijaelina.lindstrom@cygnnet.fi::02234069-c030-4385-a35f-cd200d6c7793" providerId="AD" clId="Web-{C337CBE1-E7F9-4FA6-9E09-276092B93EE4}" dt="2018-09-13T05:53:21.980" v="2" actId="20577"/>
          <ac:spMkLst>
            <pc:docMk/>
            <pc:sldMk cId="3356245166" sldId="267"/>
            <ac:spMk id="2" creationId="{3C541784-F0E7-4446-986C-D50C756B4C9D}"/>
          </ac:spMkLst>
        </pc:spChg>
      </pc:sldChg>
      <pc:sldChg chg="modSp modNotes">
        <pc:chgData name="Tuija Elina.Lindstrom" userId="S::tuijaelina.lindstrom@cygnnet.fi::02234069-c030-4385-a35f-cd200d6c7793" providerId="AD" clId="Web-{C337CBE1-E7F9-4FA6-9E09-276092B93EE4}" dt="2018-09-13T10:35:35.884" v="443" actId="20577"/>
        <pc:sldMkLst>
          <pc:docMk/>
          <pc:sldMk cId="2210375763" sldId="268"/>
        </pc:sldMkLst>
        <pc:spChg chg="mod">
          <ac:chgData name="Tuija Elina.Lindstrom" userId="S::tuijaelina.lindstrom@cygnnet.fi::02234069-c030-4385-a35f-cd200d6c7793" providerId="AD" clId="Web-{C337CBE1-E7F9-4FA6-9E09-276092B93EE4}" dt="2018-09-13T10:35:35.884" v="443" actId="20577"/>
          <ac:spMkLst>
            <pc:docMk/>
            <pc:sldMk cId="2210375763" sldId="268"/>
            <ac:spMk id="3" creationId="{5EF495BD-76CA-40A2-9A92-82B7E27EEABA}"/>
          </ac:spMkLst>
        </pc:spChg>
      </pc:sldChg>
      <pc:sldChg chg="modSp add replId modNotes">
        <pc:chgData name="Tuija Elina.Lindstrom" userId="S::tuijaelina.lindstrom@cygnnet.fi::02234069-c030-4385-a35f-cd200d6c7793" providerId="AD" clId="Web-{C337CBE1-E7F9-4FA6-9E09-276092B93EE4}" dt="2018-09-13T10:52:27.481" v="653"/>
        <pc:sldMkLst>
          <pc:docMk/>
          <pc:sldMk cId="4041470616" sldId="269"/>
        </pc:sldMkLst>
        <pc:spChg chg="mod">
          <ac:chgData name="Tuija Elina.Lindstrom" userId="S::tuijaelina.lindstrom@cygnnet.fi::02234069-c030-4385-a35f-cd200d6c7793" providerId="AD" clId="Web-{C337CBE1-E7F9-4FA6-9E09-276092B93EE4}" dt="2018-09-13T10:43:14.135" v="471" actId="20577"/>
          <ac:spMkLst>
            <pc:docMk/>
            <pc:sldMk cId="4041470616" sldId="269"/>
            <ac:spMk id="2" creationId="{C8CA61CE-450B-48D8-ACFA-FC426A090F90}"/>
          </ac:spMkLst>
        </pc:spChg>
        <pc:spChg chg="mod">
          <ac:chgData name="Tuija Elina.Lindstrom" userId="S::tuijaelina.lindstrom@cygnnet.fi::02234069-c030-4385-a35f-cd200d6c7793" providerId="AD" clId="Web-{C337CBE1-E7F9-4FA6-9E09-276092B93EE4}" dt="2018-09-13T10:46:40.298" v="523" actId="20577"/>
          <ac:spMkLst>
            <pc:docMk/>
            <pc:sldMk cId="4041470616" sldId="269"/>
            <ac:spMk id="3" creationId="{FDA53C9C-603E-42F6-B1DF-E9642CD9F95A}"/>
          </ac:spMkLst>
        </pc:spChg>
      </pc:sldChg>
      <pc:sldChg chg="modSp">
        <pc:chgData name="Tuija Elina.Lindstrom" userId="S::tuijaelina.lindstrom@cygnnet.fi::02234069-c030-4385-a35f-cd200d6c7793" providerId="AD" clId="Web-{C337CBE1-E7F9-4FA6-9E09-276092B93EE4}" dt="2018-09-13T11:01:52.672" v="680" actId="20577"/>
        <pc:sldMkLst>
          <pc:docMk/>
          <pc:sldMk cId="917771655" sldId="270"/>
        </pc:sldMkLst>
        <pc:spChg chg="mod">
          <ac:chgData name="Tuija Elina.Lindstrom" userId="S::tuijaelina.lindstrom@cygnnet.fi::02234069-c030-4385-a35f-cd200d6c7793" providerId="AD" clId="Web-{C337CBE1-E7F9-4FA6-9E09-276092B93EE4}" dt="2018-09-13T11:01:52.672" v="680" actId="20577"/>
          <ac:spMkLst>
            <pc:docMk/>
            <pc:sldMk cId="917771655" sldId="270"/>
            <ac:spMk id="3" creationId="{088E4B53-8AFE-43E1-95AE-5E283232E960}"/>
          </ac:spMkLst>
        </pc:spChg>
      </pc:sldChg>
      <pc:sldChg chg="modSp">
        <pc:chgData name="Tuija Elina.Lindstrom" userId="S::tuijaelina.lindstrom@cygnnet.fi::02234069-c030-4385-a35f-cd200d6c7793" providerId="AD" clId="Web-{C337CBE1-E7F9-4FA6-9E09-276092B93EE4}" dt="2018-09-13T10:57:30.804" v="663" actId="20577"/>
        <pc:sldMkLst>
          <pc:docMk/>
          <pc:sldMk cId="1280780403" sldId="271"/>
        </pc:sldMkLst>
        <pc:spChg chg="mod">
          <ac:chgData name="Tuija Elina.Lindstrom" userId="S::tuijaelina.lindstrom@cygnnet.fi::02234069-c030-4385-a35f-cd200d6c7793" providerId="AD" clId="Web-{C337CBE1-E7F9-4FA6-9E09-276092B93EE4}" dt="2018-09-13T10:57:30.804" v="663" actId="20577"/>
          <ac:spMkLst>
            <pc:docMk/>
            <pc:sldMk cId="1280780403" sldId="271"/>
            <ac:spMk id="3" creationId="{89E49303-732B-4083-AD5A-260B64AE1A10}"/>
          </ac:spMkLst>
        </pc:spChg>
      </pc:sldChg>
    </pc:docChg>
  </pc:docChgLst>
  <pc:docChgLst>
    <pc:chgData name="Vieras" userId="S::urn:spo:anon#bb5bcd1572cb724461defa2dad7e2a3e137e321a57066d58be399440feea7faf::" providerId="AD" clId="Web-{0484C1D1-36FD-4EC0-9F39-A2E8D05F6309}"/>
    <pc:docChg chg="modSld">
      <pc:chgData name="Vieras" userId="S::urn:spo:anon#bb5bcd1572cb724461defa2dad7e2a3e137e321a57066d58be399440feea7faf::" providerId="AD" clId="Web-{0484C1D1-36FD-4EC0-9F39-A2E8D05F6309}" dt="2018-09-13T08:51:07.049" v="280" actId="20577"/>
      <pc:docMkLst>
        <pc:docMk/>
      </pc:docMkLst>
      <pc:sldChg chg="addSp delSp modSp">
        <pc:chgData name="Vieras" userId="S::urn:spo:anon#bb5bcd1572cb724461defa2dad7e2a3e137e321a57066d58be399440feea7faf::" providerId="AD" clId="Web-{0484C1D1-36FD-4EC0-9F39-A2E8D05F6309}" dt="2018-09-13T08:51:07.049" v="280" actId="20577"/>
        <pc:sldMkLst>
          <pc:docMk/>
          <pc:sldMk cId="3356245166" sldId="267"/>
        </pc:sldMkLst>
        <pc:spChg chg="mod">
          <ac:chgData name="Vieras" userId="S::urn:spo:anon#bb5bcd1572cb724461defa2dad7e2a3e137e321a57066d58be399440feea7faf::" providerId="AD" clId="Web-{0484C1D1-36FD-4EC0-9F39-A2E8D05F6309}" dt="2018-09-13T08:50:14.112" v="261" actId="20577"/>
          <ac:spMkLst>
            <pc:docMk/>
            <pc:sldMk cId="3356245166" sldId="267"/>
            <ac:spMk id="2" creationId="{3C541784-F0E7-4446-986C-D50C756B4C9D}"/>
          </ac:spMkLst>
        </pc:spChg>
        <pc:spChg chg="mod">
          <ac:chgData name="Vieras" userId="S::urn:spo:anon#bb5bcd1572cb724461defa2dad7e2a3e137e321a57066d58be399440feea7faf::" providerId="AD" clId="Web-{0484C1D1-36FD-4EC0-9F39-A2E8D05F6309}" dt="2018-09-13T08:47:10.489" v="175" actId="20577"/>
          <ac:spMkLst>
            <pc:docMk/>
            <pc:sldMk cId="3356245166" sldId="267"/>
            <ac:spMk id="3" creationId="{E968998E-C008-4623-B99E-1353351139AD}"/>
          </ac:spMkLst>
        </pc:spChg>
        <pc:spChg chg="add del mod">
          <ac:chgData name="Vieras" userId="S::urn:spo:anon#bb5bcd1572cb724461defa2dad7e2a3e137e321a57066d58be399440feea7faf::" providerId="AD" clId="Web-{0484C1D1-36FD-4EC0-9F39-A2E8D05F6309}" dt="2018-09-13T08:51:07.049" v="280" actId="20577"/>
          <ac:spMkLst>
            <pc:docMk/>
            <pc:sldMk cId="3356245166" sldId="267"/>
            <ac:spMk id="8" creationId="{416FEA6E-03C1-420C-BB69-F95D12E6DB93}"/>
          </ac:spMkLst>
        </pc:spChg>
      </pc:sldChg>
    </pc:docChg>
  </pc:docChgLst>
  <pc:docChgLst>
    <pc:chgData name="Riina.Sutinen" userId="S::riina.sutinen@cygnnet.fi::2b4271ad-da41-4f28-aead-dbda5d42ecd2" providerId="AD" clId="Web-{6CCBCBD6-81CA-90B9-8A91-E2160F17135B}"/>
    <pc:docChg chg="addSld modSld">
      <pc:chgData name="Riina.Sutinen" userId="S::riina.sutinen@cygnnet.fi::2b4271ad-da41-4f28-aead-dbda5d42ecd2" providerId="AD" clId="Web-{6CCBCBD6-81CA-90B9-8A91-E2160F17135B}" dt="2018-09-18T08:00:18.356" v="621" actId="20577"/>
      <pc:docMkLst>
        <pc:docMk/>
      </pc:docMkLst>
      <pc:sldChg chg="modSp">
        <pc:chgData name="Riina.Sutinen" userId="S::riina.sutinen@cygnnet.fi::2b4271ad-da41-4f28-aead-dbda5d42ecd2" providerId="AD" clId="Web-{6CCBCBD6-81CA-90B9-8A91-E2160F17135B}" dt="2018-09-18T06:56:19.453" v="92" actId="20577"/>
        <pc:sldMkLst>
          <pc:docMk/>
          <pc:sldMk cId="1636249781" sldId="256"/>
        </pc:sldMkLst>
        <pc:spChg chg="mod">
          <ac:chgData name="Riina.Sutinen" userId="S::riina.sutinen@cygnnet.fi::2b4271ad-da41-4f28-aead-dbda5d42ecd2" providerId="AD" clId="Web-{6CCBCBD6-81CA-90B9-8A91-E2160F17135B}" dt="2018-09-18T06:41:16.912" v="50" actId="1076"/>
          <ac:spMkLst>
            <pc:docMk/>
            <pc:sldMk cId="1636249781" sldId="256"/>
            <ac:spMk id="2" creationId="{3151C432-3DA4-49D5-A153-8169EF87A4BA}"/>
          </ac:spMkLst>
        </pc:spChg>
        <pc:spChg chg="mod">
          <ac:chgData name="Riina.Sutinen" userId="S::riina.sutinen@cygnnet.fi::2b4271ad-da41-4f28-aead-dbda5d42ecd2" providerId="AD" clId="Web-{6CCBCBD6-81CA-90B9-8A91-E2160F17135B}" dt="2018-09-18T06:56:19.453" v="92" actId="20577"/>
          <ac:spMkLst>
            <pc:docMk/>
            <pc:sldMk cId="1636249781" sldId="256"/>
            <ac:spMk id="3" creationId="{00000000-0000-0000-0000-000000000000}"/>
          </ac:spMkLst>
        </pc:spChg>
      </pc:sldChg>
      <pc:sldChg chg="modSp">
        <pc:chgData name="Riina.Sutinen" userId="S::riina.sutinen@cygnnet.fi::2b4271ad-da41-4f28-aead-dbda5d42ecd2" providerId="AD" clId="Web-{6CCBCBD6-81CA-90B9-8A91-E2160F17135B}" dt="2018-09-18T07:44:40.463" v="600" actId="20577"/>
        <pc:sldMkLst>
          <pc:docMk/>
          <pc:sldMk cId="902778135" sldId="257"/>
        </pc:sldMkLst>
        <pc:spChg chg="mod">
          <ac:chgData name="Riina.Sutinen" userId="S::riina.sutinen@cygnnet.fi::2b4271ad-da41-4f28-aead-dbda5d42ecd2" providerId="AD" clId="Web-{6CCBCBD6-81CA-90B9-8A91-E2160F17135B}" dt="2018-09-18T07:44:40.463" v="600" actId="20577"/>
          <ac:spMkLst>
            <pc:docMk/>
            <pc:sldMk cId="902778135" sldId="257"/>
            <ac:spMk id="3" creationId="{00000000-0000-0000-0000-000000000000}"/>
          </ac:spMkLst>
        </pc:spChg>
        <pc:spChg chg="mod">
          <ac:chgData name="Riina.Sutinen" userId="S::riina.sutinen@cygnnet.fi::2b4271ad-da41-4f28-aead-dbda5d42ecd2" providerId="AD" clId="Web-{6CCBCBD6-81CA-90B9-8A91-E2160F17135B}" dt="2018-09-18T07:35:16.789" v="479" actId="14100"/>
          <ac:spMkLst>
            <pc:docMk/>
            <pc:sldMk cId="902778135" sldId="257"/>
            <ac:spMk id="7" creationId="{00000000-0000-0000-0000-000000000000}"/>
          </ac:spMkLst>
        </pc:spChg>
      </pc:sldChg>
      <pc:sldChg chg="modSp">
        <pc:chgData name="Riina.Sutinen" userId="S::riina.sutinen@cygnnet.fi::2b4271ad-da41-4f28-aead-dbda5d42ecd2" providerId="AD" clId="Web-{6CCBCBD6-81CA-90B9-8A91-E2160F17135B}" dt="2018-09-18T07:58:28.949" v="614" actId="20577"/>
        <pc:sldMkLst>
          <pc:docMk/>
          <pc:sldMk cId="1198299579" sldId="266"/>
        </pc:sldMkLst>
        <pc:spChg chg="mod">
          <ac:chgData name="Riina.Sutinen" userId="S::riina.sutinen@cygnnet.fi::2b4271ad-da41-4f28-aead-dbda5d42ecd2" providerId="AD" clId="Web-{6CCBCBD6-81CA-90B9-8A91-E2160F17135B}" dt="2018-09-18T07:58:28.949" v="614" actId="20577"/>
          <ac:spMkLst>
            <pc:docMk/>
            <pc:sldMk cId="1198299579" sldId="266"/>
            <ac:spMk id="3" creationId="{7B7D9813-8A73-4931-B200-CFA00E2A9AF0}"/>
          </ac:spMkLst>
        </pc:spChg>
      </pc:sldChg>
      <pc:sldChg chg="modSp">
        <pc:chgData name="Riina.Sutinen" userId="S::riina.sutinen@cygnnet.fi::2b4271ad-da41-4f28-aead-dbda5d42ecd2" providerId="AD" clId="Web-{6CCBCBD6-81CA-90B9-8A91-E2160F17135B}" dt="2018-09-18T08:00:18.356" v="621" actId="20577"/>
        <pc:sldMkLst>
          <pc:docMk/>
          <pc:sldMk cId="786619108" sldId="274"/>
        </pc:sldMkLst>
        <pc:spChg chg="mod">
          <ac:chgData name="Riina.Sutinen" userId="S::riina.sutinen@cygnnet.fi::2b4271ad-da41-4f28-aead-dbda5d42ecd2" providerId="AD" clId="Web-{6CCBCBD6-81CA-90B9-8A91-E2160F17135B}" dt="2018-09-18T08:00:18.356" v="621" actId="20577"/>
          <ac:spMkLst>
            <pc:docMk/>
            <pc:sldMk cId="786619108" sldId="274"/>
            <ac:spMk id="3" creationId="{7B7D9813-8A73-4931-B200-CFA00E2A9AF0}"/>
          </ac:spMkLst>
        </pc:spChg>
      </pc:sldChg>
      <pc:sldChg chg="add replId">
        <pc:chgData name="Riina.Sutinen" userId="S::riina.sutinen@cygnnet.fi::2b4271ad-da41-4f28-aead-dbda5d42ecd2" providerId="AD" clId="Web-{6CCBCBD6-81CA-90B9-8A91-E2160F17135B}" dt="2018-09-18T06:39:09.177" v="0"/>
        <pc:sldMkLst>
          <pc:docMk/>
          <pc:sldMk cId="1443484451" sldId="275"/>
        </pc:sldMkLst>
      </pc:sldChg>
      <pc:sldChg chg="modSp add replId">
        <pc:chgData name="Riina.Sutinen" userId="S::riina.sutinen@cygnnet.fi::2b4271ad-da41-4f28-aead-dbda5d42ecd2" providerId="AD" clId="Web-{6CCBCBD6-81CA-90B9-8A91-E2160F17135B}" dt="2018-09-18T07:43:18.229" v="595" actId="20577"/>
        <pc:sldMkLst>
          <pc:docMk/>
          <pc:sldMk cId="2801845156" sldId="276"/>
        </pc:sldMkLst>
        <pc:spChg chg="mod">
          <ac:chgData name="Riina.Sutinen" userId="S::riina.sutinen@cygnnet.fi::2b4271ad-da41-4f28-aead-dbda5d42ecd2" providerId="AD" clId="Web-{6CCBCBD6-81CA-90B9-8A91-E2160F17135B}" dt="2018-09-18T07:43:18.229" v="595" actId="20577"/>
          <ac:spMkLst>
            <pc:docMk/>
            <pc:sldMk cId="2801845156" sldId="276"/>
            <ac:spMk id="3" creationId="{00000000-0000-0000-0000-000000000000}"/>
          </ac:spMkLst>
        </pc:spChg>
        <pc:spChg chg="mod">
          <ac:chgData name="Riina.Sutinen" userId="S::riina.sutinen@cygnnet.fi::2b4271ad-da41-4f28-aead-dbda5d42ecd2" providerId="AD" clId="Web-{6CCBCBD6-81CA-90B9-8A91-E2160F17135B}" dt="2018-09-18T07:40:52.415" v="531" actId="20577"/>
          <ac:spMkLst>
            <pc:docMk/>
            <pc:sldMk cId="2801845156" sldId="276"/>
            <ac:spMk id="7" creationId="{00000000-0000-0000-0000-000000000000}"/>
          </ac:spMkLst>
        </pc:spChg>
      </pc:sldChg>
      <pc:sldChg chg="modSp add replId">
        <pc:chgData name="Riina.Sutinen" userId="S::riina.sutinen@cygnnet.fi::2b4271ad-da41-4f28-aead-dbda5d42ecd2" providerId="AD" clId="Web-{6CCBCBD6-81CA-90B9-8A91-E2160F17135B}" dt="2018-09-18T07:39:01.040" v="517" actId="20577"/>
        <pc:sldMkLst>
          <pc:docMk/>
          <pc:sldMk cId="2580169580" sldId="277"/>
        </pc:sldMkLst>
        <pc:spChg chg="mod">
          <ac:chgData name="Riina.Sutinen" userId="S::riina.sutinen@cygnnet.fi::2b4271ad-da41-4f28-aead-dbda5d42ecd2" providerId="AD" clId="Web-{6CCBCBD6-81CA-90B9-8A91-E2160F17135B}" dt="2018-09-18T07:39:01.040" v="517" actId="20577"/>
          <ac:spMkLst>
            <pc:docMk/>
            <pc:sldMk cId="2580169580" sldId="277"/>
            <ac:spMk id="3" creationId="{00000000-0000-0000-0000-000000000000}"/>
          </ac:spMkLst>
        </pc:spChg>
        <pc:spChg chg="mod">
          <ac:chgData name="Riina.Sutinen" userId="S::riina.sutinen@cygnnet.fi::2b4271ad-da41-4f28-aead-dbda5d42ecd2" providerId="AD" clId="Web-{6CCBCBD6-81CA-90B9-8A91-E2160F17135B}" dt="2018-09-18T07:29:17.367" v="399" actId="20577"/>
          <ac:spMkLst>
            <pc:docMk/>
            <pc:sldMk cId="2580169580" sldId="277"/>
            <ac:spMk id="7" creationId="{00000000-0000-0000-0000-000000000000}"/>
          </ac:spMkLst>
        </pc:spChg>
      </pc:sldChg>
      <pc:sldChg chg="modSp add replId">
        <pc:chgData name="Riina.Sutinen" userId="S::riina.sutinen@cygnnet.fi::2b4271ad-da41-4f28-aead-dbda5d42ecd2" providerId="AD" clId="Web-{6CCBCBD6-81CA-90B9-8A91-E2160F17135B}" dt="2018-09-18T07:52:23.713" v="601" actId="20577"/>
        <pc:sldMkLst>
          <pc:docMk/>
          <pc:sldMk cId="275675273" sldId="278"/>
        </pc:sldMkLst>
        <pc:spChg chg="mod">
          <ac:chgData name="Riina.Sutinen" userId="S::riina.sutinen@cygnnet.fi::2b4271ad-da41-4f28-aead-dbda5d42ecd2" providerId="AD" clId="Web-{6CCBCBD6-81CA-90B9-8A91-E2160F17135B}" dt="2018-09-18T07:52:23.713" v="601" actId="20577"/>
          <ac:spMkLst>
            <pc:docMk/>
            <pc:sldMk cId="275675273" sldId="278"/>
            <ac:spMk id="3" creationId="{00000000-0000-0000-0000-000000000000}"/>
          </ac:spMkLst>
        </pc:spChg>
      </pc:sldChg>
    </pc:docChg>
  </pc:docChgLst>
  <pc:docChgLst>
    <pc:chgData name="Riitta.Vehmas" userId="S::riitta.vehmas@cygnnet.fi::d132c0df-b94b-42ec-b8d1-d742ee26d03e" providerId="AD" clId="Web-{0E78667D-F499-AC15-B3EB-E990C0AAB513}"/>
    <pc:docChg chg="addSld modSld">
      <pc:chgData name="Riitta.Vehmas" userId="S::riitta.vehmas@cygnnet.fi::d132c0df-b94b-42ec-b8d1-d742ee26d03e" providerId="AD" clId="Web-{0E78667D-F499-AC15-B3EB-E990C0AAB513}" dt="2018-09-13T10:55:23.171" v="3"/>
      <pc:docMkLst>
        <pc:docMk/>
      </pc:docMkLst>
      <pc:sldChg chg="modSp new">
        <pc:chgData name="Riitta.Vehmas" userId="S::riitta.vehmas@cygnnet.fi::d132c0df-b94b-42ec-b8d1-d742ee26d03e" providerId="AD" clId="Web-{0E78667D-F499-AC15-B3EB-E990C0AAB513}" dt="2018-09-13T10:55:04.107" v="2" actId="20577"/>
        <pc:sldMkLst>
          <pc:docMk/>
          <pc:sldMk cId="917771655" sldId="270"/>
        </pc:sldMkLst>
        <pc:spChg chg="mod">
          <ac:chgData name="Riitta.Vehmas" userId="S::riitta.vehmas@cygnnet.fi::d132c0df-b94b-42ec-b8d1-d742ee26d03e" providerId="AD" clId="Web-{0E78667D-F499-AC15-B3EB-E990C0AAB513}" dt="2018-09-13T10:55:04.107" v="2" actId="20577"/>
          <ac:spMkLst>
            <pc:docMk/>
            <pc:sldMk cId="917771655" sldId="270"/>
            <ac:spMk id="2" creationId="{9BDB4710-8CDD-45E9-BC40-A72DEBFB2225}"/>
          </ac:spMkLst>
        </pc:spChg>
      </pc:sldChg>
      <pc:sldChg chg="new">
        <pc:chgData name="Riitta.Vehmas" userId="S::riitta.vehmas@cygnnet.fi::d132c0df-b94b-42ec-b8d1-d742ee26d03e" providerId="AD" clId="Web-{0E78667D-F499-AC15-B3EB-E990C0AAB513}" dt="2018-09-13T10:55:23.171" v="3"/>
        <pc:sldMkLst>
          <pc:docMk/>
          <pc:sldMk cId="1280780403" sldId="271"/>
        </pc:sldMkLst>
      </pc:sldChg>
    </pc:docChg>
  </pc:docChgLst>
  <pc:docChgLst>
    <pc:chgData name="Riina.Sutinen" userId="S::riina.sutinen@cygnnet.fi::2b4271ad-da41-4f28-aead-dbda5d42ecd2" providerId="AD" clId="Web-{2BB9F519-FBAD-4BFD-A1CC-0ECCFB3D7130}"/>
    <pc:docChg chg="modSld">
      <pc:chgData name="Riina.Sutinen" userId="S::riina.sutinen@cygnnet.fi::2b4271ad-da41-4f28-aead-dbda5d42ecd2" providerId="AD" clId="Web-{2BB9F519-FBAD-4BFD-A1CC-0ECCFB3D7130}" dt="2018-09-19T09:28:17.018" v="25" actId="20577"/>
      <pc:docMkLst>
        <pc:docMk/>
      </pc:docMkLst>
      <pc:sldChg chg="modSp">
        <pc:chgData name="Riina.Sutinen" userId="S::riina.sutinen@cygnnet.fi::2b4271ad-da41-4f28-aead-dbda5d42ecd2" providerId="AD" clId="Web-{2BB9F519-FBAD-4BFD-A1CC-0ECCFB3D7130}" dt="2018-09-19T09:28:17.018" v="25" actId="20577"/>
        <pc:sldMkLst>
          <pc:docMk/>
          <pc:sldMk cId="3258990653" sldId="262"/>
        </pc:sldMkLst>
        <pc:spChg chg="mod">
          <ac:chgData name="Riina.Sutinen" userId="S::riina.sutinen@cygnnet.fi::2b4271ad-da41-4f28-aead-dbda5d42ecd2" providerId="AD" clId="Web-{2BB9F519-FBAD-4BFD-A1CC-0ECCFB3D7130}" dt="2018-09-19T09:28:17.018" v="25" actId="20577"/>
          <ac:spMkLst>
            <pc:docMk/>
            <pc:sldMk cId="3258990653" sldId="262"/>
            <ac:spMk id="3" creationId="{2ABFF2A6-54C1-48A4-B1CE-17BD3857CF1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450E5D5-63DC-A749-8345-4DB3DB5201D8}" type="datetimeFigureOut">
              <a:rPr lang="fi-FI"/>
              <a:pPr>
                <a:defRPr/>
              </a:pPr>
              <a:t>5.10.2018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E0B408-607A-1A43-BB5E-0F0E91DDDEF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76616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>
              <a:cs typeface="Calibri"/>
            </a:endParaRPr>
          </a:p>
          <a:p>
            <a:endParaRPr lang="en-US" baseline="0" dirty="0" smtClean="0">
              <a:cs typeface="Calibri"/>
            </a:endParaRPr>
          </a:p>
          <a:p>
            <a:r>
              <a:rPr lang="en-US" baseline="0" dirty="0" smtClean="0">
                <a:cs typeface="Calibri"/>
              </a:rPr>
              <a:t>(</a:t>
            </a:r>
            <a:r>
              <a:rPr lang="en-US" baseline="0" dirty="0" err="1" smtClean="0">
                <a:cs typeface="Calibri"/>
              </a:rPr>
              <a:t>joku</a:t>
            </a:r>
            <a:r>
              <a:rPr lang="en-US" baseline="0" dirty="0" smtClean="0">
                <a:cs typeface="Calibri"/>
              </a:rPr>
              <a:t> </a:t>
            </a:r>
            <a:r>
              <a:rPr lang="en-US" baseline="0" dirty="0" err="1" smtClean="0">
                <a:cs typeface="Calibri"/>
              </a:rPr>
              <a:t>parikeskustelu</a:t>
            </a:r>
            <a:r>
              <a:rPr lang="en-US" baseline="0" dirty="0" smtClean="0">
                <a:cs typeface="Calibri"/>
              </a:rPr>
              <a:t>, </a:t>
            </a:r>
            <a:r>
              <a:rPr lang="en-US" baseline="0" dirty="0" err="1" smtClean="0">
                <a:cs typeface="Calibri"/>
              </a:rPr>
              <a:t>padlet</a:t>
            </a:r>
            <a:r>
              <a:rPr lang="en-US" baseline="0" dirty="0" smtClean="0">
                <a:cs typeface="Calibri"/>
              </a:rPr>
              <a:t> tai </a:t>
            </a:r>
            <a:r>
              <a:rPr lang="en-US" baseline="0" dirty="0" err="1" smtClean="0">
                <a:cs typeface="Calibri"/>
              </a:rPr>
              <a:t>muu</a:t>
            </a:r>
            <a:r>
              <a:rPr lang="en-US" baseline="0" dirty="0" smtClean="0">
                <a:cs typeface="Calibri"/>
              </a:rPr>
              <a:t>?)</a:t>
            </a:r>
          </a:p>
          <a:p>
            <a:endParaRPr lang="en-US" dirty="0" smtClean="0">
              <a:cs typeface="Calibri"/>
            </a:endParaRPr>
          </a:p>
          <a:p>
            <a:r>
              <a:rPr lang="en-US" dirty="0" err="1" smtClean="0">
                <a:cs typeface="Calibri"/>
              </a:rPr>
              <a:t>Formatiivinen</a:t>
            </a:r>
            <a:r>
              <a:rPr lang="en-US" dirty="0" smtClean="0">
                <a:cs typeface="Calibri"/>
              </a:rPr>
              <a:t> ja </a:t>
            </a:r>
            <a:r>
              <a:rPr lang="en-US" dirty="0" err="1" smtClean="0">
                <a:cs typeface="Calibri"/>
              </a:rPr>
              <a:t>summatiivinen</a:t>
            </a:r>
            <a:r>
              <a:rPr lang="en-US" dirty="0" smtClean="0">
                <a:cs typeface="Calibri"/>
              </a:rPr>
              <a:t> </a:t>
            </a:r>
            <a:r>
              <a:rPr lang="en-US" dirty="0" err="1" smtClean="0">
                <a:cs typeface="Calibri"/>
              </a:rPr>
              <a:t>arviointi</a:t>
            </a:r>
            <a:endParaRPr lang="en-US" dirty="0" smtClean="0">
              <a:cs typeface="Calibri"/>
            </a:endParaRPr>
          </a:p>
          <a:p>
            <a:r>
              <a:rPr lang="en-US" dirty="0" err="1" smtClean="0">
                <a:cs typeface="Calibri"/>
              </a:rPr>
              <a:t>Formatiivinen</a:t>
            </a:r>
            <a:r>
              <a:rPr lang="en-US" baseline="0" dirty="0" smtClean="0">
                <a:cs typeface="Calibri"/>
              </a:rPr>
              <a:t> ja </a:t>
            </a:r>
            <a:r>
              <a:rPr lang="en-US" baseline="0" dirty="0" err="1" smtClean="0">
                <a:cs typeface="Calibri"/>
              </a:rPr>
              <a:t>summatiivinen</a:t>
            </a:r>
            <a:r>
              <a:rPr lang="en-US" baseline="0" dirty="0" smtClean="0">
                <a:cs typeface="Calibri"/>
              </a:rPr>
              <a:t> </a:t>
            </a:r>
            <a:r>
              <a:rPr lang="en-US" baseline="0" dirty="0" err="1" smtClean="0">
                <a:cs typeface="Calibri"/>
              </a:rPr>
              <a:t>kurssin</a:t>
            </a:r>
            <a:r>
              <a:rPr lang="en-US" baseline="0" dirty="0" smtClean="0">
                <a:cs typeface="Calibri"/>
              </a:rPr>
              <a:t> </a:t>
            </a:r>
            <a:r>
              <a:rPr lang="en-US" baseline="0" dirty="0" err="1" smtClean="0">
                <a:cs typeface="Calibri"/>
              </a:rPr>
              <a:t>suunnittelussa</a:t>
            </a:r>
            <a:endParaRPr lang="en-US" baseline="0" dirty="0" smtClean="0">
              <a:cs typeface="Calibri"/>
            </a:endParaRPr>
          </a:p>
          <a:p>
            <a:r>
              <a:rPr lang="en-US" baseline="0" dirty="0" err="1" smtClean="0">
                <a:cs typeface="Calibri"/>
              </a:rPr>
              <a:t>Arvioinnin</a:t>
            </a:r>
            <a:r>
              <a:rPr lang="en-US" baseline="0" dirty="0" smtClean="0">
                <a:cs typeface="Calibri"/>
              </a:rPr>
              <a:t> </a:t>
            </a:r>
            <a:r>
              <a:rPr lang="en-US" baseline="0" dirty="0" err="1" smtClean="0">
                <a:cs typeface="Calibri"/>
              </a:rPr>
              <a:t>merkitys</a:t>
            </a:r>
            <a:endParaRPr lang="en-US" baseline="0" dirty="0" smtClean="0">
              <a:cs typeface="Calibri"/>
            </a:endParaRPr>
          </a:p>
          <a:p>
            <a:r>
              <a:rPr lang="en-US" baseline="0" dirty="0" err="1" smtClean="0">
                <a:cs typeface="Calibri"/>
              </a:rPr>
              <a:t>Arvosanan</a:t>
            </a:r>
            <a:r>
              <a:rPr lang="en-US" baseline="0" dirty="0" smtClean="0">
                <a:cs typeface="Calibri"/>
              </a:rPr>
              <a:t> </a:t>
            </a:r>
            <a:r>
              <a:rPr lang="en-US" baseline="0" dirty="0" err="1" smtClean="0">
                <a:cs typeface="Calibri"/>
              </a:rPr>
              <a:t>määräytyminen</a:t>
            </a:r>
            <a:endParaRPr lang="en-US" dirty="0" smtClean="0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E0B408-607A-1A43-BB5E-0F0E91DDDEF1}" type="slidenum"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6900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E0B408-607A-1A43-BB5E-0F0E91DDDEF1}" type="slidenum"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6081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E0B408-607A-1A43-BB5E-0F0E91DDDEF1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44874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E0B408-607A-1A43-BB5E-0F0E91DDDEF1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90134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cs typeface="Calibri"/>
              </a:rPr>
              <a:t>Arviointi</a:t>
            </a:r>
            <a:r>
              <a:rPr lang="en-US">
                <a:cs typeface="Calibri"/>
              </a:rPr>
              <a:t> on </a:t>
            </a:r>
            <a:r>
              <a:rPr lang="en-US" err="1">
                <a:cs typeface="Calibri"/>
              </a:rPr>
              <a:t>jatkuvaa</a:t>
            </a:r>
            <a:r>
              <a:rPr lang="en-US">
                <a:cs typeface="Calibri"/>
              </a:rPr>
              <a:t>.</a:t>
            </a:r>
          </a:p>
          <a:p>
            <a:r>
              <a:rPr lang="en-US" err="1">
                <a:cs typeface="Calibri"/>
              </a:rPr>
              <a:t>Atjonen</a:t>
            </a:r>
            <a:r>
              <a:rPr lang="en-US">
                <a:cs typeface="Calibri"/>
              </a:rPr>
              <a:t> 2007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/>
              <a:pPr>
                <a:defRPr/>
              </a:pPr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36103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- </a:t>
            </a:r>
            <a:r>
              <a:rPr lang="en-US" err="1"/>
              <a:t>Lupaus</a:t>
            </a:r>
            <a:r>
              <a:rPr lang="en-US"/>
              <a:t> </a:t>
            </a:r>
            <a:r>
              <a:rPr lang="en-US" err="1"/>
              <a:t>siitä</a:t>
            </a:r>
            <a:r>
              <a:rPr lang="en-US"/>
              <a:t>, </a:t>
            </a:r>
            <a:r>
              <a:rPr lang="en-US" err="1"/>
              <a:t>että</a:t>
            </a:r>
            <a:r>
              <a:rPr lang="en-US"/>
              <a:t> </a:t>
            </a:r>
            <a:r>
              <a:rPr lang="en-US" err="1"/>
              <a:t>kouluttajia</a:t>
            </a:r>
            <a:r>
              <a:rPr lang="en-US"/>
              <a:t> </a:t>
            </a:r>
            <a:r>
              <a:rPr lang="en-US" err="1"/>
              <a:t>voi</a:t>
            </a:r>
            <a:r>
              <a:rPr lang="en-US"/>
              <a:t> </a:t>
            </a:r>
            <a:r>
              <a:rPr lang="en-US" err="1"/>
              <a:t>tilata</a:t>
            </a:r>
            <a:r>
              <a:rPr lang="en-US"/>
              <a:t> </a:t>
            </a:r>
            <a:r>
              <a:rPr lang="fi-FI"/>
              <a:t>koululle </a:t>
            </a:r>
            <a:r>
              <a:rPr lang="fi-FI">
                <a:cs typeface="Calibri"/>
              </a:rPr>
              <a:t>arviointivälineen käytöstä. Ehkä.</a:t>
            </a:r>
            <a:endParaRPr lang="fi-FI"/>
          </a:p>
          <a:p>
            <a:r>
              <a:rPr lang="fi-FI">
                <a:cs typeface="Calibri"/>
              </a:rPr>
              <a:t>- Tieto, milloin voi alkaa käyttämään.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/>
              <a:pPr>
                <a:defRPr/>
              </a:pPr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93432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- </a:t>
            </a:r>
            <a:r>
              <a:rPr lang="en-US" err="1"/>
              <a:t>Lupaus</a:t>
            </a:r>
            <a:r>
              <a:rPr lang="en-US"/>
              <a:t> </a:t>
            </a:r>
            <a:r>
              <a:rPr lang="en-US" err="1"/>
              <a:t>siitä</a:t>
            </a:r>
            <a:r>
              <a:rPr lang="en-US"/>
              <a:t>, </a:t>
            </a:r>
            <a:r>
              <a:rPr lang="en-US" err="1"/>
              <a:t>että</a:t>
            </a:r>
            <a:r>
              <a:rPr lang="en-US"/>
              <a:t> </a:t>
            </a:r>
            <a:r>
              <a:rPr lang="en-US" err="1"/>
              <a:t>kouluttajia</a:t>
            </a:r>
            <a:r>
              <a:rPr lang="en-US"/>
              <a:t> </a:t>
            </a:r>
            <a:r>
              <a:rPr lang="en-US" err="1"/>
              <a:t>voi</a:t>
            </a:r>
            <a:r>
              <a:rPr lang="en-US"/>
              <a:t> </a:t>
            </a:r>
            <a:r>
              <a:rPr lang="en-US" err="1"/>
              <a:t>tilata</a:t>
            </a:r>
            <a:r>
              <a:rPr lang="en-US"/>
              <a:t> </a:t>
            </a:r>
            <a:r>
              <a:rPr lang="fi-FI"/>
              <a:t>koululle </a:t>
            </a:r>
            <a:r>
              <a:rPr lang="fi-FI">
                <a:cs typeface="Calibri"/>
              </a:rPr>
              <a:t>arviointivälineen käytöstä. Ehkä.</a:t>
            </a:r>
            <a:endParaRPr lang="fi-FI"/>
          </a:p>
          <a:p>
            <a:r>
              <a:rPr lang="fi-FI">
                <a:cs typeface="Calibri"/>
              </a:rPr>
              <a:t>- Tieto, milloin voi alkaa käyttämään.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/>
              <a:pPr>
                <a:defRPr/>
              </a:pPr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7414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900" y="4933950"/>
            <a:ext cx="20701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12" descr="Jyväskylä_logo_web_is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867" b="6947"/>
          <a:stretch>
            <a:fillRect/>
          </a:stretch>
        </p:blipFill>
        <p:spPr bwMode="auto">
          <a:xfrm>
            <a:off x="3894138" y="5732463"/>
            <a:ext cx="304165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uva 8" descr="Jkl_yläpalkki_A4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0" r="1741" b="94539"/>
          <a:stretch>
            <a:fillRect/>
          </a:stretch>
        </p:blipFill>
        <p:spPr bwMode="auto">
          <a:xfrm>
            <a:off x="0" y="0"/>
            <a:ext cx="91440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034890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2519205"/>
            <a:ext cx="6400800" cy="17526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7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Arial"/>
                <a:cs typeface="Arial"/>
              </a:defRPr>
            </a:lvl1pPr>
          </a:lstStyle>
          <a:p>
            <a:pPr>
              <a:defRPr/>
            </a:pPr>
            <a:fld id="{11648687-F3D1-B242-93F7-A3F7AFF8400E}" type="datetime1">
              <a:rPr lang="fi-FI"/>
              <a:pPr>
                <a:defRPr/>
              </a:pPr>
              <a:t>5.10.2018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684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6618-ABDF-4FE0-B76F-F826950CDD39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4F093-3ACC-4840-93E3-27D473D68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720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6618-ABDF-4FE0-B76F-F826950CDD39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4F093-3ACC-4840-93E3-27D473D68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146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6618-ABDF-4FE0-B76F-F826950CDD39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4F093-3ACC-4840-93E3-27D473D68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7832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6618-ABDF-4FE0-B76F-F826950CDD39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4F093-3ACC-4840-93E3-27D473D68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02316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6618-ABDF-4FE0-B76F-F826950CDD39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4F093-3ACC-4840-93E3-27D473D68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78469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6618-ABDF-4FE0-B76F-F826950CDD39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4F093-3ACC-4840-93E3-27D473D68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76010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6618-ABDF-4FE0-B76F-F826950CDD39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4F093-3ACC-4840-93E3-27D473D68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23094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1650" baseline="0">
                <a:solidFill>
                  <a:schemeClr val="tx1">
                    <a:lumMod val="75000"/>
                  </a:schemeClr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E5C60381-49D5-434A-AF5E-F737E3B5C2CF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6791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381-49D5-434A-AF5E-F737E3B5C2CF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98097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16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381-49D5-434A-AF5E-F737E3B5C2CF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96477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5" y="6016625"/>
            <a:ext cx="904875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9" descr="Jyväskylä_logo_mv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7" r="28769" b="17770"/>
          <a:stretch>
            <a:fillRect/>
          </a:stretch>
        </p:blipFill>
        <p:spPr bwMode="auto">
          <a:xfrm>
            <a:off x="6365875" y="6397625"/>
            <a:ext cx="1811338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64F52795-5AEB-5C46-8ABF-2C235A7DBF4D}" type="datetime1">
              <a:rPr lang="fi-FI"/>
              <a:pPr>
                <a:defRPr/>
              </a:pPr>
              <a:t>5.10.2018</a:t>
            </a:fld>
            <a:endParaRPr lang="fi-FI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98AC36C8-14ED-174F-91BC-FEED42DCEDD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62355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381-49D5-434A-AF5E-F737E3B5C2CF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54291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365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500" b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94860" y="1713655"/>
            <a:ext cx="336042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15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lvl="0" indent="0" algn="l" defTabSz="685800" rtl="0" eaLnBrk="1" latinLnBrk="0" hangingPunct="1">
              <a:lnSpc>
                <a:spcPct val="90000"/>
              </a:lnSpc>
              <a:spcBef>
                <a:spcPts val="1500"/>
              </a:spcBef>
              <a:buFontTx/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381-49D5-434A-AF5E-F737E3B5C2CF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82558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381-49D5-434A-AF5E-F737E3B5C2CF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52809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381-49D5-434A-AF5E-F737E3B5C2CF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11805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4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600"/>
              </a:spcBef>
              <a:buNone/>
              <a:defRPr sz="9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381-49D5-434A-AF5E-F737E3B5C2CF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98176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1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75">
                <a:solidFill>
                  <a:schemeClr val="bg1">
                    <a:lumMod val="85000"/>
                  </a:schemeClr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381-49D5-434A-AF5E-F737E3B5C2CF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56555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381-49D5-434A-AF5E-F737E3B5C2CF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45036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381-49D5-434A-AF5E-F737E3B5C2CF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58239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Kuvapohja_Jkl_väri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1" y="14941"/>
            <a:ext cx="9144000" cy="6858000"/>
          </a:xfrm>
          <a:prstGeom prst="rect">
            <a:avLst/>
          </a:prstGeom>
        </p:spPr>
      </p:pic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1225176"/>
            <a:ext cx="7772400" cy="940574"/>
          </a:xfrm>
        </p:spPr>
        <p:txBody>
          <a:bodyPr anchor="b"/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9EF1A-E17E-2749-A1CE-3B9E71C6E916}" type="datetime1">
              <a:rPr lang="fi-FI"/>
              <a:pPr>
                <a:defRPr/>
              </a:pPr>
              <a:t>5.10.2018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C2C02-4A24-1740-A230-CAEB8809974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1" name="Otsikko 1"/>
          <p:cNvSpPr>
            <a:spLocks noGrp="1"/>
          </p:cNvSpPr>
          <p:nvPr>
            <p:ph type="title"/>
          </p:nvPr>
        </p:nvSpPr>
        <p:spPr>
          <a:xfrm>
            <a:off x="722313" y="2434690"/>
            <a:ext cx="7772400" cy="1362075"/>
          </a:xfrm>
        </p:spPr>
        <p:txBody>
          <a:bodyPr anchor="t"/>
          <a:lstStyle>
            <a:lvl1pPr algn="ctr">
              <a:defRPr sz="3000" b="0" i="0" cap="none"/>
            </a:lvl1pPr>
          </a:lstStyle>
          <a:p>
            <a:r>
              <a:rPr lang="fi-FI"/>
              <a:t>Muokkaa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726496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Kuvapohja_Jkl_väri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1" y="14941"/>
            <a:ext cx="9144000" cy="6858000"/>
          </a:xfrm>
          <a:prstGeom prst="rect">
            <a:avLst/>
          </a:prstGeom>
        </p:spPr>
      </p:pic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1225176"/>
            <a:ext cx="7772400" cy="940574"/>
          </a:xfrm>
        </p:spPr>
        <p:txBody>
          <a:bodyPr anchor="b"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9EF1A-E17E-2749-A1CE-3B9E71C6E916}" type="datetime1">
              <a:rPr lang="fi-FI"/>
              <a:pPr>
                <a:defRPr/>
              </a:pPr>
              <a:t>5.10.2018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C2C02-4A24-1740-A230-CAEB8809974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1" name="Otsikko 1"/>
          <p:cNvSpPr>
            <a:spLocks noGrp="1"/>
          </p:cNvSpPr>
          <p:nvPr>
            <p:ph type="title"/>
          </p:nvPr>
        </p:nvSpPr>
        <p:spPr>
          <a:xfrm>
            <a:off x="722313" y="2434688"/>
            <a:ext cx="7772400" cy="1362075"/>
          </a:xfrm>
        </p:spPr>
        <p:txBody>
          <a:bodyPr anchor="t"/>
          <a:lstStyle>
            <a:lvl1pPr algn="ctr">
              <a:defRPr sz="4000" b="0" i="0" cap="none"/>
            </a:lvl1pPr>
          </a:lstStyle>
          <a:p>
            <a:r>
              <a:rPr lang="fi-FI"/>
              <a:t>Muokkaa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256829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, iso kuva tai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F9475-F905-C342-A965-847EBFBB2B94}" type="datetime1">
              <a:rPr lang="fi-FI"/>
              <a:pPr>
                <a:defRPr/>
              </a:pPr>
              <a:t>5.10.2018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CEA20-206D-5949-B68A-BCD5DB0E41F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282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6FF5C-FF96-C34D-A7AC-424BC39D7FD4}" type="datetime1">
              <a:rPr lang="fi-FI"/>
              <a:pPr>
                <a:defRPr/>
              </a:pPr>
              <a:t>5.10.2018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EF622-D64C-EE44-83D3-3BEC786FB1B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6618-ABDF-4FE0-B76F-F826950CDD39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4F093-3ACC-4840-93E3-27D473D68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702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6618-ABDF-4FE0-B76F-F826950CDD39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4F093-3ACC-4840-93E3-27D473D68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6496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6618-ABDF-4FE0-B76F-F826950CDD39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4F093-3ACC-4840-93E3-27D473D68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4914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6618-ABDF-4FE0-B76F-F826950CDD39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4F093-3ACC-4840-93E3-27D473D68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2813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perustyylejä osoitt.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2"/>
          </p:nvPr>
        </p:nvSpPr>
        <p:spPr>
          <a:xfrm>
            <a:off x="146050" y="6429375"/>
            <a:ext cx="12858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21F62107-F71D-EA43-85FE-A5714D561E5A}" type="datetime1">
              <a:rPr lang="fi-FI"/>
              <a:pPr>
                <a:defRPr/>
              </a:pPr>
              <a:t>5.10.2018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563688" y="6429375"/>
            <a:ext cx="28956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565650" y="6429375"/>
            <a:ext cx="1498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CCF4F339-D9FA-D742-B92F-C65D8329699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18" r:id="rId4"/>
    <p:sldLayoutId id="2147483717" r:id="rId5"/>
  </p:sldLayoutIdLst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36618-ABDF-4FE0-B76F-F826950CDD39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4F093-3ACC-4840-93E3-27D473D68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1423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69630" y="0"/>
            <a:ext cx="6858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60032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E5C60381-49D5-434A-AF5E-F737E3B5C2CF}" type="datetimeFigureOut">
              <a:rPr lang="fi-FI" smtClean="0"/>
              <a:t>5.10.2018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021831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9630" y="6172201"/>
            <a:ext cx="6858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27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6555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 spc="-38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lnSpc>
          <a:spcPct val="95000"/>
        </a:lnSpc>
        <a:spcBef>
          <a:spcPts val="1050"/>
        </a:spcBef>
        <a:spcAft>
          <a:spcPts val="150"/>
        </a:spcAft>
        <a:buClr>
          <a:schemeClr val="accent1"/>
        </a:buClr>
        <a:buSzPct val="80000"/>
        <a:buFont typeface="Arial" pitchFamily="34" charset="0"/>
        <a:buChar char="•"/>
        <a:defRPr sz="1350" kern="1200" spc="8" baseline="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jyvaskyla/pok/oppilasarviointi/arviointiohjeita/s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opetussuunnitelma/ksops/jyvaskyla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Opettajatyöpäivä 6.10.18 Mankola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540042"/>
            <a:ext cx="8229600" cy="4586121"/>
          </a:xfrm>
        </p:spPr>
        <p:txBody>
          <a:bodyPr/>
          <a:lstStyle/>
          <a:p>
            <a:r>
              <a:rPr lang="fi-FI" b="1" dirty="0" smtClean="0"/>
              <a:t>8.30-9.30 yhteinen osuus</a:t>
            </a:r>
            <a:endParaRPr lang="fi-FI" dirty="0"/>
          </a:p>
          <a:p>
            <a:r>
              <a:rPr lang="fi-FI" b="1" dirty="0" err="1" smtClean="0"/>
              <a:t>Padlet</a:t>
            </a:r>
            <a:r>
              <a:rPr lang="fi-FI" b="1" dirty="0" smtClean="0"/>
              <a:t>-seinä;</a:t>
            </a:r>
            <a:r>
              <a:rPr lang="fi-FI" dirty="0" smtClean="0"/>
              <a:t> </a:t>
            </a:r>
            <a:r>
              <a:rPr lang="fi-FI" dirty="0"/>
              <a:t>Ainekohtaiset kommentit, mahdolliset kysymykset, </a:t>
            </a:r>
            <a:r>
              <a:rPr lang="fi-FI" dirty="0" smtClean="0"/>
              <a:t>toiveet </a:t>
            </a:r>
            <a:r>
              <a:rPr lang="fi-FI" dirty="0"/>
              <a:t>jatkoon </a:t>
            </a:r>
            <a:r>
              <a:rPr lang="fi-FI" dirty="0" smtClean="0"/>
              <a:t>(klo 10-14)</a:t>
            </a:r>
            <a:endParaRPr lang="fi-FI" dirty="0"/>
          </a:p>
          <a:p>
            <a:r>
              <a:rPr lang="fi-FI" b="1" dirty="0" smtClean="0"/>
              <a:t>9.45- 11.30 </a:t>
            </a:r>
            <a:r>
              <a:rPr lang="fi-FI" b="1" dirty="0"/>
              <a:t>AI: </a:t>
            </a:r>
            <a:r>
              <a:rPr lang="fi-FI" b="1" dirty="0" smtClean="0"/>
              <a:t>ryhmätyöskentelyä</a:t>
            </a:r>
          </a:p>
          <a:p>
            <a:r>
              <a:rPr lang="fi-FI" b="1" dirty="0" smtClean="0"/>
              <a:t>10.00-11.30 </a:t>
            </a:r>
            <a:r>
              <a:rPr lang="fi-FI" b="1" dirty="0"/>
              <a:t>vieraat kielet ryhmätyöskentelyä</a:t>
            </a:r>
            <a:endParaRPr lang="fi-FI" dirty="0"/>
          </a:p>
          <a:p>
            <a:r>
              <a:rPr lang="fi-FI" b="1" dirty="0" smtClean="0"/>
              <a:t>puolen </a:t>
            </a:r>
            <a:r>
              <a:rPr lang="fi-FI" b="1" dirty="0"/>
              <a:t>tunnin </a:t>
            </a:r>
            <a:r>
              <a:rPr lang="fi-FI" b="1" dirty="0" smtClean="0"/>
              <a:t>lounastauko</a:t>
            </a:r>
            <a:endParaRPr lang="fi-FI" dirty="0"/>
          </a:p>
          <a:p>
            <a:r>
              <a:rPr lang="fi-FI" b="1" dirty="0" smtClean="0"/>
              <a:t>työskentely </a:t>
            </a:r>
            <a:r>
              <a:rPr lang="fi-FI" b="1" dirty="0"/>
              <a:t>jatkuu </a:t>
            </a:r>
            <a:r>
              <a:rPr lang="fi-FI" dirty="0" smtClean="0"/>
              <a:t>samoissa </a:t>
            </a:r>
            <a:r>
              <a:rPr lang="fi-FI" dirty="0"/>
              <a:t>ryhmissä</a:t>
            </a:r>
          </a:p>
          <a:p>
            <a:r>
              <a:rPr lang="fi-FI" b="1" dirty="0" smtClean="0"/>
              <a:t>yhteinen </a:t>
            </a:r>
            <a:r>
              <a:rPr lang="fi-FI" b="1" dirty="0"/>
              <a:t>päätös klo 14.45 </a:t>
            </a:r>
            <a:r>
              <a:rPr lang="fi-FI" dirty="0"/>
              <a:t> 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5.10.2018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1898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Tavoite, sisältö, arviointi</a:t>
            </a:r>
            <a:endParaRPr lang="fi-FI" dirty="0"/>
          </a:p>
        </p:txBody>
      </p:sp>
      <p:sp>
        <p:nvSpPr>
          <p:cNvPr id="3" name="Rounded Rectangle 2"/>
          <p:cNvSpPr/>
          <p:nvPr/>
        </p:nvSpPr>
        <p:spPr>
          <a:xfrm>
            <a:off x="152400" y="2227302"/>
            <a:ext cx="8181975" cy="307657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pPr defTabSz="342900" fontAlgn="auto">
              <a:spcBef>
                <a:spcPts val="0"/>
              </a:spcBef>
              <a:spcAft>
                <a:spcPts val="0"/>
              </a:spcAft>
            </a:pPr>
            <a:r>
              <a:rPr lang="fi-FI" b="1" dirty="0">
                <a:solidFill>
                  <a:srgbClr val="FFFFFF"/>
                </a:solidFill>
                <a:latin typeface="Calibri" panose="020F0502020204030204"/>
              </a:rPr>
              <a:t>						Sisältö</a:t>
            </a:r>
            <a:endParaRPr lang="fi-FI" b="1" dirty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28575" y="5405437"/>
            <a:ext cx="8486775" cy="5191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defTabSz="342900" fontAlgn="auto">
              <a:spcBef>
                <a:spcPts val="0"/>
              </a:spcBef>
              <a:spcAft>
                <a:spcPts val="0"/>
              </a:spcAft>
            </a:pPr>
            <a:r>
              <a:rPr lang="fi-FI" sz="2100" b="1" dirty="0">
                <a:solidFill>
                  <a:srgbClr val="FFFFFF"/>
                </a:solidFill>
                <a:latin typeface="Calibri" panose="020F0502020204030204"/>
              </a:rPr>
              <a:t>aika</a:t>
            </a:r>
            <a:endParaRPr lang="fi-FI" sz="2100" b="1" dirty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23908" y="2378928"/>
            <a:ext cx="1704917" cy="2773323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27000" tIns="27000" rIns="27000" bIns="27000" rtlCol="0" anchor="ctr"/>
          <a:lstStyle/>
          <a:p>
            <a:pPr algn="ctr" defTabSz="342900" fontAlgn="auto">
              <a:spcBef>
                <a:spcPts val="0"/>
              </a:spcBef>
              <a:spcAft>
                <a:spcPts val="0"/>
              </a:spcAft>
            </a:pPr>
            <a:r>
              <a:rPr lang="fi-FI" sz="2100" b="1" dirty="0">
                <a:solidFill>
                  <a:srgbClr val="FFFFFF"/>
                </a:solidFill>
                <a:latin typeface="Calibri" panose="020F0502020204030204"/>
              </a:rPr>
              <a:t>Tavoite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19851" y="2375826"/>
            <a:ext cx="1722632" cy="277642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27000" tIns="27000" rIns="27000" bIns="27000" rtlCol="0" anchor="ctr"/>
          <a:lstStyle/>
          <a:p>
            <a:pPr algn="ctr" defTabSz="342900" fontAlgn="auto">
              <a:spcBef>
                <a:spcPts val="0"/>
              </a:spcBef>
              <a:spcAft>
                <a:spcPts val="0"/>
              </a:spcAft>
            </a:pPr>
            <a:r>
              <a:rPr lang="fi-FI" sz="2100" b="1" dirty="0">
                <a:solidFill>
                  <a:srgbClr val="FFFFFF"/>
                </a:solidFill>
                <a:latin typeface="Calibri" panose="020F0502020204030204"/>
              </a:rPr>
              <a:t>Tavoitteen </a:t>
            </a:r>
            <a:r>
              <a:rPr lang="fi-FI" sz="2100" b="1" dirty="0">
                <a:solidFill>
                  <a:srgbClr val="FFFFFF"/>
                </a:solidFill>
                <a:latin typeface="Calibri" panose="020F0502020204030204"/>
              </a:rPr>
              <a:t>arviointi</a:t>
            </a:r>
            <a:endParaRPr lang="fi-FI" sz="2100" b="1" dirty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02604" y="3048458"/>
            <a:ext cx="5110118" cy="1431161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 defTabSz="342900" fontAlgn="auto">
              <a:spcBef>
                <a:spcPts val="0"/>
              </a:spcBef>
              <a:spcAft>
                <a:spcPts val="0"/>
              </a:spcAft>
            </a:pPr>
            <a:r>
              <a:rPr lang="en-US" sz="8850" b="1" dirty="0">
                <a:ln w="22225">
                  <a:solidFill>
                    <a:srgbClr val="92A9B9"/>
                  </a:solidFill>
                  <a:prstDash val="solid"/>
                </a:ln>
                <a:solidFill>
                  <a:srgbClr val="92A9B9">
                    <a:lumMod val="40000"/>
                    <a:lumOff val="60000"/>
                  </a:srgbClr>
                </a:solidFill>
                <a:latin typeface="Calibri" panose="020F0502020204030204"/>
                <a:ea typeface="+mn-ea"/>
                <a:cs typeface="+mn-cs"/>
              </a:rPr>
              <a:t>TOTEUTUS</a:t>
            </a:r>
            <a:endParaRPr lang="en-US" sz="8850" b="1" dirty="0">
              <a:ln w="22225">
                <a:solidFill>
                  <a:srgbClr val="92A9B9"/>
                </a:solidFill>
                <a:prstDash val="solid"/>
              </a:ln>
              <a:solidFill>
                <a:srgbClr val="92A9B9">
                  <a:lumMod val="40000"/>
                  <a:lumOff val="60000"/>
                </a:srgbClr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 rot="5400000">
            <a:off x="6280829" y="3117375"/>
            <a:ext cx="5143498" cy="623248"/>
          </a:xfrm>
          <a:prstGeom prst="rect">
            <a:avLst/>
          </a:prstGeom>
          <a:noFill/>
        </p:spPr>
        <p:txBody>
          <a:bodyPr wrap="square" lIns="0" tIns="0" rIns="27000" bIns="0" rtlCol="0" anchor="ctr" anchorCtr="0">
            <a:spAutoFit/>
          </a:bodyPr>
          <a:lstStyle/>
          <a:p>
            <a:pPr algn="ctr" defTabSz="342900" fontAlgn="auto">
              <a:spcBef>
                <a:spcPts val="0"/>
              </a:spcBef>
              <a:spcAft>
                <a:spcPts val="0"/>
              </a:spcAft>
            </a:pPr>
            <a:r>
              <a:rPr lang="fi-FI" sz="4050" dirty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t</a:t>
            </a:r>
            <a:r>
              <a:rPr lang="fi-FI" sz="4050" dirty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avoite &amp; sisältö</a:t>
            </a:r>
            <a:endParaRPr lang="fi-FI" sz="405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0172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541784-F0E7-4446-986C-D50C756B4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err="1"/>
              <a:t>Taitotasotaulukon</a:t>
            </a:r>
            <a:r>
              <a:rPr lang="fi-FI"/>
              <a:t> taustoja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68998E-C008-4623-B99E-135335113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285" y="1419386"/>
            <a:ext cx="8243977" cy="4524214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Taitotasotaulukoilla on </a:t>
            </a:r>
            <a:r>
              <a:rPr lang="fi-FI" dirty="0" smtClean="0"/>
              <a:t>haluttu</a:t>
            </a:r>
          </a:p>
          <a:p>
            <a:pPr marL="0" indent="0">
              <a:buNone/>
            </a:pPr>
            <a:r>
              <a:rPr lang="fi-FI" dirty="0" smtClean="0"/>
              <a:t>-</a:t>
            </a:r>
            <a:r>
              <a:rPr lang="fi-FI" sz="2200" dirty="0" smtClean="0"/>
              <a:t> </a:t>
            </a:r>
            <a:r>
              <a:rPr lang="fi-FI" sz="2200" dirty="0"/>
              <a:t>yhdenmukaistaa oppimisen ja osaamisen </a:t>
            </a:r>
            <a:r>
              <a:rPr lang="fi-FI" sz="2200" dirty="0" smtClean="0"/>
              <a:t>arviointia</a:t>
            </a:r>
            <a:endParaRPr lang="fi-FI" sz="2200" dirty="0"/>
          </a:p>
          <a:p>
            <a:pPr marL="0" indent="0">
              <a:buNone/>
            </a:pPr>
            <a:r>
              <a:rPr lang="fi-FI" sz="2200" dirty="0"/>
              <a:t>- sanallistaa oppimispolkua eli kuvata taitojen kehittymistä </a:t>
            </a:r>
          </a:p>
          <a:p>
            <a:pPr>
              <a:buFontTx/>
              <a:buChar char="-"/>
            </a:pPr>
            <a:r>
              <a:rPr lang="fi-FI" sz="2200" dirty="0" smtClean="0"/>
              <a:t>selkeyttää </a:t>
            </a:r>
            <a:r>
              <a:rPr lang="fi-FI" sz="2200" dirty="0"/>
              <a:t>oppiaineen tiedon </a:t>
            </a:r>
            <a:r>
              <a:rPr lang="fi-FI" sz="2200" dirty="0" smtClean="0"/>
              <a:t>rakentumista</a:t>
            </a:r>
          </a:p>
          <a:p>
            <a:pPr>
              <a:buFontTx/>
              <a:buChar char="-"/>
            </a:pPr>
            <a:r>
              <a:rPr lang="fi-FI" sz="2200" dirty="0" smtClean="0"/>
              <a:t>luoda </a:t>
            </a:r>
            <a:r>
              <a:rPr lang="fi-FI" sz="2200" dirty="0"/>
              <a:t>järjestelmä, jossa arvioidaan, miten oppilas hallitsee etukäteen määriteltyjä tieto- ja </a:t>
            </a:r>
            <a:r>
              <a:rPr lang="fi-FI" sz="2200" dirty="0" smtClean="0"/>
              <a:t>taitoalueita</a:t>
            </a:r>
          </a:p>
          <a:p>
            <a:pPr>
              <a:buFontTx/>
              <a:buChar char="-"/>
            </a:pPr>
            <a:r>
              <a:rPr lang="fi-FI" sz="2200" dirty="0" smtClean="0"/>
              <a:t>Luoda perustaa, jolla arvioija voi tehdä arvottavia johtopäätöksiä</a:t>
            </a:r>
            <a:endParaRPr lang="fi-FI" sz="2200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D025090-54B2-499C-BDE1-8B18D6715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/>
              <a:pPr>
                <a:defRPr/>
              </a:pPr>
              <a:t>5.10.2018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A2C6BD-6F3B-4EA0-B121-AFEE81B1E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21515B-6901-4E3B-9F01-981A1E5D4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/>
              <a:pPr>
                <a:defRPr/>
              </a:pPr>
              <a:t>11</a:t>
            </a:fld>
            <a:endParaRPr lang="fi-FI"/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416FEA6E-03C1-420C-BB69-F95D12E6DB93}"/>
              </a:ext>
            </a:extLst>
          </p:cNvPr>
          <p:cNvSpPr txBox="1">
            <a:spLocks/>
          </p:cNvSpPr>
          <p:nvPr/>
        </p:nvSpPr>
        <p:spPr bwMode="auto">
          <a:xfrm>
            <a:off x="406034" y="4668253"/>
            <a:ext cx="8033058" cy="1383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800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dirty="0"/>
              <a:t>Taitokuvaukset on johdettu </a:t>
            </a:r>
            <a:r>
              <a:rPr lang="fi-FI" dirty="0" smtClean="0"/>
              <a:t>taksonomian avulla </a:t>
            </a:r>
            <a:r>
              <a:rPr lang="fi-FI" dirty="0" err="1" smtClean="0"/>
              <a:t>OPS:in</a:t>
            </a:r>
            <a:r>
              <a:rPr lang="fi-FI" dirty="0" smtClean="0"/>
              <a:t> </a:t>
            </a:r>
            <a:r>
              <a:rPr lang="fi-FI" dirty="0"/>
              <a:t>tavoitteesta ja hyvän osaamisen kriteeristä, apuna </a:t>
            </a:r>
            <a:r>
              <a:rPr lang="fi-FI" dirty="0" smtClean="0"/>
              <a:t>käytetty myös </a:t>
            </a:r>
            <a:r>
              <a:rPr lang="fi-FI" dirty="0" err="1" smtClean="0"/>
              <a:t>OPH:n</a:t>
            </a:r>
            <a:r>
              <a:rPr lang="fi-FI" dirty="0" smtClean="0"/>
              <a:t> </a:t>
            </a:r>
            <a:r>
              <a:rPr lang="fi-FI" dirty="0"/>
              <a:t>tukimateriaaleja.</a:t>
            </a:r>
          </a:p>
          <a:p>
            <a:pPr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6245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114221"/>
              </p:ext>
            </p:extLst>
          </p:nvPr>
        </p:nvGraphicFramePr>
        <p:xfrm>
          <a:off x="806116" y="3029855"/>
          <a:ext cx="6961549" cy="300760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58211">
                  <a:extLst>
                    <a:ext uri="{9D8B030D-6E8A-4147-A177-3AD203B41FA5}">
                      <a16:colId xmlns:a16="http://schemas.microsoft.com/office/drawing/2014/main" val="2847726826"/>
                    </a:ext>
                  </a:extLst>
                </a:gridCol>
                <a:gridCol w="730803">
                  <a:extLst>
                    <a:ext uri="{9D8B030D-6E8A-4147-A177-3AD203B41FA5}">
                      <a16:colId xmlns:a16="http://schemas.microsoft.com/office/drawing/2014/main" val="336875865"/>
                    </a:ext>
                  </a:extLst>
                </a:gridCol>
                <a:gridCol w="994507">
                  <a:extLst>
                    <a:ext uri="{9D8B030D-6E8A-4147-A177-3AD203B41FA5}">
                      <a16:colId xmlns:a16="http://schemas.microsoft.com/office/drawing/2014/main" val="3620870056"/>
                    </a:ext>
                  </a:extLst>
                </a:gridCol>
                <a:gridCol w="994507">
                  <a:extLst>
                    <a:ext uri="{9D8B030D-6E8A-4147-A177-3AD203B41FA5}">
                      <a16:colId xmlns:a16="http://schemas.microsoft.com/office/drawing/2014/main" val="3548224107"/>
                    </a:ext>
                  </a:extLst>
                </a:gridCol>
                <a:gridCol w="1064206">
                  <a:extLst>
                    <a:ext uri="{9D8B030D-6E8A-4147-A177-3AD203B41FA5}">
                      <a16:colId xmlns:a16="http://schemas.microsoft.com/office/drawing/2014/main" val="3854295933"/>
                    </a:ext>
                  </a:extLst>
                </a:gridCol>
                <a:gridCol w="924808">
                  <a:extLst>
                    <a:ext uri="{9D8B030D-6E8A-4147-A177-3AD203B41FA5}">
                      <a16:colId xmlns:a16="http://schemas.microsoft.com/office/drawing/2014/main" val="3787035452"/>
                    </a:ext>
                  </a:extLst>
                </a:gridCol>
                <a:gridCol w="994507">
                  <a:extLst>
                    <a:ext uri="{9D8B030D-6E8A-4147-A177-3AD203B41FA5}">
                      <a16:colId xmlns:a16="http://schemas.microsoft.com/office/drawing/2014/main" val="383238796"/>
                    </a:ext>
                  </a:extLst>
                </a:gridCol>
              </a:tblGrid>
              <a:tr h="281938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="1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T6 tarjota oppilaalle monipuoliasia</a:t>
                      </a:r>
                      <a:r>
                        <a:rPr lang="fi-FI" sz="1200" b="1" i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mahdollisuuksia valita, käyttää, tulkita ja arvioida monimuotoisia kaunokirjallisia, asia- ja mediatekstejä</a:t>
                      </a:r>
                      <a:r>
                        <a:rPr lang="fi-FI" sz="1200" i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fi-FI" sz="1200" i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fi-FI" sz="1200" i="1" baseline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i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Tekstimaailman monipuolistuminen ja monilukutaito</a:t>
                      </a:r>
                      <a:endParaRPr lang="fi-FI" sz="1200" i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2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8" marR="34508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Oppilas löytää ohjatusti tekstin pääasiat.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8" marR="34508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Oppilas</a:t>
                      </a:r>
                      <a:r>
                        <a:rPr lang="fi-FI" sz="12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tiivistää näkemisensä, kuulemiensa ja lukemiensa tekstien ydinasiat.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8" marR="34508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Oppilas</a:t>
                      </a:r>
                      <a:r>
                        <a:rPr lang="fi-FI" sz="12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käyttää sujuvasti ja tulkitsee itsenäisesti itselleen tuttuja tekstejä.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8" marR="34508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="0" dirty="0">
                          <a:effectLst/>
                        </a:rPr>
                        <a:t> </a:t>
                      </a:r>
                      <a:r>
                        <a:rPr lang="fi-FI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Oppilas osaa käyttää ja tulkita ohjatusti erityyppisiä, monimuotoisia ja myös itselleen</a:t>
                      </a:r>
                      <a:r>
                        <a:rPr lang="fi-FI" sz="12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uudenlaisia tekstejä.</a:t>
                      </a:r>
                      <a:endParaRPr lang="fi-FI" sz="12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8" marR="34508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Oppilas osaa valita tilanteeseen ja tavoitteeseen sopivia tekstejä sekä tulkita ja arvioida niitä.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8" marR="34508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Oppilas vertailee ja yhdistelee teksteistä saamaansa tietoa ja kertoo tulkinnoistaan.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8" marR="34508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19673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 rot="5400000">
            <a:off x="6280829" y="3117375"/>
            <a:ext cx="5143498" cy="623248"/>
          </a:xfrm>
          <a:prstGeom prst="rect">
            <a:avLst/>
          </a:prstGeom>
          <a:noFill/>
        </p:spPr>
        <p:txBody>
          <a:bodyPr wrap="square" lIns="0" tIns="0" rIns="27000" bIns="0" rtlCol="0" anchor="ctr" anchorCtr="0">
            <a:spAutoFit/>
          </a:bodyPr>
          <a:lstStyle/>
          <a:p>
            <a:pPr algn="ctr" defTabSz="342900" fontAlgn="auto">
              <a:spcBef>
                <a:spcPts val="0"/>
              </a:spcBef>
              <a:spcAft>
                <a:spcPts val="0"/>
              </a:spcAft>
            </a:pPr>
            <a:r>
              <a:rPr lang="fi-FI" sz="4050" dirty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t</a:t>
            </a:r>
            <a:r>
              <a:rPr lang="fi-FI" sz="4050" dirty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aitotasotaulukko</a:t>
            </a:r>
            <a:endParaRPr lang="fi-FI" sz="405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763793" y="3103956"/>
            <a:ext cx="1071523" cy="1962305"/>
          </a:xfrm>
          <a:prstGeom prst="roundRect">
            <a:avLst>
              <a:gd name="adj" fmla="val 11026"/>
            </a:avLst>
          </a:prstGeom>
          <a:noFill/>
          <a:ln w="317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fontAlgn="auto">
              <a:spcBef>
                <a:spcPts val="0"/>
              </a:spcBef>
              <a:spcAft>
                <a:spcPts val="0"/>
              </a:spcAft>
            </a:pPr>
            <a:endParaRPr lang="fi-FI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75348" y="3101360"/>
            <a:ext cx="1301102" cy="1964901"/>
          </a:xfrm>
          <a:prstGeom prst="roundRect">
            <a:avLst>
              <a:gd name="adj" fmla="val 7882"/>
            </a:avLst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 defTabSz="342900" fontAlgn="auto">
              <a:spcBef>
                <a:spcPts val="0"/>
              </a:spcBef>
              <a:spcAft>
                <a:spcPts val="0"/>
              </a:spcAft>
            </a:pPr>
            <a:endParaRPr lang="fi-FI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75348" y="5250383"/>
            <a:ext cx="1301102" cy="587128"/>
          </a:xfrm>
          <a:prstGeom prst="roundRect">
            <a:avLst/>
          </a:prstGeom>
          <a:noFill/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fontAlgn="auto">
              <a:spcBef>
                <a:spcPts val="0"/>
              </a:spcBef>
              <a:spcAft>
                <a:spcPts val="0"/>
              </a:spcAft>
            </a:pPr>
            <a:endParaRPr lang="fi-FI" sz="1350">
              <a:solidFill>
                <a:srgbClr val="FFFFFF"/>
              </a:solidFill>
              <a:latin typeface="Calibri" panose="020F0502020204030204"/>
            </a:endParaRPr>
          </a:p>
        </p:txBody>
      </p:sp>
      <p:graphicFrame>
        <p:nvGraphicFramePr>
          <p:cNvPr id="13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827866"/>
              </p:ext>
            </p:extLst>
          </p:nvPr>
        </p:nvGraphicFramePr>
        <p:xfrm>
          <a:off x="824739" y="667506"/>
          <a:ext cx="6954373" cy="240544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519456">
                  <a:extLst>
                    <a:ext uri="{9D8B030D-6E8A-4147-A177-3AD203B41FA5}">
                      <a16:colId xmlns:a16="http://schemas.microsoft.com/office/drawing/2014/main" val="2847726826"/>
                    </a:ext>
                  </a:extLst>
                </a:gridCol>
                <a:gridCol w="749837">
                  <a:extLst>
                    <a:ext uri="{9D8B030D-6E8A-4147-A177-3AD203B41FA5}">
                      <a16:colId xmlns:a16="http://schemas.microsoft.com/office/drawing/2014/main" val="33687586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620870056"/>
                    </a:ext>
                  </a:extLst>
                </a:gridCol>
                <a:gridCol w="2770680">
                  <a:extLst>
                    <a:ext uri="{9D8B030D-6E8A-4147-A177-3AD203B41FA5}">
                      <a16:colId xmlns:a16="http://schemas.microsoft.com/office/drawing/2014/main" val="3548224107"/>
                    </a:ext>
                  </a:extLst>
                </a:gridCol>
              </a:tblGrid>
              <a:tr h="56300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b="1" i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Opetuksen</a:t>
                      </a:r>
                      <a:r>
                        <a:rPr lang="fi-FI" sz="1200" b="1" i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tavoite</a:t>
                      </a:r>
                      <a:endParaRPr lang="fi-FI" sz="12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345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3F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b="1" i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Sisältö-alueet</a:t>
                      </a:r>
                      <a:endParaRPr lang="fi-FI" sz="12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345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3F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b="1" i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Arvioinnin kohteet oppi-aineessa</a:t>
                      </a:r>
                      <a:endParaRPr lang="fi-FI" sz="12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345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3F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b="1" i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Arvosanan kahdeksan osaaminen</a:t>
                      </a:r>
                      <a:endParaRPr lang="fi-FI" sz="12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345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736649"/>
                  </a:ext>
                </a:extLst>
              </a:tr>
              <a:tr h="252663">
                <a:tc gridSpan="4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b="1" i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Tekstien tuottaminen</a:t>
                      </a:r>
                      <a:endParaRPr lang="fi-FI" sz="12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8" marR="34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8" marR="34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8" marR="34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8" marR="34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929933"/>
                  </a:ext>
                </a:extLst>
              </a:tr>
              <a:tr h="125128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="0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T6 tarjota oppilaalle monipuoliasia</a:t>
                      </a:r>
                      <a:r>
                        <a:rPr lang="fi-FI" sz="1200" b="0" i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mahdollisuuksia valita, käyttää, tulkita ja arvioida monimuotoisia kaunokirjallisia, asia- ja mediatekstejä</a:t>
                      </a:r>
                      <a:br>
                        <a:rPr lang="fi-FI" sz="1200" b="0" i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fi-FI" sz="12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8" marR="34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S2</a:t>
                      </a:r>
                      <a:endParaRPr lang="fi-FI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8" marR="34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="0" i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Teksti-maailman </a:t>
                      </a:r>
                      <a:r>
                        <a:rPr lang="fi-FI" sz="1200" b="0" i="1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monipuolis-tuminen</a:t>
                      </a:r>
                      <a:r>
                        <a:rPr lang="fi-FI" sz="1200" b="0" i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ja moniluku-taito</a:t>
                      </a:r>
                      <a:endParaRPr lang="fi-FI" sz="1200" b="0" i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8" marR="34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Oppilas osaa käyttää ja tulkita ohjatusti erityyppisiä, monimuotoisia ja myös itselleen</a:t>
                      </a:r>
                      <a:r>
                        <a:rPr lang="fi-FI" sz="12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uudenlaisia tekstejä.</a:t>
                      </a:r>
                      <a:endParaRPr lang="fi-FI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8" marR="34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196732"/>
                  </a:ext>
                </a:extLst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762491" y="1708568"/>
            <a:ext cx="2556906" cy="822952"/>
          </a:xfrm>
          <a:prstGeom prst="roundRect">
            <a:avLst>
              <a:gd name="adj" fmla="val 12037"/>
            </a:avLst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fontAlgn="auto">
              <a:spcBef>
                <a:spcPts val="0"/>
              </a:spcBef>
              <a:spcAft>
                <a:spcPts val="0"/>
              </a:spcAft>
            </a:pPr>
            <a:endParaRPr lang="fi-FI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065685" y="1716555"/>
            <a:ext cx="936821" cy="1271526"/>
          </a:xfrm>
          <a:prstGeom prst="roundRect">
            <a:avLst>
              <a:gd name="adj" fmla="val 8961"/>
            </a:avLst>
          </a:prstGeom>
          <a:noFill/>
          <a:ln w="31750">
            <a:solidFill>
              <a:schemeClr val="accent2">
                <a:lumMod val="75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fontAlgn="auto">
              <a:spcBef>
                <a:spcPts val="0"/>
              </a:spcBef>
              <a:spcAft>
                <a:spcPts val="0"/>
              </a:spcAft>
            </a:pPr>
            <a:endParaRPr lang="fi-FI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5002506" y="1692400"/>
            <a:ext cx="2753532" cy="628581"/>
          </a:xfrm>
          <a:prstGeom prst="roundRect">
            <a:avLst>
              <a:gd name="adj" fmla="val 6430"/>
            </a:avLst>
          </a:prstGeom>
          <a:noFill/>
          <a:ln w="31750">
            <a:solidFill>
              <a:schemeClr val="accent3">
                <a:lumMod val="75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fontAlgn="auto">
              <a:spcBef>
                <a:spcPts val="0"/>
              </a:spcBef>
              <a:spcAft>
                <a:spcPts val="0"/>
              </a:spcAft>
            </a:pPr>
            <a:endParaRPr lang="fi-FI" sz="1350">
              <a:solidFill>
                <a:srgbClr val="FFFFFF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98953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 animBg="1"/>
      <p:bldP spid="7" grpId="0" animBg="1"/>
      <p:bldP spid="10" grpId="0" animBg="1"/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ulukk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356881"/>
              </p:ext>
            </p:extLst>
          </p:nvPr>
        </p:nvGraphicFramePr>
        <p:xfrm>
          <a:off x="601580" y="1674608"/>
          <a:ext cx="6870030" cy="43411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2527">
                  <a:extLst>
                    <a:ext uri="{9D8B030D-6E8A-4147-A177-3AD203B41FA5}">
                      <a16:colId xmlns:a16="http://schemas.microsoft.com/office/drawing/2014/main" val="3639767450"/>
                    </a:ext>
                  </a:extLst>
                </a:gridCol>
                <a:gridCol w="928471">
                  <a:extLst>
                    <a:ext uri="{9D8B030D-6E8A-4147-A177-3AD203B41FA5}">
                      <a16:colId xmlns:a16="http://schemas.microsoft.com/office/drawing/2014/main" val="643285346"/>
                    </a:ext>
                  </a:extLst>
                </a:gridCol>
                <a:gridCol w="928471">
                  <a:extLst>
                    <a:ext uri="{9D8B030D-6E8A-4147-A177-3AD203B41FA5}">
                      <a16:colId xmlns:a16="http://schemas.microsoft.com/office/drawing/2014/main" val="2980256874"/>
                    </a:ext>
                  </a:extLst>
                </a:gridCol>
                <a:gridCol w="928471">
                  <a:extLst>
                    <a:ext uri="{9D8B030D-6E8A-4147-A177-3AD203B41FA5}">
                      <a16:colId xmlns:a16="http://schemas.microsoft.com/office/drawing/2014/main" val="2536112845"/>
                    </a:ext>
                  </a:extLst>
                </a:gridCol>
                <a:gridCol w="1010018">
                  <a:extLst>
                    <a:ext uri="{9D8B030D-6E8A-4147-A177-3AD203B41FA5}">
                      <a16:colId xmlns:a16="http://schemas.microsoft.com/office/drawing/2014/main" val="738008306"/>
                    </a:ext>
                  </a:extLst>
                </a:gridCol>
                <a:gridCol w="981856">
                  <a:extLst>
                    <a:ext uri="{9D8B030D-6E8A-4147-A177-3AD203B41FA5}">
                      <a16:colId xmlns:a16="http://schemas.microsoft.com/office/drawing/2014/main" val="3024093923"/>
                    </a:ext>
                  </a:extLst>
                </a:gridCol>
                <a:gridCol w="980216">
                  <a:extLst>
                    <a:ext uri="{9D8B030D-6E8A-4147-A177-3AD203B41FA5}">
                      <a16:colId xmlns:a16="http://schemas.microsoft.com/office/drawing/2014/main" val="244759201"/>
                    </a:ext>
                  </a:extLst>
                </a:gridCol>
              </a:tblGrid>
              <a:tr h="5018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Tavoite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Arvioinnin kohde tavoitteessa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Hyvä osaaminen oppimäärän päättyessä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extLst>
                  <a:ext uri="{0D108BD9-81ED-4DB2-BD59-A6C34878D82A}">
                    <a16:rowId xmlns:a16="http://schemas.microsoft.com/office/drawing/2014/main" val="666303481"/>
                  </a:ext>
                </a:extLst>
              </a:tr>
              <a:tr h="122805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 dirty="0">
                          <a:effectLst/>
                        </a:rPr>
                        <a:t>T1 ohjata oppilasta laajentamaan taitoaan toimia tavoitteellisesti, motivoituneesti, eettisesti ja rakentavasti erilaisissa viestintäympäristöissä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 dirty="0">
                          <a:effectLst/>
                        </a:rPr>
                        <a:t>vuorovaikutus erilaisissa viestintäympäristöissä</a:t>
                      </a:r>
                      <a:endParaRPr lang="fi-FI" sz="5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Oppilas osallistuu erilaisiin vuorovaikutustilanteisiin.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Oppilas ymmärtää vuorovaikutustilanteen tavoitteen ja osaa kertoa, miten siihen päästään. Keskusteluissa hän osaa pyytää, pitää ja luovuttaa puheenvuoron. 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Oppilas toimii vuoro-vaikutustilanteissa tarkoituksenmukaisesti niin verbaalisesti kuin nonverbaalisestikin viestintäkumppaneita huomioiden.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Oppilas osaa toimia tavoitteen mukaisesti erilaisissa viestintäympäristöissä ja -tilanteissa, osoittaa ymmärtävänsä muiden puheenvuoroja ja osaa tarkkailla oman viestintänsä vaikutuksia muihin.                      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Oppilas luo rakentavia vuorovaikutustilanteita (mm. oppitunneille) ja ottaa toiminnassaan huomioon vuorovaikutustilanteeseen ja puhekulttuuriin liittyviä sääntöjä sekä sosiaalisia vihjeitä. 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Oppilas toteuttaa vuorovaikutustilanteen tavoitteita ennakoiden valintojensa seurauksia ja mukauttaen omaa viestintäänsä.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extLst>
                  <a:ext uri="{0D108BD9-81ED-4DB2-BD59-A6C34878D82A}">
                    <a16:rowId xmlns:a16="http://schemas.microsoft.com/office/drawing/2014/main" val="2080829739"/>
                  </a:ext>
                </a:extLst>
              </a:tr>
              <a:tr h="10743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T2 kannustaa oppilasta monipuolistamaan ryhmäviestintätaitojaan ja kehittämään taitojaan perustella näkemyksiään sekä kielellisiä ja viestinnällisiä valintojaan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vuorovaikutus ryhmässä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Oppilas ilmaisee mielipiteensä ja osallistuu ryhmän toimintaan muita myötäilemällä.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Oppilas ilmaisee mielipiteensä ja pyrkii perustelemaan sen; hän ymmärtää tehtävänsä sekä kantaa vastuunsa ryhmässä. 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Oppilas perustelee mielipiteensä eri tavoin ja osaa työskennellä ryhmässä erilaisissa rooleissa vastuullisesti.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Oppilas osaa ilmaista mielipiteensä ja perustella sen uskottavasti. Oppilas ottaa toisten näkemykset huomioon ja tekee yhteistyötä heidän kanssaan vuorovaikutustilanteissa.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Oppilas ilmaisee ja ottaa itse vastaan (kriittisiäkin) mielipiteitä ja eriäviä näkemyksiä rakentavasti.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Oppilaan ryhmäviestintä- ja yhteistyötaidot luovat hyvää ilmapiiriä ja rohkaisevat muitakin osallistumaan yhteistyöhön rakentavalla tavalla. 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extLst>
                  <a:ext uri="{0D108BD9-81ED-4DB2-BD59-A6C34878D82A}">
                    <a16:rowId xmlns:a16="http://schemas.microsoft.com/office/drawing/2014/main" val="1255604783"/>
                  </a:ext>
                </a:extLst>
              </a:tr>
              <a:tr h="153695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T3 ohjata oppilasta monipuolistamaan kokonaisilmaisun taitojaan erilaisissa viestintä- ja esitystilanteissa, myös draaman keinoin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kokonaisilmaisun ja esiintymisen taidot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Oppilas ilmaisee itseään ja luo kontaktin yleisöönsä.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Oppilas ilmaisee itseään tarkoituksenmukaisesti ja käyttää ääntä selkeästi.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Oppilas ilmaisee itseään ja käyttää ohjatusti kokonaisilmaisujen keinoja; hän esittää puhe-esityksen ainakin suppealle yleisölle käyttäen havainnollistamisen keinoja.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Oppilas osaa ilmaista itseään ja käyttää tavoitteen ja tilanteen mukaisesti kokonaisilmaisun keinoja. Oppilas osaa esittää sekä spontaanin että valmistellun puheenvuoron tai puhe-esityksen ja ottaa esittäessään huomioon yleisönsä ja käyttää joitakin havainnollistamisen  keinoja.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Oppilas ilmaisee itseään omaäänisesti sekä nonverbaalisesti tilanteen edellyttämällä tavalla ottaen yleisön huomioon.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>
                          <a:effectLst/>
                        </a:rPr>
                        <a:t> </a:t>
                      </a:r>
                      <a:endParaRPr lang="fi-FI" sz="5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 dirty="0">
                          <a:effectLst/>
                        </a:rPr>
                        <a:t>Oppilas hyödyntää kuuntelijoiden verbaalisia ja </a:t>
                      </a:r>
                      <a:r>
                        <a:rPr lang="fi-FI" sz="500" dirty="0" err="1">
                          <a:effectLst/>
                        </a:rPr>
                        <a:t>nonverbaalisia</a:t>
                      </a:r>
                      <a:r>
                        <a:rPr lang="fi-FI" sz="500" dirty="0">
                          <a:effectLst/>
                        </a:rPr>
                        <a:t> viestejä, etenee johdonmukaisesti ja joustavasti, käyttää monipuolisesti </a:t>
                      </a:r>
                      <a:r>
                        <a:rPr lang="fi-FI" sz="500" dirty="0" err="1">
                          <a:effectLst/>
                        </a:rPr>
                        <a:t>havain-nollistamiskeinoja</a:t>
                      </a:r>
                      <a:r>
                        <a:rPr lang="fi-FI" sz="500" dirty="0">
                          <a:effectLst/>
                        </a:rPr>
                        <a:t>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500" dirty="0">
                          <a:effectLst/>
                        </a:rPr>
                        <a:t> </a:t>
                      </a:r>
                      <a:endParaRPr lang="fi-FI" sz="5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3972" marR="33192" marT="0" marB="0"/>
                </a:tc>
                <a:extLst>
                  <a:ext uri="{0D108BD9-81ED-4DB2-BD59-A6C34878D82A}">
                    <a16:rowId xmlns:a16="http://schemas.microsoft.com/office/drawing/2014/main" val="3696521025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01581" y="474279"/>
            <a:ext cx="6244388" cy="120032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800" b="1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Ä</a:t>
            </a:r>
            <a:r>
              <a:rPr kumimoji="0" lang="fi-FI" altLang="fi-FI" sz="1800" b="1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idinkieli ja kirjallisuus (suomi) - tavoitteet ja arviointikriteerit (vuosiluokat 7-9)</a:t>
            </a:r>
            <a:endParaRPr kumimoji="0" lang="fi-FI" altLang="fi-F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800" b="1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kumimoji="0" lang="fi-FI" altLang="fi-FI" sz="1800" b="1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ä</a:t>
            </a:r>
            <a:r>
              <a:rPr kumimoji="0" lang="fi-FI" altLang="fi-FI" sz="1800" b="1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ivitetty 11.9.2018</a:t>
            </a:r>
            <a:endParaRPr kumimoji="0" lang="fi-FI" altLang="fi-F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altLang="fi-F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139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8006A9-EB9C-40E7-989A-234DE91F7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9B6C49-AE8A-4940-8635-DF2774CEE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Arviointi on </a:t>
            </a:r>
            <a:r>
              <a:rPr lang="fi-FI" b="1" dirty="0"/>
              <a:t>oppimista</a:t>
            </a:r>
            <a:r>
              <a:rPr lang="fi-FI" dirty="0"/>
              <a:t> edistävää ja tukevaa toimintaa</a:t>
            </a:r>
          </a:p>
          <a:p>
            <a:r>
              <a:rPr lang="fi-FI" dirty="0"/>
              <a:t>Arviointi tekee </a:t>
            </a:r>
            <a:r>
              <a:rPr lang="fi-FI" b="1" dirty="0"/>
              <a:t>osaamista</a:t>
            </a:r>
            <a:r>
              <a:rPr lang="fi-FI" dirty="0"/>
              <a:t> näkyväksi</a:t>
            </a:r>
          </a:p>
          <a:p>
            <a:r>
              <a:rPr lang="fi-FI" dirty="0"/>
              <a:t>Arvioidaan sitten oppimista, osaamista tai työskentelyä, </a:t>
            </a:r>
            <a:r>
              <a:rPr lang="fi-FI" dirty="0" smtClean="0"/>
              <a:t>arvioinnin on </a:t>
            </a:r>
            <a:r>
              <a:rPr lang="fi-FI" dirty="0"/>
              <a:t>aina kiinnityttävä tavoitteisiin </a:t>
            </a:r>
            <a:endParaRPr lang="fi-FI" dirty="0" smtClean="0"/>
          </a:p>
          <a:p>
            <a:r>
              <a:rPr lang="fi-FI" dirty="0" smtClean="0"/>
              <a:t>Oppilaan </a:t>
            </a:r>
            <a:r>
              <a:rPr lang="fi-FI" dirty="0"/>
              <a:t>on ymmärrettävä arvioinnin eri tarkoitukset </a:t>
            </a:r>
            <a:endParaRPr lang="fi-FI" dirty="0" smtClean="0"/>
          </a:p>
          <a:p>
            <a:pPr lvl="1"/>
            <a:r>
              <a:rPr lang="fi-FI" dirty="0" smtClean="0"/>
              <a:t>miten </a:t>
            </a:r>
            <a:r>
              <a:rPr lang="fi-FI" dirty="0"/>
              <a:t>oppiminen </a:t>
            </a:r>
            <a:r>
              <a:rPr lang="fi-FI" dirty="0" smtClean="0"/>
              <a:t>edistyy</a:t>
            </a:r>
          </a:p>
          <a:p>
            <a:pPr lvl="1"/>
            <a:r>
              <a:rPr lang="fi-FI" dirty="0" smtClean="0"/>
              <a:t>mitä </a:t>
            </a:r>
            <a:r>
              <a:rPr lang="fi-FI" dirty="0"/>
              <a:t>vielä pitää tehdä saavuttaakseen tavoitteet </a:t>
            </a:r>
            <a:endParaRPr lang="fi-FI" dirty="0" smtClean="0"/>
          </a:p>
          <a:p>
            <a:pPr lvl="1"/>
            <a:r>
              <a:rPr lang="fi-FI" dirty="0" smtClean="0"/>
              <a:t>ja</a:t>
            </a:r>
            <a:r>
              <a:rPr lang="fi-FI" dirty="0"/>
              <a:t> mitä lopulta </a:t>
            </a:r>
            <a:r>
              <a:rPr lang="fi-FI" dirty="0" smtClean="0"/>
              <a:t>osaa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60D0FEB-A342-4FE9-B8AC-D4C90E558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/>
              <a:pPr>
                <a:defRPr/>
              </a:pPr>
              <a:t>5.10.2018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AD8F559-A41A-46D4-8FC6-7F1500BF3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CE84860-FCF0-46D5-B775-15C4A0131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/>
              <a:pPr>
                <a:defRPr/>
              </a:pPr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43946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1FA8B2-D5C6-4C46-9D11-08BE3CED7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14480"/>
            <a:ext cx="8229600" cy="769189"/>
          </a:xfrm>
        </p:spPr>
        <p:txBody>
          <a:bodyPr/>
          <a:lstStyle/>
          <a:p>
            <a:r>
              <a:rPr lang="fi-FI" sz="3600" dirty="0"/>
              <a:t>Formatiivinen </a:t>
            </a:r>
            <a:r>
              <a:rPr lang="fi-FI" sz="3600" dirty="0" smtClean="0"/>
              <a:t>arviointi</a:t>
            </a:r>
            <a:endParaRPr lang="fi-FI" sz="3600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DA4C17A-261E-4CEC-BD2D-8D1B9F0AB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/>
              <a:pPr>
                <a:defRPr/>
              </a:pPr>
              <a:t>5.10.2018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4C897B7-42FA-45A0-87C2-A974163AC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F75C5A-63D9-4A09-B9D4-97F7C3377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/>
              <a:pPr>
                <a:defRPr/>
              </a:pPr>
              <a:t>15</a:t>
            </a:fld>
            <a:endParaRPr lang="fi-FI"/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1DE8F9AD-3F83-4718-AD8D-2556F8490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3861"/>
            <a:ext cx="8502769" cy="5273585"/>
          </a:xfrm>
        </p:spPr>
        <p:txBody>
          <a:bodyPr/>
          <a:lstStyle/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 b="1"/>
              <a:t>Formatiivinen arviointi</a:t>
            </a:r>
            <a:r>
              <a:rPr lang="fi-FI"/>
              <a:t> = </a:t>
            </a:r>
            <a:r>
              <a:rPr lang="fi-FI" err="1"/>
              <a:t>Assessment</a:t>
            </a:r>
            <a:r>
              <a:rPr lang="fi-FI"/>
              <a:t> </a:t>
            </a:r>
            <a:r>
              <a:rPr lang="fi-FI" b="1"/>
              <a:t>for</a:t>
            </a:r>
            <a:r>
              <a:rPr lang="fi-FI"/>
              <a:t> Learning, oppimisen arviointi (</a:t>
            </a:r>
            <a:r>
              <a:rPr lang="fi-FI" b="1" err="1"/>
              <a:t>ongoing</a:t>
            </a:r>
            <a:r>
              <a:rPr lang="fi-FI"/>
              <a:t>)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-kirjallinen tai suullinen palaute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 i="1"/>
              <a:t>Formatiivisella arvioinnilla hankitaan tietoa </a:t>
            </a:r>
            <a:r>
              <a:rPr lang="fi-FI" b="1" i="1"/>
              <a:t>opiskelun aikana</a:t>
            </a:r>
            <a:r>
              <a:rPr lang="fi-FI" i="1"/>
              <a:t> siitä, miten oppilas on edistynyt suhteessa asetettuihin tavoitteisiin. Formatiivisen arvioinnin tehtävänä on antaa sekä oppilaalle että opettajalle tietoa oppimisprosessin aikana siitä, miten oppilas edistyy.</a:t>
            </a:r>
          </a:p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59094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446244-5081-4F46-BC7A-C53741965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Summatiivinen arviointi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3ED043-A586-4491-A4C4-0A58590DB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/>
              <a:pPr>
                <a:defRPr/>
              </a:pPr>
              <a:t>5.10.2018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C8AF71-064A-4115-8584-F3F2921BE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04D03AA-A6C5-4617-B772-404651B7F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/>
              <a:pPr>
                <a:defRPr/>
              </a:pPr>
              <a:t>16</a:t>
            </a:fld>
            <a:endParaRPr lang="fi-FI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434A7440-45BC-493A-B700-53AF502CFDF4}"/>
              </a:ext>
            </a:extLst>
          </p:cNvPr>
          <p:cNvSpPr txBox="1"/>
          <p:nvPr/>
        </p:nvSpPr>
        <p:spPr>
          <a:xfrm>
            <a:off x="517585" y="1518250"/>
            <a:ext cx="8166339" cy="341632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b="1">
                <a:cs typeface="Segoe UI"/>
              </a:rPr>
              <a:t>Summatiivinen arviointi </a:t>
            </a:r>
            <a:r>
              <a:rPr lang="fi-FI">
                <a:cs typeface="Segoe UI"/>
              </a:rPr>
              <a:t>= </a:t>
            </a:r>
            <a:r>
              <a:rPr lang="fi-FI" err="1">
                <a:cs typeface="Segoe UI"/>
              </a:rPr>
              <a:t>assessment</a:t>
            </a:r>
            <a:r>
              <a:rPr lang="fi-FI">
                <a:cs typeface="Segoe UI"/>
              </a:rPr>
              <a:t> </a:t>
            </a:r>
            <a:r>
              <a:rPr lang="fi-FI" b="1">
                <a:cs typeface="Segoe UI"/>
              </a:rPr>
              <a:t>of</a:t>
            </a:r>
            <a:r>
              <a:rPr lang="fi-FI">
                <a:cs typeface="Segoe UI"/>
              </a:rPr>
              <a:t> </a:t>
            </a:r>
            <a:r>
              <a:rPr lang="fi-FI" err="1">
                <a:cs typeface="Segoe UI"/>
              </a:rPr>
              <a:t>learning</a:t>
            </a:r>
            <a:r>
              <a:rPr lang="fi-FI">
                <a:cs typeface="Segoe UI"/>
              </a:rPr>
              <a:t>,</a:t>
            </a:r>
            <a:endParaRPr lang="fi-FI"/>
          </a:p>
          <a:p>
            <a:endParaRPr lang="fi-FI">
              <a:cs typeface="Segoe UI"/>
            </a:endParaRPr>
          </a:p>
          <a:p>
            <a:r>
              <a:rPr lang="fi-FI">
                <a:cs typeface="Segoe UI"/>
              </a:rPr>
              <a:t>osaamisen arviointi (</a:t>
            </a:r>
            <a:r>
              <a:rPr lang="fi-FI" err="1">
                <a:cs typeface="Segoe UI"/>
              </a:rPr>
              <a:t>snapshot</a:t>
            </a:r>
            <a:r>
              <a:rPr lang="fi-FI">
                <a:cs typeface="Segoe UI"/>
              </a:rPr>
              <a:t>)</a:t>
            </a:r>
            <a:r>
              <a:rPr lang="en-US">
                <a:cs typeface="Segoe UI"/>
              </a:rPr>
              <a:t>​</a:t>
            </a:r>
            <a:endParaRPr lang="en-US">
              <a:cs typeface="Arial"/>
            </a:endParaRPr>
          </a:p>
          <a:p>
            <a:endParaRPr lang="en-US">
              <a:latin typeface="ＭＳ Ｐゴシック"/>
              <a:ea typeface="ＭＳ Ｐゴシック"/>
              <a:cs typeface="Segoe UI"/>
            </a:endParaRPr>
          </a:p>
          <a:p>
            <a:r>
              <a:rPr lang="fi-FI">
                <a:cs typeface="Segoe UI"/>
              </a:rPr>
              <a:t>-taso, merkki tai arvosana</a:t>
            </a:r>
            <a:r>
              <a:rPr lang="en-US">
                <a:cs typeface="Segoe UI"/>
              </a:rPr>
              <a:t>​</a:t>
            </a:r>
            <a:endParaRPr lang="en-US">
              <a:latin typeface="ＭＳ Ｐゴシック"/>
              <a:cs typeface="Segoe UI"/>
            </a:endParaRPr>
          </a:p>
          <a:p>
            <a:endParaRPr lang="en-US">
              <a:latin typeface="ＭＳ Ｐゴシック"/>
              <a:ea typeface="ＭＳ Ｐゴシック"/>
              <a:cs typeface="Segoe UI"/>
            </a:endParaRPr>
          </a:p>
          <a:p>
            <a:r>
              <a:rPr lang="fi-FI" i="1">
                <a:cs typeface="Segoe UI"/>
              </a:rPr>
              <a:t>Summatiivisella arvioinnilla kootaan </a:t>
            </a:r>
            <a:r>
              <a:rPr lang="fi-FI" b="1" i="1">
                <a:cs typeface="Segoe UI"/>
              </a:rPr>
              <a:t>jälkeenpäin (esim. opintokokonaisuuden jälkeen)</a:t>
            </a:r>
            <a:r>
              <a:rPr lang="fi-FI" i="1">
                <a:cs typeface="Segoe UI"/>
              </a:rPr>
              <a:t> tietoa siitä, miten asetetut tavoitteet on saavutettu.</a:t>
            </a:r>
            <a:r>
              <a:rPr lang="fi-FI">
                <a:cs typeface="Segoe UI"/>
              </a:rPr>
              <a:t>​</a:t>
            </a:r>
            <a:endParaRPr lang="fi-FI">
              <a:latin typeface="ＭＳ Ｐゴシック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7335515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F2CB61-38B3-41BA-8EE9-7FE754D49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1029"/>
          </a:xfrm>
        </p:spPr>
        <p:txBody>
          <a:bodyPr/>
          <a:lstStyle/>
          <a:p>
            <a:r>
              <a:rPr lang="fi-FI" err="1"/>
              <a:t>Peda.netin</a:t>
            </a:r>
            <a:r>
              <a:rPr lang="fi-FI"/>
              <a:t> arviointityöväline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7D9813-8A73-4931-B200-CFA00E2A9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81637"/>
            <a:ext cx="8229600" cy="4944526"/>
          </a:xfrm>
        </p:spPr>
        <p:txBody>
          <a:bodyPr/>
          <a:lstStyle/>
          <a:p>
            <a:pPr marL="0" indent="0">
              <a:buNone/>
            </a:pPr>
            <a:r>
              <a:rPr lang="fi-FI"/>
              <a:t>Pilotin tuloksia:</a:t>
            </a:r>
          </a:p>
          <a:p>
            <a:r>
              <a:rPr lang="fi-FI"/>
              <a:t>Helppo käyttää, jos </a:t>
            </a:r>
            <a:r>
              <a:rPr lang="fi-FI" err="1"/>
              <a:t>Peda.netin</a:t>
            </a:r>
            <a:r>
              <a:rPr lang="fi-FI"/>
              <a:t> peruskäyttötaidot olemassa</a:t>
            </a:r>
          </a:p>
          <a:p>
            <a:r>
              <a:rPr lang="fi-FI"/>
              <a:t>Oppilaat oppivat nopeasti käytön</a:t>
            </a:r>
          </a:p>
          <a:p>
            <a:r>
              <a:rPr lang="fi-FI"/>
              <a:t>Alkuopetukseen liian vaativa työväline</a:t>
            </a:r>
          </a:p>
          <a:p>
            <a:r>
              <a:rPr lang="fi-FI"/>
              <a:t>Vaatii silti kokonaisuuden hahmottamista (tavoite, kriteeri, edistyminen opintojaksossa vs. oppiaineessa)</a:t>
            </a:r>
          </a:p>
          <a:p>
            <a:r>
              <a:rPr lang="fi-FI"/>
              <a:t>Osa pilotoijista piti työläänä, osa työtään helpottavana</a:t>
            </a:r>
          </a:p>
          <a:p>
            <a:r>
              <a:rPr lang="fi-FI"/>
              <a:t>Opetusryhmällä myös iso merkitys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45F9F9E-7BBE-464C-8261-42F32B75C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/>
              <a:pPr>
                <a:defRPr/>
              </a:pPr>
              <a:t>5.10.2018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38B7CE9-7717-47FB-91A6-70D5FB2F4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723FECF-A692-4D21-83D2-9211C5D19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/>
              <a:pPr>
                <a:defRPr/>
              </a:pPr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82995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F2CB61-38B3-41BA-8EE9-7FE754D49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1029"/>
          </a:xfrm>
        </p:spPr>
        <p:txBody>
          <a:bodyPr/>
          <a:lstStyle/>
          <a:p>
            <a:r>
              <a:rPr lang="fi-FI" err="1"/>
              <a:t>Peda.netin</a:t>
            </a:r>
            <a:r>
              <a:rPr lang="fi-FI"/>
              <a:t> arviointityöväline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7D9813-8A73-4931-B200-CFA00E2A9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81637"/>
            <a:ext cx="8229600" cy="4944526"/>
          </a:xfrm>
        </p:spPr>
        <p:txBody>
          <a:bodyPr/>
          <a:lstStyle/>
          <a:p>
            <a:r>
              <a:rPr lang="fi-FI"/>
              <a:t>On käytettävissä lukuvuonna 2018-2019, vaikka edelleen kehitys kesken, päivityksiä tulee koko ajan (ulkonäöllisiä ja toiminnallisia; tallennettu arviointitieto ei häviä)</a:t>
            </a:r>
          </a:p>
          <a:p>
            <a:r>
              <a:rPr lang="fi-FI"/>
              <a:t>Ohjevideot </a:t>
            </a:r>
            <a:r>
              <a:rPr lang="fi-FI" err="1"/>
              <a:t>Peda.netissa</a:t>
            </a:r>
            <a:r>
              <a:rPr lang="fi-FI"/>
              <a:t> pilotin sivuilla</a:t>
            </a:r>
          </a:p>
          <a:p>
            <a:r>
              <a:rPr lang="fi-FI"/>
              <a:t>Koulutus koulukohtaisesti halukkaille opettajille (koulutustarjotin </a:t>
            </a:r>
            <a:r>
              <a:rPr lang="fi-FI" err="1"/>
              <a:t>POSKE:ssa</a:t>
            </a:r>
            <a:r>
              <a:rPr lang="fi-FI"/>
              <a:t>)</a:t>
            </a:r>
          </a:p>
          <a:p>
            <a:endParaRPr lang="fi-FI"/>
          </a:p>
          <a:p>
            <a:endParaRPr lang="fi-FI"/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45F9F9E-7BBE-464C-8261-42F32B75C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/>
              <a:pPr>
                <a:defRPr/>
              </a:pPr>
              <a:t>5.10.2018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38B7CE9-7717-47FB-91A6-70D5FB2F4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723FECF-A692-4D21-83D2-9211C5D19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/>
              <a:pPr>
                <a:defRPr/>
              </a:pPr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66191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DB4710-8CDD-45E9-BC40-A72DEBFB2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0434"/>
          </a:xfrm>
        </p:spPr>
        <p:txBody>
          <a:bodyPr/>
          <a:lstStyle/>
          <a:p>
            <a:r>
              <a:rPr lang="fi-FI"/>
              <a:t>S2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8E4B53-8AFE-43E1-95AE-5E283232E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25106"/>
            <a:ext cx="8229600" cy="510105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fi-FI"/>
              <a:t>Suomi toisena kielenä -oppilaan </a:t>
            </a:r>
            <a:r>
              <a:rPr lang="fi-FI" b="1"/>
              <a:t>KAIKKI OPETTAJAT</a:t>
            </a:r>
            <a:r>
              <a:rPr lang="fi-FI"/>
              <a:t> osallistuvat myös oppilaan suomi toisena kielenä ja kirjallisuus -lukuvuosiarviointiin. </a:t>
            </a:r>
            <a:endParaRPr lang="en-US"/>
          </a:p>
          <a:p>
            <a:pPr>
              <a:spcBef>
                <a:spcPts val="600"/>
              </a:spcBef>
            </a:pPr>
            <a:r>
              <a:rPr lang="fi-FI"/>
              <a:t>Arvioinnin kohteena on eri oppiaineiden kielen havainnointi. </a:t>
            </a:r>
          </a:p>
          <a:p>
            <a:pPr>
              <a:spcBef>
                <a:spcPts val="600"/>
              </a:spcBef>
            </a:pPr>
            <a:r>
              <a:rPr lang="fi-FI"/>
              <a:t>Opettajan tehtävänä ohjata oppilasta havaitsemaan, miten suomen kieltä käytetään ko. oppiaineen tunneilla. </a:t>
            </a:r>
          </a:p>
          <a:p>
            <a:pPr marL="0" indent="0">
              <a:spcBef>
                <a:spcPts val="600"/>
              </a:spcBef>
              <a:buNone/>
            </a:pPr>
            <a:endParaRPr lang="en-US"/>
          </a:p>
          <a:p>
            <a:pPr marL="0" indent="0">
              <a:spcBef>
                <a:spcPts val="600"/>
              </a:spcBef>
              <a:buNone/>
            </a:pPr>
            <a:r>
              <a:rPr lang="en-US" err="1"/>
              <a:t>POSKE:ssa</a:t>
            </a:r>
            <a:r>
              <a:rPr lang="en-US"/>
              <a:t> on </a:t>
            </a:r>
            <a:r>
              <a:rPr lang="en-US" err="1"/>
              <a:t>oma</a:t>
            </a:r>
            <a:r>
              <a:rPr lang="en-US"/>
              <a:t> </a:t>
            </a:r>
            <a:r>
              <a:rPr lang="en-US" err="1"/>
              <a:t>sivu</a:t>
            </a:r>
            <a:r>
              <a:rPr lang="en-US"/>
              <a:t> S2-oppilaiden </a:t>
            </a:r>
            <a:r>
              <a:rPr lang="en-US" err="1"/>
              <a:t>arviointiin</a:t>
            </a:r>
            <a:r>
              <a:rPr lang="en-US"/>
              <a:t> </a:t>
            </a:r>
            <a:r>
              <a:rPr lang="en-US" err="1"/>
              <a:t>yleisopetuksessa</a:t>
            </a:r>
            <a:r>
              <a:rPr lang="en-US"/>
              <a:t>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/>
              <a:t> </a:t>
            </a:r>
            <a:r>
              <a:rPr lang="en-US">
                <a:hlinkClick r:id="rId2"/>
              </a:rPr>
              <a:t>https://peda.net/jyvaskyla/pok/oppilasarviointi/arviointiohjeita/sy</a:t>
            </a:r>
            <a:endParaRPr lang="en-US"/>
          </a:p>
          <a:p>
            <a:pPr>
              <a:buNone/>
            </a:pPr>
            <a:endParaRPr lang="en-US"/>
          </a:p>
          <a:p>
            <a:pPr marL="0" indent="0">
              <a:spcBef>
                <a:spcPts val="600"/>
              </a:spcBef>
              <a:buNone/>
            </a:pPr>
            <a:r>
              <a:rPr lang="en-US"/>
              <a:t/>
            </a:r>
            <a:br>
              <a:rPr lang="en-US"/>
            </a:br>
            <a:endParaRPr lang="en-US"/>
          </a:p>
          <a:p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B3CA27C-B0F7-4903-9C99-4B3E6C8FA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/>
              <a:pPr>
                <a:defRPr/>
              </a:pPr>
              <a:t>5.10.2018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F5C571E-92C1-4012-BC13-7324E1017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57D6862-053D-4BB4-9CD4-858E21605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/>
              <a:pPr>
                <a:defRPr/>
              </a:pPr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7771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png;base64,iVBORw0KGgoAAAANSUhEUgAAAlcAAAG5CAYAAACjnRHrAAAV2klEQVR4Xu3WMREAAAgDMerfNCZ+DAI65Bh+5wgQIECAAAECBDKBZUuGCBAgQIAAAQIETlx5Ag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o8nckBuh7oghsAAAAASUVORK5CYII="/>
          <p:cNvSpPr>
            <a:spLocks noChangeAspect="1" noChangeArrowheads="1"/>
          </p:cNvSpPr>
          <p:nvPr/>
        </p:nvSpPr>
        <p:spPr bwMode="auto">
          <a:xfrm>
            <a:off x="116681" y="7489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fi-FI" sz="135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utoShape 4" descr="data:image/png;base64,iVBORw0KGgoAAAANSUhEUgAAAlcAAAG5CAYAAACjnRHrAAAV2klEQVR4Xu3WMREAAAgDMerfNCZ+DAI65Bh+5wgQIECAAAECBDKBZUuGCBAgQIAAAQIETlx5Ag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qIqxDTFAECBAgQIEBAXPkBAgQIECBAgEAoIK5CTFMECBAgQIAAAXHlBwgQIECAAAECoYC4CjFNESBAgAABAgTElR8gQIAAAQIECIQC4irENEWAAAECBAgQEFd+gAABAgQIECAQCoirENMUAQIECBAgQEBc+QECBAgQIECAQCggrkJMUwQIECBAgAABceUHCBAgQIAAAQKhgLgKMU0RIECAAAECBMSVHyBAgAABAgQIhALiKsQ0RYAAAQIECBAQV36AAAECBAgQIBAKiKsQ0xQBAgQIECBAQFz5AQIECBAgQIBAKCCuQkxTBAgQIECAAAFx5QcIECBAgAABAqGAuAoxTREgQIAAAQIExJUfIECAAAECBAiEAuIqxDRFgAABAgQIEBBXfoAAAQIECBAgEAo8nckBuh7oghsAAAAASUVORK5CYII="/>
          <p:cNvSpPr>
            <a:spLocks noChangeAspect="1" noChangeArrowheads="1"/>
          </p:cNvSpPr>
          <p:nvPr/>
        </p:nvSpPr>
        <p:spPr bwMode="auto">
          <a:xfrm>
            <a:off x="230981" y="8632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fi-FI" sz="135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42" y="1407968"/>
            <a:ext cx="8097691" cy="4073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4472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798842-6019-4476-A1DE-1E536480D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Päättöarvioinnin aika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D4E0FB-3DF5-4247-9417-8D2B07DB6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Dokumentoitujen arviointinäyttöjen arkistointi</a:t>
            </a:r>
            <a:r>
              <a:rPr lang="fi-FI" dirty="0" smtClean="0"/>
              <a:t>: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Muistakaa säilyttää lukuvuosiarvioinnit (=vuosiluokkaistetuissa T-tavoitteissa edistyminen) </a:t>
            </a:r>
            <a:r>
              <a:rPr lang="fi-FI" b="1" dirty="0"/>
              <a:t>koko yläkoulun ajalta</a:t>
            </a:r>
            <a:r>
              <a:rPr lang="fi-FI" dirty="0"/>
              <a:t> päättöarvioinnin perusteiksi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err="1"/>
              <a:t>OPH:n</a:t>
            </a:r>
            <a:r>
              <a:rPr lang="fi-FI" dirty="0"/>
              <a:t> päivittämät päättöarvioinnin ohjeet elokuussa 2019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130D3F-CF9F-4B47-A74D-790F9483C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4F52795-5AEB-5C46-8ABF-2C235A7DBF4D}" type="datetime1">
              <a:rPr kumimoji="0" lang="fi-FI" sz="10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/>
                <a:ea typeface="ＭＳ Ｐゴシック" charset="0"/>
                <a:cs typeface="Arial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5.10.2018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E710769-311C-433F-8001-7DAE3476A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0FEF4B4-90CA-4CDE-9DB3-FAA9C42B1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8AC36C8-14ED-174F-91BC-FEED42DCEDD6}" type="slidenum">
              <a:rPr kumimoji="0" lang="fi-FI" sz="10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/>
                <a:ea typeface="ＭＳ Ｐゴシック" charset="0"/>
                <a:cs typeface="Arial"/>
              </a:rPr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841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Palautetta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094874"/>
            <a:ext cx="8229600" cy="5245768"/>
          </a:xfrm>
        </p:spPr>
        <p:txBody>
          <a:bodyPr/>
          <a:lstStyle/>
          <a:p>
            <a:r>
              <a:rPr lang="fi-FI" dirty="0" smtClean="0"/>
              <a:t>Enemmän </a:t>
            </a:r>
            <a:r>
              <a:rPr lang="fi-FI" dirty="0"/>
              <a:t>joustonvaraa kuin ennen, arvioinnin tausta-ajatus hyvä.</a:t>
            </a:r>
          </a:p>
          <a:p>
            <a:r>
              <a:rPr lang="fi-FI" dirty="0" smtClean="0"/>
              <a:t>Oppilaslähtöisyys ja osallisuus </a:t>
            </a:r>
            <a:r>
              <a:rPr lang="fi-FI" dirty="0"/>
              <a:t>hyvä suunta – </a:t>
            </a:r>
            <a:r>
              <a:rPr lang="fi-FI" dirty="0" smtClean="0"/>
              <a:t>itsearviointitaitojen kehittyminen.</a:t>
            </a:r>
            <a:endParaRPr lang="fi-FI" dirty="0"/>
          </a:p>
          <a:p>
            <a:r>
              <a:rPr lang="fi-FI" dirty="0"/>
              <a:t>Arviointi </a:t>
            </a:r>
            <a:r>
              <a:rPr lang="fi-FI" dirty="0" smtClean="0"/>
              <a:t>hajauttaa, </a:t>
            </a:r>
            <a:r>
              <a:rPr lang="fi-FI" dirty="0"/>
              <a:t>liian paljon eroja koulujen kesken tavoitteiden tulkinnassa ja arvioinnin antamisessa</a:t>
            </a:r>
          </a:p>
          <a:p>
            <a:r>
              <a:rPr lang="fi-FI" dirty="0"/>
              <a:t>Taksonomia on vaikeaselkoinen, monitulkintainen ja turhauttava.</a:t>
            </a:r>
          </a:p>
          <a:p>
            <a:r>
              <a:rPr lang="fi-FI" dirty="0" smtClean="0"/>
              <a:t>Haluan antaa numeroita myös jouluna.</a:t>
            </a:r>
            <a:endParaRPr lang="fi-FI" dirty="0"/>
          </a:p>
          <a:p>
            <a:r>
              <a:rPr lang="fi-FI" dirty="0"/>
              <a:t>Olen löytänyt uuden innon opettajuuteen arvioinnin uudistuksen myötä.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5.10.2018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6626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Arvioinnin lähtökohtia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287380"/>
            <a:ext cx="8229600" cy="4993104"/>
          </a:xfrm>
        </p:spPr>
        <p:txBody>
          <a:bodyPr/>
          <a:lstStyle/>
          <a:p>
            <a:r>
              <a:rPr lang="fi-FI" dirty="0"/>
              <a:t>Arviointi ei voi perustua mielikuviin, tunteisiin tai mielipiteisiin (tutkimusperusteisuus)</a:t>
            </a:r>
          </a:p>
          <a:p>
            <a:r>
              <a:rPr lang="fi-FI" dirty="0"/>
              <a:t>Arviointi on lähtökohtaisesti subjektiivista ja epäluotettavaa, mutta silti on aina pyrittävä objektiivisuuteen ja oikeudenmukaisuuteen</a:t>
            </a:r>
          </a:p>
          <a:p>
            <a:r>
              <a:rPr lang="fi-FI" dirty="0"/>
              <a:t>Arvioinnin kaksi tehtävää:</a:t>
            </a:r>
          </a:p>
          <a:p>
            <a:r>
              <a:rPr lang="fi-FI" dirty="0"/>
              <a:t>1) opintojen aikainen arviointi</a:t>
            </a:r>
          </a:p>
          <a:p>
            <a:pPr marL="0" indent="0">
              <a:buNone/>
            </a:pPr>
            <a:r>
              <a:rPr lang="fi-FI" dirty="0"/>
              <a:t>	- laadullinen, kuvaileva, kannustava, kehittävä</a:t>
            </a:r>
          </a:p>
          <a:p>
            <a:pPr marL="0" indent="0">
              <a:buNone/>
            </a:pPr>
            <a:r>
              <a:rPr lang="fi-FI" dirty="0"/>
              <a:t>	- riittävä edistyminen opinnoissa eteenpäin siirtymiseen</a:t>
            </a:r>
          </a:p>
          <a:p>
            <a:pPr marL="0" indent="0">
              <a:buNone/>
            </a:pPr>
            <a:r>
              <a:rPr lang="fi-FI" dirty="0"/>
              <a:t>2) Päättöarviointi</a:t>
            </a:r>
          </a:p>
          <a:p>
            <a:pPr marL="0" indent="0">
              <a:buNone/>
            </a:pPr>
            <a:r>
              <a:rPr lang="fi-FI" dirty="0"/>
              <a:t>	- suoritustason kuvaus, erottelevuus, tasa-arvoisuus, yhdenvertaisuus, </a:t>
            </a:r>
            <a:r>
              <a:rPr lang="fi-FI" dirty="0" smtClean="0"/>
              <a:t>keskinäinen </a:t>
            </a:r>
            <a:r>
              <a:rPr lang="fi-FI" dirty="0"/>
              <a:t>vertailtavuus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5.10.2018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8021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Arviointia tehdään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dirty="0"/>
              <a:t>oppilasta varten eli hänen oman oppimisensa edistymisen sekä osaamisensa kuvaamista varten (odotetun ja vaaditun tuloksen laatu</a:t>
            </a:r>
            <a:r>
              <a:rPr lang="fi-FI" altLang="fi-FI" dirty="0" smtClean="0"/>
              <a:t>)</a:t>
            </a:r>
          </a:p>
          <a:p>
            <a:r>
              <a:rPr lang="fi-FI" altLang="fi-FI" dirty="0" smtClean="0"/>
              <a:t>kodin </a:t>
            </a:r>
            <a:r>
              <a:rPr lang="fi-FI" altLang="fi-FI" dirty="0"/>
              <a:t>ja koulun kasvatuskumppanuutta </a:t>
            </a:r>
            <a:r>
              <a:rPr lang="fi-FI" altLang="fi-FI" dirty="0" smtClean="0"/>
              <a:t>varten</a:t>
            </a:r>
          </a:p>
          <a:p>
            <a:r>
              <a:rPr lang="fi-FI" altLang="fi-FI" dirty="0" smtClean="0"/>
              <a:t>opettajan </a:t>
            </a:r>
            <a:r>
              <a:rPr lang="fi-FI" altLang="fi-FI" dirty="0"/>
              <a:t>opetuksen suunnittelua varten</a:t>
            </a:r>
          </a:p>
          <a:p>
            <a:r>
              <a:rPr lang="fi-FI" altLang="fi-FI" dirty="0" smtClean="0"/>
              <a:t>jatko-opintoja </a:t>
            </a:r>
            <a:r>
              <a:rPr lang="fi-FI" altLang="fi-FI" dirty="0"/>
              <a:t>varten</a:t>
            </a:r>
          </a:p>
          <a:p>
            <a:r>
              <a:rPr lang="fi-FI" altLang="fi-FI" dirty="0"/>
              <a:t>oppilaan ja opettajan oikeusturvan vuoksi </a:t>
            </a:r>
          </a:p>
          <a:p>
            <a:endParaRPr lang="fi-FI" altLang="fi-FI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5.10.2018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0396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Hyvän arviointikulttuurin piirteitä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dirty="0"/>
              <a:t>Mitä, miten ja miksi arvioidaan tulisi olla sekä opettajan että oppilaan tiedossa (kannustava palaute vs. kannustava arvosana)</a:t>
            </a:r>
          </a:p>
          <a:p>
            <a:r>
              <a:rPr lang="fi-FI" altLang="fi-FI" dirty="0"/>
              <a:t>Oppimiselle asetetut tavoitteet käydään (konkretisointi) yhdessä läpi </a:t>
            </a:r>
            <a:r>
              <a:rPr lang="fi-FI" altLang="fi-FI" dirty="0" smtClean="0"/>
              <a:t>(alussa</a:t>
            </a:r>
            <a:r>
              <a:rPr lang="fi-FI" altLang="fi-FI" dirty="0"/>
              <a:t>, keskellä ja </a:t>
            </a:r>
            <a:r>
              <a:rPr lang="fi-FI" altLang="fi-FI" dirty="0" smtClean="0"/>
              <a:t>lopussa)</a:t>
            </a:r>
            <a:endParaRPr lang="fi-FI" altLang="fi-FI" dirty="0"/>
          </a:p>
          <a:p>
            <a:r>
              <a:rPr lang="fi-FI" altLang="fi-FI" dirty="0"/>
              <a:t>Oppilaan suoritusta verrataan kriteereihin, jotka on johdettu tavoitteista. </a:t>
            </a:r>
            <a:r>
              <a:rPr lang="fi-FI" altLang="fi-FI" dirty="0" smtClean="0"/>
              <a:t>(keskustelu, avaaminen, palaute)</a:t>
            </a:r>
            <a:endParaRPr lang="fi-FI" altLang="fi-FI" dirty="0"/>
          </a:p>
          <a:p>
            <a:r>
              <a:rPr lang="fi-FI" altLang="fi-FI" dirty="0"/>
              <a:t>Oppilaalla tulee monia eri mahdollisuuksia ja tapoja osoittaa osaamistaan, eikä se ole irrallista oppimisprosessista.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5.10.2018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2733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Opettajan arviointitaidot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Arviointi on haasteellinen osa opettajan työtä</a:t>
            </a:r>
          </a:p>
          <a:p>
            <a:r>
              <a:rPr lang="fi-FI" dirty="0"/>
              <a:t>Mitä opettaja tietää arvioinnista?</a:t>
            </a:r>
          </a:p>
          <a:p>
            <a:r>
              <a:rPr lang="fi-FI" dirty="0"/>
              <a:t>Missä määrin opettaja tiedostaa arviointia koskevat taitonsa ja asenteensa? (traditio, koulutus, työkokemus, ohjeistus)</a:t>
            </a:r>
          </a:p>
          <a:p>
            <a:r>
              <a:rPr lang="fi-FI" dirty="0"/>
              <a:t>Miten tavoitteellisesti, tietoisesti ja systemaattisesti opettaja toimii sekä oppimisen että osaamisen arvioijana?</a:t>
            </a:r>
          </a:p>
          <a:p>
            <a:r>
              <a:rPr lang="fi-FI" dirty="0"/>
              <a:t>Arvioinnin pitää aina hyödyttää oppilasta ja opettajaa.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5.10.2018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157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2CD637-B9F5-4989-BF1B-296B50D65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+mj-lt"/>
              </a:rPr>
              <a:t>Opetussuunnitelman </a:t>
            </a:r>
            <a:r>
              <a:rPr lang="fi-FI" b="1" dirty="0" smtClean="0">
                <a:latin typeface="+mj-lt"/>
              </a:rPr>
              <a:t>tavoitteet</a:t>
            </a:r>
            <a:endParaRPr lang="fi-FI" b="1" dirty="0">
              <a:latin typeface="+mj-l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3494AF-8616-4BFE-AE4F-3DFD5072B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100" dirty="0">
                <a:latin typeface="+mj-lt"/>
              </a:rPr>
              <a:t>Pääpaino on opetuksen tavoitteissa.</a:t>
            </a:r>
          </a:p>
          <a:p>
            <a:r>
              <a:rPr lang="fi-FI" sz="2100" dirty="0">
                <a:latin typeface="+mj-lt"/>
              </a:rPr>
              <a:t>Tavoitteita </a:t>
            </a:r>
            <a:r>
              <a:rPr lang="fi-FI" sz="2100" dirty="0">
                <a:latin typeface="+mj-lt"/>
              </a:rPr>
              <a:t>on </a:t>
            </a:r>
            <a:r>
              <a:rPr lang="fi-FI" sz="2100" dirty="0">
                <a:latin typeface="+mj-lt"/>
              </a:rPr>
              <a:t>kolmea </a:t>
            </a:r>
            <a:r>
              <a:rPr lang="fi-FI" sz="2100" dirty="0" smtClean="0">
                <a:latin typeface="+mj-lt"/>
              </a:rPr>
              <a:t>(lyhyt- ja pitkäkestoinen) lajia</a:t>
            </a:r>
            <a:r>
              <a:rPr lang="fi-FI" sz="2100" dirty="0">
                <a:latin typeface="+mj-lt"/>
              </a:rPr>
              <a:t>: </a:t>
            </a:r>
            <a:endParaRPr lang="fi-FI" sz="2100" dirty="0">
              <a:latin typeface="+mj-lt"/>
            </a:endParaRPr>
          </a:p>
          <a:p>
            <a:pPr lvl="1"/>
            <a:r>
              <a:rPr lang="fi-FI" sz="1950" i="1" dirty="0" smtClean="0">
                <a:latin typeface="+mj-lt"/>
              </a:rPr>
              <a:t>taitotavoitteet</a:t>
            </a:r>
            <a:endParaRPr lang="fi-FI" sz="1950" dirty="0">
              <a:latin typeface="+mj-lt"/>
            </a:endParaRPr>
          </a:p>
          <a:p>
            <a:pPr lvl="1"/>
            <a:r>
              <a:rPr lang="fi-FI" sz="1950" i="1" dirty="0" smtClean="0">
                <a:latin typeface="+mj-lt"/>
              </a:rPr>
              <a:t>Tietotavoitteet</a:t>
            </a:r>
          </a:p>
          <a:p>
            <a:pPr lvl="1"/>
            <a:r>
              <a:rPr lang="fi-FI" sz="1950" i="1" dirty="0" smtClean="0">
                <a:latin typeface="+mj-lt"/>
              </a:rPr>
              <a:t>merkitystavoitteet</a:t>
            </a:r>
            <a:r>
              <a:rPr lang="fi-FI" sz="1950" dirty="0" smtClean="0">
                <a:latin typeface="+mj-lt"/>
              </a:rPr>
              <a:t> </a:t>
            </a:r>
            <a:r>
              <a:rPr lang="fi-FI" sz="1950" dirty="0">
                <a:latin typeface="+mj-lt"/>
              </a:rPr>
              <a:t>(arvot ja asenteet)</a:t>
            </a:r>
          </a:p>
          <a:p>
            <a:pPr lvl="1"/>
            <a:endParaRPr lang="fi-FI" sz="1950" dirty="0">
              <a:latin typeface="+mj-lt"/>
            </a:endParaRPr>
          </a:p>
          <a:p>
            <a:r>
              <a:rPr lang="fi-FI" sz="2100" dirty="0">
                <a:latin typeface="+mj-lt"/>
              </a:rPr>
              <a:t>Tavoitteet on </a:t>
            </a:r>
            <a:r>
              <a:rPr lang="fi-FI" sz="2100" dirty="0" err="1">
                <a:latin typeface="+mj-lt"/>
              </a:rPr>
              <a:t>vuosiluokkaistettu</a:t>
            </a:r>
            <a:r>
              <a:rPr lang="fi-FI" sz="2100" dirty="0">
                <a:latin typeface="+mj-lt"/>
              </a:rPr>
              <a:t> paikallisesti.</a:t>
            </a:r>
          </a:p>
          <a:p>
            <a:r>
              <a:rPr lang="fi-FI" sz="2100" dirty="0">
                <a:latin typeface="+mj-lt"/>
              </a:rPr>
              <a:t>Arviointi suoritetaan tavoitteiden pohjalta. Jokaiseen tavoitteeseen on määritelty sitä koskeva hyvän osaamisen kriteeri.</a:t>
            </a:r>
          </a:p>
        </p:txBody>
      </p:sp>
      <p:sp>
        <p:nvSpPr>
          <p:cNvPr id="4" name="TextBox 3"/>
          <p:cNvSpPr txBox="1"/>
          <p:nvPr/>
        </p:nvSpPr>
        <p:spPr>
          <a:xfrm rot="5400000">
            <a:off x="6280829" y="3048126"/>
            <a:ext cx="5143498" cy="76174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 defTabSz="342900" fontAlgn="auto">
              <a:spcBef>
                <a:spcPts val="0"/>
              </a:spcBef>
              <a:spcAft>
                <a:spcPts val="0"/>
              </a:spcAft>
            </a:pPr>
            <a:r>
              <a:rPr lang="fi-FI" sz="4950" dirty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tavoitteet</a:t>
            </a:r>
            <a:endParaRPr lang="fi-FI" sz="495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1196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2CD637-B9F5-4989-BF1B-296B50D65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+mj-lt"/>
              </a:rPr>
              <a:t>Opetussuunnitelman </a:t>
            </a:r>
            <a:r>
              <a:rPr lang="fi-FI" b="1" dirty="0" smtClean="0">
                <a:latin typeface="+mj-lt"/>
              </a:rPr>
              <a:t>sisällöt</a:t>
            </a:r>
            <a:endParaRPr lang="fi-FI" b="1" dirty="0">
              <a:latin typeface="+mj-l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3494AF-8616-4BFE-AE4F-3DFD5072B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100" dirty="0">
                <a:latin typeface="+mj-lt"/>
              </a:rPr>
              <a:t>Sisällöt ovat materiaalia, jonka parissa tavoitteita harjoitellaan. </a:t>
            </a:r>
          </a:p>
          <a:p>
            <a:r>
              <a:rPr lang="fi-FI" sz="2100" dirty="0">
                <a:latin typeface="+mj-lt"/>
              </a:rPr>
              <a:t>Sisällöt on </a:t>
            </a:r>
            <a:r>
              <a:rPr lang="fi-FI" sz="2100" dirty="0" err="1">
                <a:latin typeface="+mj-lt"/>
              </a:rPr>
              <a:t>vuosiluokkaistettu</a:t>
            </a:r>
            <a:r>
              <a:rPr lang="fi-FI" sz="2100" dirty="0">
                <a:latin typeface="+mj-lt"/>
              </a:rPr>
              <a:t> paikallisesti. </a:t>
            </a:r>
          </a:p>
          <a:p>
            <a:pPr lvl="1" indent="0">
              <a:buNone/>
            </a:pPr>
            <a:r>
              <a:rPr lang="fi-FI" sz="1800" dirty="0">
                <a:latin typeface="+mj-lt"/>
              </a:rPr>
              <a:t>Jyväskylä: </a:t>
            </a:r>
            <a:r>
              <a:rPr lang="fi-FI" sz="1800" dirty="0">
                <a:latin typeface="+mj-lt"/>
                <a:hlinkClick r:id="rId3"/>
              </a:rPr>
              <a:t>https://peda.net/opetussuunnitelma/ksops/jyvaskyla</a:t>
            </a:r>
            <a:r>
              <a:rPr lang="fi-FI" sz="1800" dirty="0">
                <a:latin typeface="+mj-lt"/>
              </a:rPr>
              <a:t> </a:t>
            </a:r>
          </a:p>
          <a:p>
            <a:endParaRPr lang="fi-FI" sz="2100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 rot="5400000">
            <a:off x="6280829" y="3048126"/>
            <a:ext cx="5143498" cy="761747"/>
          </a:xfrm>
          <a:prstGeom prst="rect">
            <a:avLst/>
          </a:prstGeom>
          <a:noFill/>
        </p:spPr>
        <p:txBody>
          <a:bodyPr wrap="square" lIns="0" tIns="0" rIns="27000" bIns="0" rtlCol="0" anchor="ctr" anchorCtr="0">
            <a:spAutoFit/>
          </a:bodyPr>
          <a:lstStyle/>
          <a:p>
            <a:pPr algn="ctr" defTabSz="342900" fontAlgn="auto">
              <a:spcBef>
                <a:spcPts val="0"/>
              </a:spcBef>
              <a:spcAft>
                <a:spcPts val="0"/>
              </a:spcAft>
            </a:pPr>
            <a:r>
              <a:rPr lang="fi-FI" sz="4950" dirty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sisällöt</a:t>
            </a:r>
            <a:endParaRPr lang="fi-FI" sz="495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98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kl_powerpoint_pohja">
  <a:themeElements>
    <a:clrScheme name="Custom 2">
      <a:dk1>
        <a:sysClr val="windowText" lastClr="000000"/>
      </a:dk1>
      <a:lt1>
        <a:sysClr val="window" lastClr="FFFFFF"/>
      </a:lt1>
      <a:dk2>
        <a:srgbClr val="0A4B73"/>
      </a:dk2>
      <a:lt2>
        <a:srgbClr val="F2F2F2"/>
      </a:lt2>
      <a:accent1>
        <a:srgbClr val="F28705"/>
      </a:accent1>
      <a:accent2>
        <a:srgbClr val="2192BF"/>
      </a:accent2>
      <a:accent3>
        <a:srgbClr val="0A4B73"/>
      </a:accent3>
      <a:accent4>
        <a:srgbClr val="1AA17E"/>
      </a:accent4>
      <a:accent5>
        <a:srgbClr val="A69586"/>
      </a:accent5>
      <a:accent6>
        <a:srgbClr val="594C47"/>
      </a:accent6>
      <a:hlink>
        <a:srgbClr val="2192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869CD8A43E2E499F073301C86C307A" ma:contentTypeVersion="4" ma:contentTypeDescription="Create a new document." ma:contentTypeScope="" ma:versionID="a467808619dc2ff1681d773120486246">
  <xsd:schema xmlns:xsd="http://www.w3.org/2001/XMLSchema" xmlns:xs="http://www.w3.org/2001/XMLSchema" xmlns:p="http://schemas.microsoft.com/office/2006/metadata/properties" xmlns:ns2="dc9ec528-d42a-45a0-85b6-115ea67caa27" xmlns:ns3="1e9a0ae4-7343-47e9-8227-14a774bac33f" targetNamespace="http://schemas.microsoft.com/office/2006/metadata/properties" ma:root="true" ma:fieldsID="e1b7b049fcd269e63f2bd723b8e975ec" ns2:_="" ns3:_="">
    <xsd:import namespace="dc9ec528-d42a-45a0-85b6-115ea67caa27"/>
    <xsd:import namespace="1e9a0ae4-7343-47e9-8227-14a774bac33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9ec528-d42a-45a0-85b6-115ea67caa2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9a0ae4-7343-47e9-8227-14a774bac3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DECD27-D3B0-4F81-A362-59DE0FE603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12033A4-FF2A-4B3D-A7DF-5E05238199C0}">
  <ds:schemaRefs>
    <ds:schemaRef ds:uri="http://schemas.microsoft.com/office/2006/documentManagement/types"/>
    <ds:schemaRef ds:uri="http://schemas.microsoft.com/office/infopath/2007/PartnerControls"/>
    <ds:schemaRef ds:uri="dc9ec528-d42a-45a0-85b6-115ea67caa27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e9a0ae4-7343-47e9-8227-14a774bac33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00729D3-A155-4028-8495-5FEE39732259}">
  <ds:schemaRefs>
    <ds:schemaRef ds:uri="1e9a0ae4-7343-47e9-8227-14a774bac33f"/>
    <ds:schemaRef ds:uri="dc9ec528-d42a-45a0-85b6-115ea67caa2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1070</Words>
  <Application>Microsoft Office PowerPoint</Application>
  <PresentationFormat>Näytössä katseltava diaesitys (4:3)</PresentationFormat>
  <Paragraphs>246</Paragraphs>
  <Slides>20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20</vt:i4>
      </vt:variant>
    </vt:vector>
  </HeadingPairs>
  <TitlesOfParts>
    <vt:vector size="30" baseType="lpstr">
      <vt:lpstr>MS PGothic</vt:lpstr>
      <vt:lpstr>Arial</vt:lpstr>
      <vt:lpstr>Calibri</vt:lpstr>
      <vt:lpstr>Calibri Light</vt:lpstr>
      <vt:lpstr>Segoe UI</vt:lpstr>
      <vt:lpstr>Times New Roman</vt:lpstr>
      <vt:lpstr>Wingdings 2</vt:lpstr>
      <vt:lpstr>Jkl_powerpoint_pohja</vt:lpstr>
      <vt:lpstr>Office-teema</vt:lpstr>
      <vt:lpstr>View</vt:lpstr>
      <vt:lpstr>Opettajatyöpäivä 6.10.18 Mankola</vt:lpstr>
      <vt:lpstr>PowerPoint-esitys</vt:lpstr>
      <vt:lpstr>Palautetta</vt:lpstr>
      <vt:lpstr>Arvioinnin lähtökohtia</vt:lpstr>
      <vt:lpstr>Arviointia tehdään</vt:lpstr>
      <vt:lpstr>Hyvän arviointikulttuurin piirteitä</vt:lpstr>
      <vt:lpstr>Opettajan arviointitaidot</vt:lpstr>
      <vt:lpstr>Opetussuunnitelman tavoitteet</vt:lpstr>
      <vt:lpstr>Opetussuunnitelman sisällöt</vt:lpstr>
      <vt:lpstr>Tavoite, sisältö, arviointi</vt:lpstr>
      <vt:lpstr>Taitotasotaulukon taustoja</vt:lpstr>
      <vt:lpstr>PowerPoint-esitys</vt:lpstr>
      <vt:lpstr>PowerPoint-esitys</vt:lpstr>
      <vt:lpstr>PowerPoint-esitys</vt:lpstr>
      <vt:lpstr>Formatiivinen arviointi</vt:lpstr>
      <vt:lpstr>Summatiivinen arviointi</vt:lpstr>
      <vt:lpstr>Peda.netin arviointityöväline</vt:lpstr>
      <vt:lpstr>Peda.netin arviointityöväline</vt:lpstr>
      <vt:lpstr>S2</vt:lpstr>
      <vt:lpstr>Päättöarvioinnin aika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OPS 2016 koulujen vanhempainiltoihin</dc:title>
  <dc:creator>JKL</dc:creator>
  <cp:lastModifiedBy>Teerijoki Pipsa</cp:lastModifiedBy>
  <cp:revision>64</cp:revision>
  <dcterms:created xsi:type="dcterms:W3CDTF">1601-01-01T00:00:00Z</dcterms:created>
  <dcterms:modified xsi:type="dcterms:W3CDTF">2018-10-05T19:08:13Z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0x01010073869CD8A43E2E499F073301C86C307A</vt:lpwstr>
  </property>
</Properties>
</file>