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BA4319-4EDF-4A29-B38A-59C12DE7713F}" v="23" dt="2024-02-14T08:27:40.2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67" d="100"/>
          <a:sy n="67" d="100"/>
        </p:scale>
        <p:origin x="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rja Lippojoki" userId="0561bf73-c5ba-4b0e-aa6d-2077de117223" providerId="ADAL" clId="{5ABA4319-4EDF-4A29-B38A-59C12DE7713F}"/>
    <pc:docChg chg="modSld">
      <pc:chgData name="Merja Lippojoki" userId="0561bf73-c5ba-4b0e-aa6d-2077de117223" providerId="ADAL" clId="{5ABA4319-4EDF-4A29-B38A-59C12DE7713F}" dt="2024-02-14T08:27:40.243" v="22"/>
      <pc:docMkLst>
        <pc:docMk/>
      </pc:docMkLst>
      <pc:sldChg chg="modSp modAnim">
        <pc:chgData name="Merja Lippojoki" userId="0561bf73-c5ba-4b0e-aa6d-2077de117223" providerId="ADAL" clId="{5ABA4319-4EDF-4A29-B38A-59C12DE7713F}" dt="2024-02-14T08:27:28.171" v="18" actId="5793"/>
        <pc:sldMkLst>
          <pc:docMk/>
          <pc:sldMk cId="2687961744" sldId="257"/>
        </pc:sldMkLst>
        <pc:spChg chg="mod">
          <ac:chgData name="Merja Lippojoki" userId="0561bf73-c5ba-4b0e-aa6d-2077de117223" providerId="ADAL" clId="{5ABA4319-4EDF-4A29-B38A-59C12DE7713F}" dt="2024-02-14T08:27:28.171" v="18" actId="5793"/>
          <ac:spMkLst>
            <pc:docMk/>
            <pc:sldMk cId="2687961744" sldId="257"/>
            <ac:spMk id="3" creationId="{C872CA47-E610-E97C-1B5F-4800B63F34E2}"/>
          </ac:spMkLst>
        </pc:spChg>
      </pc:sldChg>
      <pc:sldChg chg="modAnim">
        <pc:chgData name="Merja Lippojoki" userId="0561bf73-c5ba-4b0e-aa6d-2077de117223" providerId="ADAL" clId="{5ABA4319-4EDF-4A29-B38A-59C12DE7713F}" dt="2024-02-14T08:27:40.243" v="22"/>
        <pc:sldMkLst>
          <pc:docMk/>
          <pc:sldMk cId="2351714759" sldId="259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B3AB00-FA4F-4487-8BC8-F0F2E269A6E7}" type="doc">
      <dgm:prSet loTypeId="urn:microsoft.com/office/officeart/2016/7/layout/RepeatingBendingProcessNew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BD7C7A82-1F29-4D0C-AF2A-19296EA2CD01}">
      <dgm:prSet/>
      <dgm:spPr/>
      <dgm:t>
        <a:bodyPr/>
        <a:lstStyle/>
        <a:p>
          <a:r>
            <a:rPr lang="en-US" dirty="0"/>
            <a:t>Sorting of waste</a:t>
          </a:r>
        </a:p>
      </dgm:t>
    </dgm:pt>
    <dgm:pt modelId="{F0E5AE27-FBE0-4B4D-8923-1E9FF4621906}" type="parTrans" cxnId="{06FC0A4E-9828-4A5A-8ADB-85D3FDCBB124}">
      <dgm:prSet/>
      <dgm:spPr/>
      <dgm:t>
        <a:bodyPr/>
        <a:lstStyle/>
        <a:p>
          <a:endParaRPr lang="en-US"/>
        </a:p>
      </dgm:t>
    </dgm:pt>
    <dgm:pt modelId="{4596A368-AB93-473F-A20B-79457BD141EF}" type="sibTrans" cxnId="{06FC0A4E-9828-4A5A-8ADB-85D3FDCBB124}">
      <dgm:prSet/>
      <dgm:spPr/>
      <dgm:t>
        <a:bodyPr/>
        <a:lstStyle/>
        <a:p>
          <a:endParaRPr lang="en-US"/>
        </a:p>
      </dgm:t>
    </dgm:pt>
    <dgm:pt modelId="{56EEBF86-2963-4383-B1C2-DE7B3411AA69}">
      <dgm:prSet/>
      <dgm:spPr/>
      <dgm:t>
        <a:bodyPr/>
        <a:lstStyle/>
        <a:p>
          <a:r>
            <a:rPr lang="en-US" dirty="0"/>
            <a:t>Circular economy  </a:t>
          </a:r>
        </a:p>
        <a:p>
          <a:r>
            <a:rPr lang="en-US" dirty="0"/>
            <a:t>(flea market)</a:t>
          </a:r>
        </a:p>
      </dgm:t>
    </dgm:pt>
    <dgm:pt modelId="{B38545F5-914A-4DC6-BD73-1C0970FF22D8}" type="parTrans" cxnId="{C3192BE6-6A23-4D4D-B6C0-D89AA8975D80}">
      <dgm:prSet/>
      <dgm:spPr/>
      <dgm:t>
        <a:bodyPr/>
        <a:lstStyle/>
        <a:p>
          <a:endParaRPr lang="en-US"/>
        </a:p>
      </dgm:t>
    </dgm:pt>
    <dgm:pt modelId="{68BB319C-584F-4DCC-A01C-F9FE152737DA}" type="sibTrans" cxnId="{C3192BE6-6A23-4D4D-B6C0-D89AA8975D80}">
      <dgm:prSet/>
      <dgm:spPr/>
      <dgm:t>
        <a:bodyPr/>
        <a:lstStyle/>
        <a:p>
          <a:endParaRPr lang="en-US"/>
        </a:p>
      </dgm:t>
    </dgm:pt>
    <dgm:pt modelId="{0B9C60A1-6681-45C7-A927-2C0D7FB168F9}">
      <dgm:prSet/>
      <dgm:spPr/>
      <dgm:t>
        <a:bodyPr/>
        <a:lstStyle/>
        <a:p>
          <a:r>
            <a:rPr lang="en-US" dirty="0"/>
            <a:t>Recycling </a:t>
          </a:r>
        </a:p>
        <a:p>
          <a:r>
            <a:rPr lang="en-US" dirty="0"/>
            <a:t>(brush made of recycled plastic)</a:t>
          </a:r>
        </a:p>
      </dgm:t>
    </dgm:pt>
    <dgm:pt modelId="{E7CD6117-5514-4D7F-AA2D-F98586EE578B}" type="parTrans" cxnId="{8216748F-7F79-4CCF-BF3D-64883E1AE4E9}">
      <dgm:prSet/>
      <dgm:spPr/>
      <dgm:t>
        <a:bodyPr/>
        <a:lstStyle/>
        <a:p>
          <a:endParaRPr lang="en-US"/>
        </a:p>
      </dgm:t>
    </dgm:pt>
    <dgm:pt modelId="{8D5A5ACA-497D-44D4-B162-F28B658B8338}" type="sibTrans" cxnId="{8216748F-7F79-4CCF-BF3D-64883E1AE4E9}">
      <dgm:prSet/>
      <dgm:spPr/>
      <dgm:t>
        <a:bodyPr/>
        <a:lstStyle/>
        <a:p>
          <a:endParaRPr lang="en-US"/>
        </a:p>
      </dgm:t>
    </dgm:pt>
    <dgm:pt modelId="{26581EB8-9359-4359-B0B1-647BB848B6ED}">
      <dgm:prSet/>
      <dgm:spPr/>
      <dgm:t>
        <a:bodyPr/>
        <a:lstStyle/>
        <a:p>
          <a:r>
            <a:rPr lang="en-US" dirty="0"/>
            <a:t>The ecological footprint is reduced</a:t>
          </a:r>
        </a:p>
      </dgm:t>
    </dgm:pt>
    <dgm:pt modelId="{4645A38C-2E0C-4FA7-9A8B-2B732CAA7817}" type="parTrans" cxnId="{BC9FD143-3328-42E0-91BF-752967808CCC}">
      <dgm:prSet/>
      <dgm:spPr/>
      <dgm:t>
        <a:bodyPr/>
        <a:lstStyle/>
        <a:p>
          <a:endParaRPr lang="en-US"/>
        </a:p>
      </dgm:t>
    </dgm:pt>
    <dgm:pt modelId="{FF47807A-FBD2-4CC8-BBA9-79F9A02D69DF}" type="sibTrans" cxnId="{BC9FD143-3328-42E0-91BF-752967808CCC}">
      <dgm:prSet/>
      <dgm:spPr/>
      <dgm:t>
        <a:bodyPr/>
        <a:lstStyle/>
        <a:p>
          <a:endParaRPr lang="en-US"/>
        </a:p>
      </dgm:t>
    </dgm:pt>
    <dgm:pt modelId="{EB14DB70-695E-4523-9115-9EDE08B37C90}" type="pres">
      <dgm:prSet presAssocID="{D2B3AB00-FA4F-4487-8BC8-F0F2E269A6E7}" presName="Name0" presStyleCnt="0">
        <dgm:presLayoutVars>
          <dgm:dir/>
          <dgm:resizeHandles val="exact"/>
        </dgm:presLayoutVars>
      </dgm:prSet>
      <dgm:spPr/>
    </dgm:pt>
    <dgm:pt modelId="{A2532895-5176-4D12-AEF5-7D37EB1DA673}" type="pres">
      <dgm:prSet presAssocID="{BD7C7A82-1F29-4D0C-AF2A-19296EA2CD01}" presName="node" presStyleLbl="node1" presStyleIdx="0" presStyleCnt="4">
        <dgm:presLayoutVars>
          <dgm:bulletEnabled val="1"/>
        </dgm:presLayoutVars>
      </dgm:prSet>
      <dgm:spPr/>
    </dgm:pt>
    <dgm:pt modelId="{381DCE7C-9B11-49E5-92DE-301BCCBEFA12}" type="pres">
      <dgm:prSet presAssocID="{4596A368-AB93-473F-A20B-79457BD141EF}" presName="sibTrans" presStyleLbl="sibTrans1D1" presStyleIdx="0" presStyleCnt="3"/>
      <dgm:spPr/>
    </dgm:pt>
    <dgm:pt modelId="{BF94E1D1-8099-4791-9E24-D508C39555D0}" type="pres">
      <dgm:prSet presAssocID="{4596A368-AB93-473F-A20B-79457BD141EF}" presName="connectorText" presStyleLbl="sibTrans1D1" presStyleIdx="0" presStyleCnt="3"/>
      <dgm:spPr/>
    </dgm:pt>
    <dgm:pt modelId="{C355C196-0240-44BC-9942-16D76378F9B4}" type="pres">
      <dgm:prSet presAssocID="{56EEBF86-2963-4383-B1C2-DE7B3411AA69}" presName="node" presStyleLbl="node1" presStyleIdx="1" presStyleCnt="4">
        <dgm:presLayoutVars>
          <dgm:bulletEnabled val="1"/>
        </dgm:presLayoutVars>
      </dgm:prSet>
      <dgm:spPr/>
    </dgm:pt>
    <dgm:pt modelId="{6C7236AB-8CB8-41F5-A823-31B3FCEF9237}" type="pres">
      <dgm:prSet presAssocID="{68BB319C-584F-4DCC-A01C-F9FE152737DA}" presName="sibTrans" presStyleLbl="sibTrans1D1" presStyleIdx="1" presStyleCnt="3"/>
      <dgm:spPr/>
    </dgm:pt>
    <dgm:pt modelId="{A86E6173-D79E-44AD-86AB-801302D26515}" type="pres">
      <dgm:prSet presAssocID="{68BB319C-584F-4DCC-A01C-F9FE152737DA}" presName="connectorText" presStyleLbl="sibTrans1D1" presStyleIdx="1" presStyleCnt="3"/>
      <dgm:spPr/>
    </dgm:pt>
    <dgm:pt modelId="{233F1CE9-7C77-4F98-80DA-380DA0B5FCE1}" type="pres">
      <dgm:prSet presAssocID="{0B9C60A1-6681-45C7-A927-2C0D7FB168F9}" presName="node" presStyleLbl="node1" presStyleIdx="2" presStyleCnt="4">
        <dgm:presLayoutVars>
          <dgm:bulletEnabled val="1"/>
        </dgm:presLayoutVars>
      </dgm:prSet>
      <dgm:spPr/>
    </dgm:pt>
    <dgm:pt modelId="{0802182E-C004-4A3F-B23F-A0F747FDEB26}" type="pres">
      <dgm:prSet presAssocID="{8D5A5ACA-497D-44D4-B162-F28B658B8338}" presName="sibTrans" presStyleLbl="sibTrans1D1" presStyleIdx="2" presStyleCnt="3"/>
      <dgm:spPr/>
    </dgm:pt>
    <dgm:pt modelId="{40119EE5-0B81-4D0C-A249-9BEEABC7D3AA}" type="pres">
      <dgm:prSet presAssocID="{8D5A5ACA-497D-44D4-B162-F28B658B8338}" presName="connectorText" presStyleLbl="sibTrans1D1" presStyleIdx="2" presStyleCnt="3"/>
      <dgm:spPr/>
    </dgm:pt>
    <dgm:pt modelId="{AE74CDCF-017C-411B-8DB3-9E96D688C57B}" type="pres">
      <dgm:prSet presAssocID="{26581EB8-9359-4359-B0B1-647BB848B6ED}" presName="node" presStyleLbl="node1" presStyleIdx="3" presStyleCnt="4">
        <dgm:presLayoutVars>
          <dgm:bulletEnabled val="1"/>
        </dgm:presLayoutVars>
      </dgm:prSet>
      <dgm:spPr/>
    </dgm:pt>
  </dgm:ptLst>
  <dgm:cxnLst>
    <dgm:cxn modelId="{415D4D09-2BBD-4A4D-8B37-A7BE647225ED}" type="presOf" srcId="{BD7C7A82-1F29-4D0C-AF2A-19296EA2CD01}" destId="{A2532895-5176-4D12-AEF5-7D37EB1DA673}" srcOrd="0" destOrd="0" presId="urn:microsoft.com/office/officeart/2016/7/layout/RepeatingBendingProcessNew"/>
    <dgm:cxn modelId="{448F331C-F168-4C9E-87A2-5CA354EC062C}" type="presOf" srcId="{D2B3AB00-FA4F-4487-8BC8-F0F2E269A6E7}" destId="{EB14DB70-695E-4523-9115-9EDE08B37C90}" srcOrd="0" destOrd="0" presId="urn:microsoft.com/office/officeart/2016/7/layout/RepeatingBendingProcessNew"/>
    <dgm:cxn modelId="{BC9FD143-3328-42E0-91BF-752967808CCC}" srcId="{D2B3AB00-FA4F-4487-8BC8-F0F2E269A6E7}" destId="{26581EB8-9359-4359-B0B1-647BB848B6ED}" srcOrd="3" destOrd="0" parTransId="{4645A38C-2E0C-4FA7-9A8B-2B732CAA7817}" sibTransId="{FF47807A-FBD2-4CC8-BBA9-79F9A02D69DF}"/>
    <dgm:cxn modelId="{A5300D64-3CFF-4B5D-B392-538004418119}" type="presOf" srcId="{8D5A5ACA-497D-44D4-B162-F28B658B8338}" destId="{0802182E-C004-4A3F-B23F-A0F747FDEB26}" srcOrd="0" destOrd="0" presId="urn:microsoft.com/office/officeart/2016/7/layout/RepeatingBendingProcessNew"/>
    <dgm:cxn modelId="{06FC0A4E-9828-4A5A-8ADB-85D3FDCBB124}" srcId="{D2B3AB00-FA4F-4487-8BC8-F0F2E269A6E7}" destId="{BD7C7A82-1F29-4D0C-AF2A-19296EA2CD01}" srcOrd="0" destOrd="0" parTransId="{F0E5AE27-FBE0-4B4D-8923-1E9FF4621906}" sibTransId="{4596A368-AB93-473F-A20B-79457BD141EF}"/>
    <dgm:cxn modelId="{5A8DED50-0306-42B2-870C-40A79776E637}" type="presOf" srcId="{0B9C60A1-6681-45C7-A927-2C0D7FB168F9}" destId="{233F1CE9-7C77-4F98-80DA-380DA0B5FCE1}" srcOrd="0" destOrd="0" presId="urn:microsoft.com/office/officeart/2016/7/layout/RepeatingBendingProcessNew"/>
    <dgm:cxn modelId="{8216748F-7F79-4CCF-BF3D-64883E1AE4E9}" srcId="{D2B3AB00-FA4F-4487-8BC8-F0F2E269A6E7}" destId="{0B9C60A1-6681-45C7-A927-2C0D7FB168F9}" srcOrd="2" destOrd="0" parTransId="{E7CD6117-5514-4D7F-AA2D-F98586EE578B}" sibTransId="{8D5A5ACA-497D-44D4-B162-F28B658B8338}"/>
    <dgm:cxn modelId="{2AA7BE95-4B3B-4AEF-8D86-8EDEDA8A737A}" type="presOf" srcId="{68BB319C-584F-4DCC-A01C-F9FE152737DA}" destId="{6C7236AB-8CB8-41F5-A823-31B3FCEF9237}" srcOrd="0" destOrd="0" presId="urn:microsoft.com/office/officeart/2016/7/layout/RepeatingBendingProcessNew"/>
    <dgm:cxn modelId="{2E633197-DA85-48D3-A69A-A1EB48019DF4}" type="presOf" srcId="{26581EB8-9359-4359-B0B1-647BB848B6ED}" destId="{AE74CDCF-017C-411B-8DB3-9E96D688C57B}" srcOrd="0" destOrd="0" presId="urn:microsoft.com/office/officeart/2016/7/layout/RepeatingBendingProcessNew"/>
    <dgm:cxn modelId="{07ABE79B-458A-40F0-BED5-E8A684909A17}" type="presOf" srcId="{4596A368-AB93-473F-A20B-79457BD141EF}" destId="{BF94E1D1-8099-4791-9E24-D508C39555D0}" srcOrd="1" destOrd="0" presId="urn:microsoft.com/office/officeart/2016/7/layout/RepeatingBendingProcessNew"/>
    <dgm:cxn modelId="{EB1EECA3-8578-41F8-8C7A-013609DD363E}" type="presOf" srcId="{56EEBF86-2963-4383-B1C2-DE7B3411AA69}" destId="{C355C196-0240-44BC-9942-16D76378F9B4}" srcOrd="0" destOrd="0" presId="urn:microsoft.com/office/officeart/2016/7/layout/RepeatingBendingProcessNew"/>
    <dgm:cxn modelId="{89F6FDBD-332F-4D83-BAAE-9448B48543F5}" type="presOf" srcId="{4596A368-AB93-473F-A20B-79457BD141EF}" destId="{381DCE7C-9B11-49E5-92DE-301BCCBEFA12}" srcOrd="0" destOrd="0" presId="urn:microsoft.com/office/officeart/2016/7/layout/RepeatingBendingProcessNew"/>
    <dgm:cxn modelId="{5A5BFCC3-ADF0-4D02-945B-6DC066B032C6}" type="presOf" srcId="{8D5A5ACA-497D-44D4-B162-F28B658B8338}" destId="{40119EE5-0B81-4D0C-A249-9BEEABC7D3AA}" srcOrd="1" destOrd="0" presId="urn:microsoft.com/office/officeart/2016/7/layout/RepeatingBendingProcessNew"/>
    <dgm:cxn modelId="{BB1FC2D7-B964-4213-A07C-4EFB559A5AD2}" type="presOf" srcId="{68BB319C-584F-4DCC-A01C-F9FE152737DA}" destId="{A86E6173-D79E-44AD-86AB-801302D26515}" srcOrd="1" destOrd="0" presId="urn:microsoft.com/office/officeart/2016/7/layout/RepeatingBendingProcessNew"/>
    <dgm:cxn modelId="{C3192BE6-6A23-4D4D-B6C0-D89AA8975D80}" srcId="{D2B3AB00-FA4F-4487-8BC8-F0F2E269A6E7}" destId="{56EEBF86-2963-4383-B1C2-DE7B3411AA69}" srcOrd="1" destOrd="0" parTransId="{B38545F5-914A-4DC6-BD73-1C0970FF22D8}" sibTransId="{68BB319C-584F-4DCC-A01C-F9FE152737DA}"/>
    <dgm:cxn modelId="{88AAC292-87F4-4837-8960-84892E44F308}" type="presParOf" srcId="{EB14DB70-695E-4523-9115-9EDE08B37C90}" destId="{A2532895-5176-4D12-AEF5-7D37EB1DA673}" srcOrd="0" destOrd="0" presId="urn:microsoft.com/office/officeart/2016/7/layout/RepeatingBendingProcessNew"/>
    <dgm:cxn modelId="{A3B9CAEC-B595-4102-93A6-E0FE7E85921B}" type="presParOf" srcId="{EB14DB70-695E-4523-9115-9EDE08B37C90}" destId="{381DCE7C-9B11-49E5-92DE-301BCCBEFA12}" srcOrd="1" destOrd="0" presId="urn:microsoft.com/office/officeart/2016/7/layout/RepeatingBendingProcessNew"/>
    <dgm:cxn modelId="{B8F5A363-8F43-4408-AC5C-67F84D58D9E1}" type="presParOf" srcId="{381DCE7C-9B11-49E5-92DE-301BCCBEFA12}" destId="{BF94E1D1-8099-4791-9E24-D508C39555D0}" srcOrd="0" destOrd="0" presId="urn:microsoft.com/office/officeart/2016/7/layout/RepeatingBendingProcessNew"/>
    <dgm:cxn modelId="{E104FE07-FAF6-44BA-A9AF-22E0250BBD95}" type="presParOf" srcId="{EB14DB70-695E-4523-9115-9EDE08B37C90}" destId="{C355C196-0240-44BC-9942-16D76378F9B4}" srcOrd="2" destOrd="0" presId="urn:microsoft.com/office/officeart/2016/7/layout/RepeatingBendingProcessNew"/>
    <dgm:cxn modelId="{F383466C-06D1-4483-9889-339B98143CF8}" type="presParOf" srcId="{EB14DB70-695E-4523-9115-9EDE08B37C90}" destId="{6C7236AB-8CB8-41F5-A823-31B3FCEF9237}" srcOrd="3" destOrd="0" presId="urn:microsoft.com/office/officeart/2016/7/layout/RepeatingBendingProcessNew"/>
    <dgm:cxn modelId="{B57D87AE-E2B2-4E76-8EB6-432763BFCACB}" type="presParOf" srcId="{6C7236AB-8CB8-41F5-A823-31B3FCEF9237}" destId="{A86E6173-D79E-44AD-86AB-801302D26515}" srcOrd="0" destOrd="0" presId="urn:microsoft.com/office/officeart/2016/7/layout/RepeatingBendingProcessNew"/>
    <dgm:cxn modelId="{BE4084AE-C68D-4C2E-9821-2793F1DB414E}" type="presParOf" srcId="{EB14DB70-695E-4523-9115-9EDE08B37C90}" destId="{233F1CE9-7C77-4F98-80DA-380DA0B5FCE1}" srcOrd="4" destOrd="0" presId="urn:microsoft.com/office/officeart/2016/7/layout/RepeatingBendingProcessNew"/>
    <dgm:cxn modelId="{F81E3D84-009F-4247-8A5A-B44450202388}" type="presParOf" srcId="{EB14DB70-695E-4523-9115-9EDE08B37C90}" destId="{0802182E-C004-4A3F-B23F-A0F747FDEB26}" srcOrd="5" destOrd="0" presId="urn:microsoft.com/office/officeart/2016/7/layout/RepeatingBendingProcessNew"/>
    <dgm:cxn modelId="{56EB4084-77B3-4384-9DFF-02A57B57D9DA}" type="presParOf" srcId="{0802182E-C004-4A3F-B23F-A0F747FDEB26}" destId="{40119EE5-0B81-4D0C-A249-9BEEABC7D3AA}" srcOrd="0" destOrd="0" presId="urn:microsoft.com/office/officeart/2016/7/layout/RepeatingBendingProcessNew"/>
    <dgm:cxn modelId="{F2E2AA51-5040-4173-A842-360BA7594E8F}" type="presParOf" srcId="{EB14DB70-695E-4523-9115-9EDE08B37C90}" destId="{AE74CDCF-017C-411B-8DB3-9E96D688C57B}" srcOrd="6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1DCE7C-9B11-49E5-92DE-301BCCBEFA12}">
      <dsp:nvSpPr>
        <dsp:cNvPr id="0" name=""/>
        <dsp:cNvSpPr/>
      </dsp:nvSpPr>
      <dsp:spPr>
        <a:xfrm>
          <a:off x="4906438" y="868487"/>
          <a:ext cx="6685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8523" y="4572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3221" y="910712"/>
        <a:ext cx="34956" cy="6991"/>
      </dsp:txXfrm>
    </dsp:sp>
    <dsp:sp modelId="{A2532895-5176-4D12-AEF5-7D37EB1DA673}">
      <dsp:nvSpPr>
        <dsp:cNvPr id="0" name=""/>
        <dsp:cNvSpPr/>
      </dsp:nvSpPr>
      <dsp:spPr>
        <a:xfrm>
          <a:off x="1868572" y="2308"/>
          <a:ext cx="3039665" cy="182379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8946" tIns="156345" rIns="148946" bIns="156345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Sorting of waste</a:t>
          </a:r>
        </a:p>
      </dsp:txBody>
      <dsp:txXfrm>
        <a:off x="1868572" y="2308"/>
        <a:ext cx="3039665" cy="1823799"/>
      </dsp:txXfrm>
    </dsp:sp>
    <dsp:sp modelId="{6C7236AB-8CB8-41F5-A823-31B3FCEF9237}">
      <dsp:nvSpPr>
        <dsp:cNvPr id="0" name=""/>
        <dsp:cNvSpPr/>
      </dsp:nvSpPr>
      <dsp:spPr>
        <a:xfrm>
          <a:off x="3388405" y="1824307"/>
          <a:ext cx="3738788" cy="668523"/>
        </a:xfrm>
        <a:custGeom>
          <a:avLst/>
          <a:gdLst/>
          <a:ahLst/>
          <a:cxnLst/>
          <a:rect l="0" t="0" r="0" b="0"/>
          <a:pathLst>
            <a:path>
              <a:moveTo>
                <a:pt x="3738788" y="0"/>
              </a:moveTo>
              <a:lnTo>
                <a:pt x="3738788" y="351361"/>
              </a:lnTo>
              <a:lnTo>
                <a:pt x="0" y="351361"/>
              </a:lnTo>
              <a:lnTo>
                <a:pt x="0" y="668523"/>
              </a:lnTo>
            </a:path>
          </a:pathLst>
        </a:custGeom>
        <a:noFill/>
        <a:ln w="1270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162710" y="2155073"/>
        <a:ext cx="190179" cy="6991"/>
      </dsp:txXfrm>
    </dsp:sp>
    <dsp:sp modelId="{C355C196-0240-44BC-9942-16D76378F9B4}">
      <dsp:nvSpPr>
        <dsp:cNvPr id="0" name=""/>
        <dsp:cNvSpPr/>
      </dsp:nvSpPr>
      <dsp:spPr>
        <a:xfrm>
          <a:off x="5607361" y="2308"/>
          <a:ext cx="3039665" cy="1823799"/>
        </a:xfrm>
        <a:prstGeom prst="rect">
          <a:avLst/>
        </a:prstGeom>
        <a:gradFill rotWithShape="0">
          <a:gsLst>
            <a:gs pos="0">
              <a:schemeClr val="accent2">
                <a:hueOff val="2147871"/>
                <a:satOff val="-6164"/>
                <a:lumOff val="-987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2147871"/>
                <a:satOff val="-6164"/>
                <a:lumOff val="-987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2147871"/>
                <a:satOff val="-6164"/>
                <a:lumOff val="-987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8946" tIns="156345" rIns="148946" bIns="156345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Circular economy  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(flea market)</a:t>
          </a:r>
        </a:p>
      </dsp:txBody>
      <dsp:txXfrm>
        <a:off x="5607361" y="2308"/>
        <a:ext cx="3039665" cy="1823799"/>
      </dsp:txXfrm>
    </dsp:sp>
    <dsp:sp modelId="{0802182E-C004-4A3F-B23F-A0F747FDEB26}">
      <dsp:nvSpPr>
        <dsp:cNvPr id="0" name=""/>
        <dsp:cNvSpPr/>
      </dsp:nvSpPr>
      <dsp:spPr>
        <a:xfrm>
          <a:off x="4906438" y="3391410"/>
          <a:ext cx="66852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68523" y="45720"/>
              </a:lnTo>
            </a:path>
          </a:pathLst>
        </a:custGeom>
        <a:noFill/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223221" y="3433634"/>
        <a:ext cx="34956" cy="6991"/>
      </dsp:txXfrm>
    </dsp:sp>
    <dsp:sp modelId="{233F1CE9-7C77-4F98-80DA-380DA0B5FCE1}">
      <dsp:nvSpPr>
        <dsp:cNvPr id="0" name=""/>
        <dsp:cNvSpPr/>
      </dsp:nvSpPr>
      <dsp:spPr>
        <a:xfrm>
          <a:off x="1868572" y="2525230"/>
          <a:ext cx="3039665" cy="1823799"/>
        </a:xfrm>
        <a:prstGeom prst="rect">
          <a:avLst/>
        </a:prstGeom>
        <a:gradFill rotWithShape="0">
          <a:gsLst>
            <a:gs pos="0">
              <a:schemeClr val="accent2">
                <a:hueOff val="4295743"/>
                <a:satOff val="-12329"/>
                <a:lumOff val="-1973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4295743"/>
                <a:satOff val="-12329"/>
                <a:lumOff val="-1973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4295743"/>
                <a:satOff val="-12329"/>
                <a:lumOff val="-1973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8946" tIns="156345" rIns="148946" bIns="156345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Recycling </a:t>
          </a:r>
        </a:p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(brush made of recycled plastic)</a:t>
          </a:r>
        </a:p>
      </dsp:txBody>
      <dsp:txXfrm>
        <a:off x="1868572" y="2525230"/>
        <a:ext cx="3039665" cy="1823799"/>
      </dsp:txXfrm>
    </dsp:sp>
    <dsp:sp modelId="{AE74CDCF-017C-411B-8DB3-9E96D688C57B}">
      <dsp:nvSpPr>
        <dsp:cNvPr id="0" name=""/>
        <dsp:cNvSpPr/>
      </dsp:nvSpPr>
      <dsp:spPr>
        <a:xfrm>
          <a:off x="5607361" y="2525230"/>
          <a:ext cx="3039665" cy="1823799"/>
        </a:xfrm>
        <a:prstGeom prst="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8946" tIns="156345" rIns="148946" bIns="156345" numCol="1" spcCol="1270" anchor="ctr" anchorCtr="0">
          <a:noAutofit/>
        </a:bodyPr>
        <a:lstStyle/>
        <a:p>
          <a:pPr marL="0" lvl="0" indent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 dirty="0"/>
            <a:t>The ecological footprint is reduced</a:t>
          </a:r>
        </a:p>
      </dsp:txBody>
      <dsp:txXfrm>
        <a:off x="5607361" y="2525230"/>
        <a:ext cx="3039665" cy="18237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A9CA84E-C025-01E5-6F8C-5D34D776F1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E63778F-1F9F-4B13-B010-1990D8D7BD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085EAA-65F7-0C7D-E7B8-CDD2E0ABE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A5A9-0320-4DA1-B594-22B62B6ED669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AD995C9-EDAE-3B29-3399-B8B36352FE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DCD827-49CB-1FF9-1345-EE290919D5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269-49CF-4D91-B633-9FA4F71FA7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6993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E739F0-1C03-D633-8532-5C953D7F3D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776E30B-DB2F-A270-07DE-2C8287EC89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812C6F4-6F95-2FEE-BA7A-1CCE280D24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A5A9-0320-4DA1-B594-22B62B6ED669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C6C4263-527B-9A05-9B99-4E37B50627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2E20B77-2CB6-1B33-EB34-E0B3321D4A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269-49CF-4D91-B633-9FA4F71FA7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996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F2504D4D-E6E3-FED9-A4A5-F4CA220E573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E09A8215-A257-1C5F-3321-400B9A7EDC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2D1D691-5296-6020-94A7-E018E2EBCC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A5A9-0320-4DA1-B594-22B62B6ED669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A61AB3A-E148-8E21-95E7-B8A930AB9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B4CEAD-AF1E-FCF9-1689-859509493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269-49CF-4D91-B633-9FA4F71FA7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4029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248E2D5-F93E-B089-193F-BEA96669B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FCA76BD-0BCA-2017-4824-61EBC0337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52F4BBB-B71B-5115-D342-BF5D4FB64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A5A9-0320-4DA1-B594-22B62B6ED669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204E893-21BC-7A2D-1513-3778276BD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14BAA92-B763-ED61-0F3C-0F793B577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269-49CF-4D91-B633-9FA4F71FA7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38410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131A20E-7679-D908-03E2-8B8D73793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1A0B95E-F8B6-E5E6-CB68-7BB0368C0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4673698-814A-D14D-71DD-DF51DC8B5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A5A9-0320-4DA1-B594-22B62B6ED669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5CC8D27-261A-67DE-923E-5DE8BC036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BD6F636-73AB-1890-3F00-2F00D4F13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269-49CF-4D91-B633-9FA4F71FA7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6289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930597E-A884-DC6B-36BE-2A731D0A42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5EF7F8-373E-D6DF-5FED-A6D4488B8B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A9C8CA1-8811-6FE5-5416-114015C45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03358EF-B5AB-C030-6532-C668E73AF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A5A9-0320-4DA1-B594-22B62B6ED669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948D3BA-13A3-8B41-DADB-8C769061F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1D38169-AA30-F5D6-6E20-A5BA35556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269-49CF-4D91-B633-9FA4F71FA7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4158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328EDD-DEE1-58B6-7A4B-9E1B701D64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7BB7B20-9385-3C80-048E-7F589E63A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488A668D-C929-A2F3-EC38-6D75BCA94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025378EC-66B6-6116-A5D5-7CDA686B86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08A7B6F3-6A88-2000-00F2-E9538BAD73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C4FD0F1E-1D89-6B4A-4A0C-EBE94231B6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A5A9-0320-4DA1-B594-22B62B6ED669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9525AB5-1BBA-905F-D55D-DBCF58D79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702801D-E647-0F0E-6488-FC2E11167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269-49CF-4D91-B633-9FA4F71FA7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1430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8B3DC94-F1A5-D1C3-6A08-C5DA3F994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39B1991-E4A5-AD4B-90FE-D21526189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A5A9-0320-4DA1-B594-22B62B6ED669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8155439-F160-48A4-71FE-E012B3512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A8F4A12-77E6-B35B-0C70-042798ED5C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269-49CF-4D91-B633-9FA4F71FA7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4601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838ADC7-D325-FE93-0869-FB008B66E6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A5A9-0320-4DA1-B594-22B62B6ED669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76126908-8B05-F210-DC1E-B12B140E3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2A0DF09-C030-1025-AD5A-7AA769FD3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269-49CF-4D91-B633-9FA4F71FA7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0520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742631-47BA-6900-1B10-993367C0C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02F55F-8D92-610E-9CA2-E02DF9AAF7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171B12B-9133-4D3F-8964-7EE29C57A8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CA13303-87B4-1F78-A0B0-1D6E044E5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A5A9-0320-4DA1-B594-22B62B6ED669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882CD1D-6ECF-0B81-EB3F-0BCF280CF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D33E83D-9CF4-F28A-58DE-5699668789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269-49CF-4D91-B633-9FA4F71FA7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781148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6E5686-19AD-D8EF-9748-BB7D2D904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D20C1EB2-6CFE-D604-D7EF-B1B2C90E6E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B77711F-0F3F-E529-0BE5-7D7370B6A7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6261F19-BC40-8EEB-389B-81AD752C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05A5A9-0320-4DA1-B594-22B62B6ED669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16ED9F0-81F5-2F69-65ED-4054DC1F5E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6679A7C-FCED-4E57-6544-BBC10F12D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9269-49CF-4D91-B633-9FA4F71FA7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2756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AEB28AA2-DC76-6A70-EE3B-01A8D34FB0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63C1735-206F-7E86-3DE3-B9F01C21B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36B18C7-9D6F-B7E0-BFFA-275E095BBD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05A5A9-0320-4DA1-B594-22B62B6ED669}" type="datetimeFigureOut">
              <a:rPr lang="fi-FI" smtClean="0"/>
              <a:t>14.2.2024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A385109-0098-F7A5-2A61-AD01EC1551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FF38499-2E1E-7A88-9476-7D6B35CE46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589269-49CF-4D91-B633-9FA4F71FA7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859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0262E669-7774-4EAE-BBCE-F9FFE664D5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0CD485ED-328F-4350-AB3E-F6EA45149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7484" y="837483"/>
            <a:ext cx="10500646" cy="4843095"/>
          </a:xfrm>
          <a:custGeom>
            <a:avLst/>
            <a:gdLst>
              <a:gd name="connsiteX0" fmla="*/ 0 w 10052180"/>
              <a:gd name="connsiteY0" fmla="*/ 0 h 4650769"/>
              <a:gd name="connsiteX1" fmla="*/ 10052180 w 10052180"/>
              <a:gd name="connsiteY1" fmla="*/ 0 h 4650769"/>
              <a:gd name="connsiteX2" fmla="*/ 10052180 w 10052180"/>
              <a:gd name="connsiteY2" fmla="*/ 4571218 h 4650769"/>
              <a:gd name="connsiteX3" fmla="*/ 10050702 w 10052180"/>
              <a:gd name="connsiteY3" fmla="*/ 4571562 h 4650769"/>
              <a:gd name="connsiteX4" fmla="*/ 10001878 w 10052180"/>
              <a:gd name="connsiteY4" fmla="*/ 4572066 h 4650769"/>
              <a:gd name="connsiteX5" fmla="*/ 9969638 w 10052180"/>
              <a:gd name="connsiteY5" fmla="*/ 4575824 h 4650769"/>
              <a:gd name="connsiteX6" fmla="*/ 9864299 w 10052180"/>
              <a:gd name="connsiteY6" fmla="*/ 4580290 h 4650769"/>
              <a:gd name="connsiteX7" fmla="*/ 9796089 w 10052180"/>
              <a:gd name="connsiteY7" fmla="*/ 4591897 h 4650769"/>
              <a:gd name="connsiteX8" fmla="*/ 9658617 w 10052180"/>
              <a:gd name="connsiteY8" fmla="*/ 4628572 h 4650769"/>
              <a:gd name="connsiteX9" fmla="*/ 9605787 w 10052180"/>
              <a:gd name="connsiteY9" fmla="*/ 4633374 h 4650769"/>
              <a:gd name="connsiteX10" fmla="*/ 9408928 w 10052180"/>
              <a:gd name="connsiteY10" fmla="*/ 4634030 h 4650769"/>
              <a:gd name="connsiteX11" fmla="*/ 9290980 w 10052180"/>
              <a:gd name="connsiteY11" fmla="*/ 4628234 h 4650769"/>
              <a:gd name="connsiteX12" fmla="*/ 9195937 w 10052180"/>
              <a:gd name="connsiteY12" fmla="*/ 4629562 h 4650769"/>
              <a:gd name="connsiteX13" fmla="*/ 9091821 w 10052180"/>
              <a:gd name="connsiteY13" fmla="*/ 4619955 h 4650769"/>
              <a:gd name="connsiteX14" fmla="*/ 9005324 w 10052180"/>
              <a:gd name="connsiteY14" fmla="*/ 4627981 h 4650769"/>
              <a:gd name="connsiteX15" fmla="*/ 8911383 w 10052180"/>
              <a:gd name="connsiteY15" fmla="*/ 4634700 h 4650769"/>
              <a:gd name="connsiteX16" fmla="*/ 8853295 w 10052180"/>
              <a:gd name="connsiteY16" fmla="*/ 4644792 h 4650769"/>
              <a:gd name="connsiteX17" fmla="*/ 8813991 w 10052180"/>
              <a:gd name="connsiteY17" fmla="*/ 4634596 h 4650769"/>
              <a:gd name="connsiteX18" fmla="*/ 8687179 w 10052180"/>
              <a:gd name="connsiteY18" fmla="*/ 4588065 h 4650769"/>
              <a:gd name="connsiteX19" fmla="*/ 8623955 w 10052180"/>
              <a:gd name="connsiteY19" fmla="*/ 4578046 h 4650769"/>
              <a:gd name="connsiteX20" fmla="*/ 8622786 w 10052180"/>
              <a:gd name="connsiteY20" fmla="*/ 4577305 h 4650769"/>
              <a:gd name="connsiteX21" fmla="*/ 8600904 w 10052180"/>
              <a:gd name="connsiteY21" fmla="*/ 4582918 h 4650769"/>
              <a:gd name="connsiteX22" fmla="*/ 8433071 w 10052180"/>
              <a:gd name="connsiteY22" fmla="*/ 4606234 h 4650769"/>
              <a:gd name="connsiteX23" fmla="*/ 8318071 w 10052180"/>
              <a:gd name="connsiteY23" fmla="*/ 4586590 h 4650769"/>
              <a:gd name="connsiteX24" fmla="*/ 8242424 w 10052180"/>
              <a:gd name="connsiteY24" fmla="*/ 4566486 h 4650769"/>
              <a:gd name="connsiteX25" fmla="*/ 8193517 w 10052180"/>
              <a:gd name="connsiteY25" fmla="*/ 4551756 h 4650769"/>
              <a:gd name="connsiteX26" fmla="*/ 8156253 w 10052180"/>
              <a:gd name="connsiteY26" fmla="*/ 4539485 h 4650769"/>
              <a:gd name="connsiteX27" fmla="*/ 8105237 w 10052180"/>
              <a:gd name="connsiteY27" fmla="*/ 4530754 h 4650769"/>
              <a:gd name="connsiteX28" fmla="*/ 8012182 w 10052180"/>
              <a:gd name="connsiteY28" fmla="*/ 4569955 h 4650769"/>
              <a:gd name="connsiteX29" fmla="*/ 7873023 w 10052180"/>
              <a:gd name="connsiteY29" fmla="*/ 4594395 h 4650769"/>
              <a:gd name="connsiteX30" fmla="*/ 7766598 w 10052180"/>
              <a:gd name="connsiteY30" fmla="*/ 4583182 h 4650769"/>
              <a:gd name="connsiteX31" fmla="*/ 7739745 w 10052180"/>
              <a:gd name="connsiteY31" fmla="*/ 4588115 h 4650769"/>
              <a:gd name="connsiteX32" fmla="*/ 7616434 w 10052180"/>
              <a:gd name="connsiteY32" fmla="*/ 4564808 h 4650769"/>
              <a:gd name="connsiteX33" fmla="*/ 7431215 w 10052180"/>
              <a:gd name="connsiteY33" fmla="*/ 4552516 h 4650769"/>
              <a:gd name="connsiteX34" fmla="*/ 7237422 w 10052180"/>
              <a:gd name="connsiteY34" fmla="*/ 4498285 h 4650769"/>
              <a:gd name="connsiteX35" fmla="*/ 7011658 w 10052180"/>
              <a:gd name="connsiteY35" fmla="*/ 4451218 h 4650769"/>
              <a:gd name="connsiteX36" fmla="*/ 6867111 w 10052180"/>
              <a:gd name="connsiteY36" fmla="*/ 4419048 h 4650769"/>
              <a:gd name="connsiteX37" fmla="*/ 6712288 w 10052180"/>
              <a:gd name="connsiteY37" fmla="*/ 4430721 h 4650769"/>
              <a:gd name="connsiteX38" fmla="*/ 6543149 w 10052180"/>
              <a:gd name="connsiteY38" fmla="*/ 4429858 h 4650769"/>
              <a:gd name="connsiteX39" fmla="*/ 6393064 w 10052180"/>
              <a:gd name="connsiteY39" fmla="*/ 4406561 h 4650769"/>
              <a:gd name="connsiteX40" fmla="*/ 6303049 w 10052180"/>
              <a:gd name="connsiteY40" fmla="*/ 4399385 h 4650769"/>
              <a:gd name="connsiteX41" fmla="*/ 6268511 w 10052180"/>
              <a:gd name="connsiteY41" fmla="*/ 4407283 h 4650769"/>
              <a:gd name="connsiteX42" fmla="*/ 6220512 w 10052180"/>
              <a:gd name="connsiteY42" fmla="*/ 4411171 h 4650769"/>
              <a:gd name="connsiteX43" fmla="*/ 6135538 w 10052180"/>
              <a:gd name="connsiteY43" fmla="*/ 4426253 h 4650769"/>
              <a:gd name="connsiteX44" fmla="*/ 6031127 w 10052180"/>
              <a:gd name="connsiteY44" fmla="*/ 4420204 h 4650769"/>
              <a:gd name="connsiteX45" fmla="*/ 5969808 w 10052180"/>
              <a:gd name="connsiteY45" fmla="*/ 4408049 h 4650769"/>
              <a:gd name="connsiteX46" fmla="*/ 5944950 w 10052180"/>
              <a:gd name="connsiteY46" fmla="*/ 4393767 h 4650769"/>
              <a:gd name="connsiteX47" fmla="*/ 5509282 w 10052180"/>
              <a:gd name="connsiteY47" fmla="*/ 4393767 h 4650769"/>
              <a:gd name="connsiteX48" fmla="*/ 5488183 w 10052180"/>
              <a:gd name="connsiteY48" fmla="*/ 4398554 h 4650769"/>
              <a:gd name="connsiteX49" fmla="*/ 5481447 w 10052180"/>
              <a:gd name="connsiteY49" fmla="*/ 4395975 h 4650769"/>
              <a:gd name="connsiteX50" fmla="*/ 5473864 w 10052180"/>
              <a:gd name="connsiteY50" fmla="*/ 4393767 h 4650769"/>
              <a:gd name="connsiteX51" fmla="*/ 5441368 w 10052180"/>
              <a:gd name="connsiteY51" fmla="*/ 4393767 h 4650769"/>
              <a:gd name="connsiteX52" fmla="*/ 5427734 w 10052180"/>
              <a:gd name="connsiteY52" fmla="*/ 4401537 h 4650769"/>
              <a:gd name="connsiteX53" fmla="*/ 5412372 w 10052180"/>
              <a:gd name="connsiteY53" fmla="*/ 4394628 h 4650769"/>
              <a:gd name="connsiteX54" fmla="*/ 5412559 w 10052180"/>
              <a:gd name="connsiteY54" fmla="*/ 4393767 h 4650769"/>
              <a:gd name="connsiteX55" fmla="*/ 5182205 w 10052180"/>
              <a:gd name="connsiteY55" fmla="*/ 4393767 h 4650769"/>
              <a:gd name="connsiteX56" fmla="*/ 5167180 w 10052180"/>
              <a:gd name="connsiteY56" fmla="*/ 4401547 h 4650769"/>
              <a:gd name="connsiteX57" fmla="*/ 5116191 w 10052180"/>
              <a:gd name="connsiteY57" fmla="*/ 4410857 h 4650769"/>
              <a:gd name="connsiteX58" fmla="*/ 4978049 w 10052180"/>
              <a:gd name="connsiteY58" fmla="*/ 4444099 h 4650769"/>
              <a:gd name="connsiteX59" fmla="*/ 4918199 w 10052180"/>
              <a:gd name="connsiteY59" fmla="*/ 4475969 h 4650769"/>
              <a:gd name="connsiteX60" fmla="*/ 4819404 w 10052180"/>
              <a:gd name="connsiteY60" fmla="*/ 4498170 h 4650769"/>
              <a:gd name="connsiteX61" fmla="*/ 4748850 w 10052180"/>
              <a:gd name="connsiteY61" fmla="*/ 4510039 h 4650769"/>
              <a:gd name="connsiteX62" fmla="*/ 4728909 w 10052180"/>
              <a:gd name="connsiteY62" fmla="*/ 4533669 h 4650769"/>
              <a:gd name="connsiteX63" fmla="*/ 4728624 w 10052180"/>
              <a:gd name="connsiteY63" fmla="*/ 4534109 h 4650769"/>
              <a:gd name="connsiteX64" fmla="*/ 4685733 w 10052180"/>
              <a:gd name="connsiteY64" fmla="*/ 4537269 h 4650769"/>
              <a:gd name="connsiteX65" fmla="*/ 4591811 w 10052180"/>
              <a:gd name="connsiteY65" fmla="*/ 4562739 h 4650769"/>
              <a:gd name="connsiteX66" fmla="*/ 4562217 w 10052180"/>
              <a:gd name="connsiteY66" fmla="*/ 4569392 h 4650769"/>
              <a:gd name="connsiteX67" fmla="*/ 4546453 w 10052180"/>
              <a:gd name="connsiteY67" fmla="*/ 4575327 h 4650769"/>
              <a:gd name="connsiteX68" fmla="*/ 4522757 w 10052180"/>
              <a:gd name="connsiteY68" fmla="*/ 4559783 h 4650769"/>
              <a:gd name="connsiteX69" fmla="*/ 4493193 w 10052180"/>
              <a:gd name="connsiteY69" fmla="*/ 4566418 h 4650769"/>
              <a:gd name="connsiteX70" fmla="*/ 4486309 w 10052180"/>
              <a:gd name="connsiteY70" fmla="*/ 4568571 h 4650769"/>
              <a:gd name="connsiteX71" fmla="*/ 4434522 w 10052180"/>
              <a:gd name="connsiteY71" fmla="*/ 4553363 h 4650769"/>
              <a:gd name="connsiteX72" fmla="*/ 4429460 w 10052180"/>
              <a:gd name="connsiteY72" fmla="*/ 4547302 h 4650769"/>
              <a:gd name="connsiteX73" fmla="*/ 4403505 w 10052180"/>
              <a:gd name="connsiteY73" fmla="*/ 4544604 h 4650769"/>
              <a:gd name="connsiteX74" fmla="*/ 4400557 w 10052180"/>
              <a:gd name="connsiteY74" fmla="*/ 4546201 h 4650769"/>
              <a:gd name="connsiteX75" fmla="*/ 4379030 w 10052180"/>
              <a:gd name="connsiteY75" fmla="*/ 4536886 h 4650769"/>
              <a:gd name="connsiteX76" fmla="*/ 4292758 w 10052180"/>
              <a:gd name="connsiteY76" fmla="*/ 4520332 h 4650769"/>
              <a:gd name="connsiteX77" fmla="*/ 4126934 w 10052180"/>
              <a:gd name="connsiteY77" fmla="*/ 4511325 h 4650769"/>
              <a:gd name="connsiteX78" fmla="*/ 3954199 w 10052180"/>
              <a:gd name="connsiteY78" fmla="*/ 4486409 h 4650769"/>
              <a:gd name="connsiteX79" fmla="*/ 3790501 w 10052180"/>
              <a:gd name="connsiteY79" fmla="*/ 4495445 h 4650769"/>
              <a:gd name="connsiteX80" fmla="*/ 3492963 w 10052180"/>
              <a:gd name="connsiteY80" fmla="*/ 4468480 h 4650769"/>
              <a:gd name="connsiteX81" fmla="*/ 3390904 w 10052180"/>
              <a:gd name="connsiteY81" fmla="*/ 4465867 h 4650769"/>
              <a:gd name="connsiteX82" fmla="*/ 3322528 w 10052180"/>
              <a:gd name="connsiteY82" fmla="*/ 4464799 h 4650769"/>
              <a:gd name="connsiteX83" fmla="*/ 3317795 w 10052180"/>
              <a:gd name="connsiteY83" fmla="*/ 4467272 h 4650769"/>
              <a:gd name="connsiteX84" fmla="*/ 3298702 w 10052180"/>
              <a:gd name="connsiteY84" fmla="*/ 4468689 h 4650769"/>
              <a:gd name="connsiteX85" fmla="*/ 3293503 w 10052180"/>
              <a:gd name="connsiteY85" fmla="*/ 4479690 h 4650769"/>
              <a:gd name="connsiteX86" fmla="*/ 3229705 w 10052180"/>
              <a:gd name="connsiteY86" fmla="*/ 4489069 h 4650769"/>
              <a:gd name="connsiteX87" fmla="*/ 3076109 w 10052180"/>
              <a:gd name="connsiteY87" fmla="*/ 4492987 h 4650769"/>
              <a:gd name="connsiteX88" fmla="*/ 2962379 w 10052180"/>
              <a:gd name="connsiteY88" fmla="*/ 4474229 h 4650769"/>
              <a:gd name="connsiteX89" fmla="*/ 2924375 w 10052180"/>
              <a:gd name="connsiteY89" fmla="*/ 4484334 h 4650769"/>
              <a:gd name="connsiteX90" fmla="*/ 2871297 w 10052180"/>
              <a:gd name="connsiteY90" fmla="*/ 4491313 h 4650769"/>
              <a:gd name="connsiteX91" fmla="*/ 2700663 w 10052180"/>
              <a:gd name="connsiteY91" fmla="*/ 4485036 h 4650769"/>
              <a:gd name="connsiteX92" fmla="*/ 2560084 w 10052180"/>
              <a:gd name="connsiteY92" fmla="*/ 4489523 h 4650769"/>
              <a:gd name="connsiteX93" fmla="*/ 2479658 w 10052180"/>
              <a:gd name="connsiteY93" fmla="*/ 4499250 h 4650769"/>
              <a:gd name="connsiteX94" fmla="*/ 2309526 w 10052180"/>
              <a:gd name="connsiteY94" fmla="*/ 4471569 h 4650769"/>
              <a:gd name="connsiteX95" fmla="*/ 2143849 w 10052180"/>
              <a:gd name="connsiteY95" fmla="*/ 4458678 h 4650769"/>
              <a:gd name="connsiteX96" fmla="*/ 2054460 w 10052180"/>
              <a:gd name="connsiteY96" fmla="*/ 4444435 h 4650769"/>
              <a:gd name="connsiteX97" fmla="*/ 1875690 w 10052180"/>
              <a:gd name="connsiteY97" fmla="*/ 4462877 h 4650769"/>
              <a:gd name="connsiteX98" fmla="*/ 1829588 w 10052180"/>
              <a:gd name="connsiteY98" fmla="*/ 4463680 h 4650769"/>
              <a:gd name="connsiteX99" fmla="*/ 1729685 w 10052180"/>
              <a:gd name="connsiteY99" fmla="*/ 4483196 h 4650769"/>
              <a:gd name="connsiteX100" fmla="*/ 1672107 w 10052180"/>
              <a:gd name="connsiteY100" fmla="*/ 4487209 h 4650769"/>
              <a:gd name="connsiteX101" fmla="*/ 1514794 w 10052180"/>
              <a:gd name="connsiteY101" fmla="*/ 4506035 h 4650769"/>
              <a:gd name="connsiteX102" fmla="*/ 1375355 w 10052180"/>
              <a:gd name="connsiteY102" fmla="*/ 4535286 h 4650769"/>
              <a:gd name="connsiteX103" fmla="*/ 1281723 w 10052180"/>
              <a:gd name="connsiteY103" fmla="*/ 4557767 h 4650769"/>
              <a:gd name="connsiteX104" fmla="*/ 1152251 w 10052180"/>
              <a:gd name="connsiteY104" fmla="*/ 4596280 h 4650769"/>
              <a:gd name="connsiteX105" fmla="*/ 1112386 w 10052180"/>
              <a:gd name="connsiteY105" fmla="*/ 4603999 h 4650769"/>
              <a:gd name="connsiteX106" fmla="*/ 1055042 w 10052180"/>
              <a:gd name="connsiteY106" fmla="*/ 4590297 h 4650769"/>
              <a:gd name="connsiteX107" fmla="*/ 961705 w 10052180"/>
              <a:gd name="connsiteY107" fmla="*/ 4577719 h 4650769"/>
              <a:gd name="connsiteX108" fmla="*/ 875879 w 10052180"/>
              <a:gd name="connsiteY108" fmla="*/ 4564303 h 4650769"/>
              <a:gd name="connsiteX109" fmla="*/ 771366 w 10052180"/>
              <a:gd name="connsiteY109" fmla="*/ 4567383 h 4650769"/>
              <a:gd name="connsiteX110" fmla="*/ 676592 w 10052180"/>
              <a:gd name="connsiteY110" fmla="*/ 4560117 h 4650769"/>
              <a:gd name="connsiteX111" fmla="*/ 558512 w 10052180"/>
              <a:gd name="connsiteY111" fmla="*/ 4558530 h 4650769"/>
              <a:gd name="connsiteX112" fmla="*/ 362079 w 10052180"/>
              <a:gd name="connsiteY112" fmla="*/ 4545572 h 4650769"/>
              <a:gd name="connsiteX113" fmla="*/ 309653 w 10052180"/>
              <a:gd name="connsiteY113" fmla="*/ 4537476 h 4650769"/>
              <a:gd name="connsiteX114" fmla="*/ 174742 w 10052180"/>
              <a:gd name="connsiteY114" fmla="*/ 4492281 h 4650769"/>
              <a:gd name="connsiteX115" fmla="*/ 107390 w 10052180"/>
              <a:gd name="connsiteY115" fmla="*/ 4476433 h 4650769"/>
              <a:gd name="connsiteX116" fmla="*/ 2537 w 10052180"/>
              <a:gd name="connsiteY116" fmla="*/ 4465393 h 4650769"/>
              <a:gd name="connsiteX117" fmla="*/ 0 w 10052180"/>
              <a:gd name="connsiteY117" fmla="*/ 4463105 h 46507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</a:cxnLst>
            <a:rect l="l" t="t" r="r" b="b"/>
            <a:pathLst>
              <a:path w="10052180" h="4650769">
                <a:moveTo>
                  <a:pt x="0" y="0"/>
                </a:moveTo>
                <a:lnTo>
                  <a:pt x="10052180" y="0"/>
                </a:lnTo>
                <a:lnTo>
                  <a:pt x="10052180" y="4571218"/>
                </a:lnTo>
                <a:lnTo>
                  <a:pt x="10050702" y="4571562"/>
                </a:lnTo>
                <a:cubicBezTo>
                  <a:pt x="10033695" y="4573943"/>
                  <a:pt x="10017259" y="4574375"/>
                  <a:pt x="10001878" y="4572066"/>
                </a:cubicBezTo>
                <a:cubicBezTo>
                  <a:pt x="9987347" y="4562370"/>
                  <a:pt x="9978539" y="4560848"/>
                  <a:pt x="9969638" y="4575824"/>
                </a:cubicBezTo>
                <a:cubicBezTo>
                  <a:pt x="9931111" y="4571506"/>
                  <a:pt x="9885705" y="4604598"/>
                  <a:pt x="9864299" y="4580290"/>
                </a:cubicBezTo>
                <a:cubicBezTo>
                  <a:pt x="9860644" y="4614890"/>
                  <a:pt x="9811449" y="4560843"/>
                  <a:pt x="9796089" y="4591897"/>
                </a:cubicBezTo>
                <a:cubicBezTo>
                  <a:pt x="9744340" y="4604414"/>
                  <a:pt x="9702353" y="4613016"/>
                  <a:pt x="9658617" y="4628572"/>
                </a:cubicBezTo>
                <a:cubicBezTo>
                  <a:pt x="9625107" y="4639733"/>
                  <a:pt x="9621223" y="4635658"/>
                  <a:pt x="9605787" y="4633374"/>
                </a:cubicBezTo>
                <a:cubicBezTo>
                  <a:pt x="9564172" y="4634284"/>
                  <a:pt x="9459602" y="4639135"/>
                  <a:pt x="9408928" y="4634030"/>
                </a:cubicBezTo>
                <a:cubicBezTo>
                  <a:pt x="9373936" y="4630911"/>
                  <a:pt x="9320962" y="4677031"/>
                  <a:pt x="9290980" y="4628234"/>
                </a:cubicBezTo>
                <a:cubicBezTo>
                  <a:pt x="9269062" y="4638218"/>
                  <a:pt x="9223761" y="4630232"/>
                  <a:pt x="9195937" y="4629562"/>
                </a:cubicBezTo>
                <a:cubicBezTo>
                  <a:pt x="9143088" y="4610116"/>
                  <a:pt x="9133223" y="4633821"/>
                  <a:pt x="9091821" y="4619955"/>
                </a:cubicBezTo>
                <a:cubicBezTo>
                  <a:pt x="9032935" y="4627891"/>
                  <a:pt x="9027183" y="4624471"/>
                  <a:pt x="9005324" y="4627981"/>
                </a:cubicBezTo>
                <a:cubicBezTo>
                  <a:pt x="8967164" y="4640966"/>
                  <a:pt x="8953005" y="4638659"/>
                  <a:pt x="8911383" y="4634700"/>
                </a:cubicBezTo>
                <a:cubicBezTo>
                  <a:pt x="8910140" y="4622209"/>
                  <a:pt x="8861731" y="4642891"/>
                  <a:pt x="8853295" y="4644792"/>
                </a:cubicBezTo>
                <a:cubicBezTo>
                  <a:pt x="8855383" y="4637166"/>
                  <a:pt x="8821677" y="4629387"/>
                  <a:pt x="8813991" y="4634596"/>
                </a:cubicBezTo>
                <a:cubicBezTo>
                  <a:pt x="8714011" y="4640974"/>
                  <a:pt x="8735462" y="4587278"/>
                  <a:pt x="8687179" y="4588065"/>
                </a:cubicBezTo>
                <a:cubicBezTo>
                  <a:pt x="8647941" y="4587885"/>
                  <a:pt x="8644846" y="4590573"/>
                  <a:pt x="8623955" y="4578046"/>
                </a:cubicBezTo>
                <a:lnTo>
                  <a:pt x="8622786" y="4577305"/>
                </a:lnTo>
                <a:lnTo>
                  <a:pt x="8600904" y="4582918"/>
                </a:lnTo>
                <a:cubicBezTo>
                  <a:pt x="8551179" y="4589770"/>
                  <a:pt x="8503007" y="4582778"/>
                  <a:pt x="8433071" y="4606234"/>
                </a:cubicBezTo>
                <a:cubicBezTo>
                  <a:pt x="8391517" y="4597543"/>
                  <a:pt x="8356812" y="4603351"/>
                  <a:pt x="8318071" y="4586590"/>
                </a:cubicBezTo>
                <a:cubicBezTo>
                  <a:pt x="8301780" y="4574528"/>
                  <a:pt x="8258966" y="4594748"/>
                  <a:pt x="8242424" y="4566486"/>
                </a:cubicBezTo>
                <a:cubicBezTo>
                  <a:pt x="8237603" y="4584126"/>
                  <a:pt x="8200783" y="4561583"/>
                  <a:pt x="8193517" y="4551756"/>
                </a:cubicBezTo>
                <a:cubicBezTo>
                  <a:pt x="8181915" y="4557821"/>
                  <a:pt x="8167403" y="4540618"/>
                  <a:pt x="8156253" y="4539485"/>
                </a:cubicBezTo>
                <a:cubicBezTo>
                  <a:pt x="8141597" y="4496572"/>
                  <a:pt x="8127998" y="4557617"/>
                  <a:pt x="8105237" y="4530754"/>
                </a:cubicBezTo>
                <a:cubicBezTo>
                  <a:pt x="8091039" y="4542025"/>
                  <a:pt x="8045973" y="4563365"/>
                  <a:pt x="8012182" y="4569955"/>
                </a:cubicBezTo>
                <a:cubicBezTo>
                  <a:pt x="7945237" y="4585532"/>
                  <a:pt x="7935255" y="4616038"/>
                  <a:pt x="7873023" y="4594395"/>
                </a:cubicBezTo>
                <a:cubicBezTo>
                  <a:pt x="7859384" y="4618199"/>
                  <a:pt x="7761094" y="4535441"/>
                  <a:pt x="7766598" y="4583182"/>
                </a:cubicBezTo>
                <a:cubicBezTo>
                  <a:pt x="7745587" y="4577284"/>
                  <a:pt x="7733182" y="4556528"/>
                  <a:pt x="7739745" y="4588115"/>
                </a:cubicBezTo>
                <a:lnTo>
                  <a:pt x="7616434" y="4564808"/>
                </a:lnTo>
                <a:cubicBezTo>
                  <a:pt x="7546376" y="4561257"/>
                  <a:pt x="7499612" y="4575632"/>
                  <a:pt x="7431215" y="4552516"/>
                </a:cubicBezTo>
                <a:cubicBezTo>
                  <a:pt x="7362500" y="4539342"/>
                  <a:pt x="7331229" y="4514002"/>
                  <a:pt x="7237422" y="4498285"/>
                </a:cubicBezTo>
                <a:cubicBezTo>
                  <a:pt x="7171877" y="4484375"/>
                  <a:pt x="7080174" y="4453116"/>
                  <a:pt x="7011658" y="4451218"/>
                </a:cubicBezTo>
                <a:cubicBezTo>
                  <a:pt x="6935893" y="4414558"/>
                  <a:pt x="6950516" y="4446303"/>
                  <a:pt x="6867111" y="4419048"/>
                </a:cubicBezTo>
                <a:cubicBezTo>
                  <a:pt x="6820640" y="4462144"/>
                  <a:pt x="6759791" y="4426229"/>
                  <a:pt x="6712288" y="4430721"/>
                </a:cubicBezTo>
                <a:cubicBezTo>
                  <a:pt x="6658294" y="4432523"/>
                  <a:pt x="6596353" y="4433885"/>
                  <a:pt x="6543149" y="4429858"/>
                </a:cubicBezTo>
                <a:cubicBezTo>
                  <a:pt x="6505785" y="4400413"/>
                  <a:pt x="6438998" y="4445436"/>
                  <a:pt x="6393064" y="4406561"/>
                </a:cubicBezTo>
                <a:cubicBezTo>
                  <a:pt x="6375470" y="4396073"/>
                  <a:pt x="6316748" y="4386920"/>
                  <a:pt x="6303049" y="4399385"/>
                </a:cubicBezTo>
                <a:cubicBezTo>
                  <a:pt x="6290271" y="4400402"/>
                  <a:pt x="6276955" y="4392864"/>
                  <a:pt x="6268511" y="4407283"/>
                </a:cubicBezTo>
                <a:cubicBezTo>
                  <a:pt x="6255819" y="4424201"/>
                  <a:pt x="6218422" y="4388280"/>
                  <a:pt x="6220512" y="4411171"/>
                </a:cubicBezTo>
                <a:cubicBezTo>
                  <a:pt x="6193829" y="4386375"/>
                  <a:pt x="6162713" y="4421037"/>
                  <a:pt x="6135538" y="4426253"/>
                </a:cubicBezTo>
                <a:cubicBezTo>
                  <a:pt x="6115250" y="4402715"/>
                  <a:pt x="6087532" y="4424859"/>
                  <a:pt x="6031127" y="4420204"/>
                </a:cubicBezTo>
                <a:cubicBezTo>
                  <a:pt x="6014546" y="4399963"/>
                  <a:pt x="5996210" y="4415252"/>
                  <a:pt x="5969808" y="4408049"/>
                </a:cubicBezTo>
                <a:lnTo>
                  <a:pt x="5944950" y="4393767"/>
                </a:lnTo>
                <a:lnTo>
                  <a:pt x="5509282" y="4393767"/>
                </a:lnTo>
                <a:lnTo>
                  <a:pt x="5488183" y="4398554"/>
                </a:lnTo>
                <a:lnTo>
                  <a:pt x="5481447" y="4395975"/>
                </a:lnTo>
                <a:lnTo>
                  <a:pt x="5473864" y="4393767"/>
                </a:lnTo>
                <a:lnTo>
                  <a:pt x="5441368" y="4393767"/>
                </a:lnTo>
                <a:lnTo>
                  <a:pt x="5427734" y="4401537"/>
                </a:lnTo>
                <a:cubicBezTo>
                  <a:pt x="5424659" y="4397308"/>
                  <a:pt x="5420116" y="4394509"/>
                  <a:pt x="5412372" y="4394628"/>
                </a:cubicBezTo>
                <a:lnTo>
                  <a:pt x="5412559" y="4393767"/>
                </a:lnTo>
                <a:lnTo>
                  <a:pt x="5182205" y="4393767"/>
                </a:lnTo>
                <a:lnTo>
                  <a:pt x="5167180" y="4401547"/>
                </a:lnTo>
                <a:cubicBezTo>
                  <a:pt x="5145322" y="4388995"/>
                  <a:pt x="5130136" y="4396666"/>
                  <a:pt x="5116191" y="4410857"/>
                </a:cubicBezTo>
                <a:cubicBezTo>
                  <a:pt x="5069121" y="4410132"/>
                  <a:pt x="5029330" y="4432817"/>
                  <a:pt x="4978049" y="4444099"/>
                </a:cubicBezTo>
                <a:cubicBezTo>
                  <a:pt x="4921746" y="4464946"/>
                  <a:pt x="4952787" y="4460274"/>
                  <a:pt x="4918199" y="4475969"/>
                </a:cubicBezTo>
                <a:lnTo>
                  <a:pt x="4819404" y="4498170"/>
                </a:lnTo>
                <a:lnTo>
                  <a:pt x="4748850" y="4510039"/>
                </a:lnTo>
                <a:lnTo>
                  <a:pt x="4728909" y="4533669"/>
                </a:lnTo>
                <a:lnTo>
                  <a:pt x="4728624" y="4534109"/>
                </a:lnTo>
                <a:lnTo>
                  <a:pt x="4685733" y="4537269"/>
                </a:lnTo>
                <a:cubicBezTo>
                  <a:pt x="4662932" y="4542040"/>
                  <a:pt x="4617689" y="4556675"/>
                  <a:pt x="4591811" y="4562739"/>
                </a:cubicBezTo>
                <a:cubicBezTo>
                  <a:pt x="4568298" y="4558219"/>
                  <a:pt x="4553786" y="4538337"/>
                  <a:pt x="4562217" y="4569392"/>
                </a:cubicBezTo>
                <a:cubicBezTo>
                  <a:pt x="4554496" y="4568788"/>
                  <a:pt x="4549787" y="4571298"/>
                  <a:pt x="4546453" y="4575327"/>
                </a:cubicBezTo>
                <a:lnTo>
                  <a:pt x="4522757" y="4559783"/>
                </a:lnTo>
                <a:lnTo>
                  <a:pt x="4493193" y="4566418"/>
                </a:lnTo>
                <a:lnTo>
                  <a:pt x="4486309" y="4568571"/>
                </a:lnTo>
                <a:lnTo>
                  <a:pt x="4434522" y="4553363"/>
                </a:lnTo>
                <a:lnTo>
                  <a:pt x="4429460" y="4547302"/>
                </a:lnTo>
                <a:cubicBezTo>
                  <a:pt x="4424037" y="4543565"/>
                  <a:pt x="4416331" y="4541821"/>
                  <a:pt x="4403505" y="4544604"/>
                </a:cubicBezTo>
                <a:lnTo>
                  <a:pt x="4400557" y="4546201"/>
                </a:lnTo>
                <a:lnTo>
                  <a:pt x="4379030" y="4536886"/>
                </a:lnTo>
                <a:cubicBezTo>
                  <a:pt x="4372078" y="4532654"/>
                  <a:pt x="4297808" y="4527155"/>
                  <a:pt x="4292758" y="4520332"/>
                </a:cubicBezTo>
                <a:cubicBezTo>
                  <a:pt x="4211493" y="4536974"/>
                  <a:pt x="4205812" y="4507045"/>
                  <a:pt x="4126934" y="4511325"/>
                </a:cubicBezTo>
                <a:cubicBezTo>
                  <a:pt x="4058483" y="4465563"/>
                  <a:pt x="4015465" y="4493211"/>
                  <a:pt x="3954199" y="4486409"/>
                </a:cubicBezTo>
                <a:cubicBezTo>
                  <a:pt x="3895850" y="4481584"/>
                  <a:pt x="3868881" y="4496263"/>
                  <a:pt x="3790501" y="4495445"/>
                </a:cubicBezTo>
                <a:cubicBezTo>
                  <a:pt x="3707431" y="4485284"/>
                  <a:pt x="3586435" y="4490248"/>
                  <a:pt x="3492963" y="4468480"/>
                </a:cubicBezTo>
                <a:cubicBezTo>
                  <a:pt x="3419549" y="4461359"/>
                  <a:pt x="3419311" y="4466480"/>
                  <a:pt x="3390904" y="4465867"/>
                </a:cubicBezTo>
                <a:cubicBezTo>
                  <a:pt x="3381467" y="4468795"/>
                  <a:pt x="3331557" y="4460030"/>
                  <a:pt x="3322528" y="4464799"/>
                </a:cubicBezTo>
                <a:lnTo>
                  <a:pt x="3317795" y="4467272"/>
                </a:lnTo>
                <a:lnTo>
                  <a:pt x="3298702" y="4468689"/>
                </a:lnTo>
                <a:lnTo>
                  <a:pt x="3293503" y="4479690"/>
                </a:lnTo>
                <a:lnTo>
                  <a:pt x="3229705" y="4489069"/>
                </a:lnTo>
                <a:cubicBezTo>
                  <a:pt x="3187202" y="4462144"/>
                  <a:pt x="3151062" y="4494035"/>
                  <a:pt x="3076109" y="4492987"/>
                </a:cubicBezTo>
                <a:cubicBezTo>
                  <a:pt x="3056222" y="4483674"/>
                  <a:pt x="2977114" y="4460921"/>
                  <a:pt x="2962379" y="4474229"/>
                </a:cubicBezTo>
                <a:cubicBezTo>
                  <a:pt x="2948249" y="4476071"/>
                  <a:pt x="2933210" y="4469418"/>
                  <a:pt x="2924375" y="4484334"/>
                </a:cubicBezTo>
                <a:cubicBezTo>
                  <a:pt x="2910921" y="4502015"/>
                  <a:pt x="2868144" y="4468636"/>
                  <a:pt x="2871297" y="4491313"/>
                </a:cubicBezTo>
                <a:cubicBezTo>
                  <a:pt x="2834012" y="4491430"/>
                  <a:pt x="2752532" y="4485335"/>
                  <a:pt x="2700663" y="4485036"/>
                </a:cubicBezTo>
                <a:cubicBezTo>
                  <a:pt x="2675164" y="4459571"/>
                  <a:pt x="2600340" y="4494322"/>
                  <a:pt x="2560084" y="4489523"/>
                </a:cubicBezTo>
                <a:cubicBezTo>
                  <a:pt x="2524760" y="4491171"/>
                  <a:pt x="2521424" y="4504416"/>
                  <a:pt x="2479658" y="4499250"/>
                </a:cubicBezTo>
                <a:cubicBezTo>
                  <a:pt x="2405210" y="4494755"/>
                  <a:pt x="2378207" y="4484444"/>
                  <a:pt x="2309526" y="4471569"/>
                </a:cubicBezTo>
                <a:cubicBezTo>
                  <a:pt x="2231692" y="4461873"/>
                  <a:pt x="2230867" y="4475023"/>
                  <a:pt x="2143849" y="4458678"/>
                </a:cubicBezTo>
                <a:cubicBezTo>
                  <a:pt x="2123776" y="4453795"/>
                  <a:pt x="2075082" y="4453878"/>
                  <a:pt x="2054460" y="4444435"/>
                </a:cubicBezTo>
                <a:cubicBezTo>
                  <a:pt x="2025665" y="4449526"/>
                  <a:pt x="1907402" y="4455434"/>
                  <a:pt x="1875690" y="4462877"/>
                </a:cubicBezTo>
                <a:cubicBezTo>
                  <a:pt x="1830650" y="4467513"/>
                  <a:pt x="1869806" y="4459610"/>
                  <a:pt x="1829588" y="4463680"/>
                </a:cubicBezTo>
                <a:cubicBezTo>
                  <a:pt x="1791050" y="4448543"/>
                  <a:pt x="1782985" y="4472982"/>
                  <a:pt x="1729685" y="4483196"/>
                </a:cubicBezTo>
                <a:cubicBezTo>
                  <a:pt x="1707743" y="4468503"/>
                  <a:pt x="1689784" y="4474556"/>
                  <a:pt x="1672107" y="4487209"/>
                </a:cubicBezTo>
                <a:cubicBezTo>
                  <a:pt x="1620500" y="4481667"/>
                  <a:pt x="1573015" y="4500097"/>
                  <a:pt x="1514794" y="4506035"/>
                </a:cubicBezTo>
                <a:cubicBezTo>
                  <a:pt x="1452269" y="4488005"/>
                  <a:pt x="1437575" y="4529096"/>
                  <a:pt x="1375355" y="4535286"/>
                </a:cubicBezTo>
                <a:cubicBezTo>
                  <a:pt x="1321736" y="4564899"/>
                  <a:pt x="1333953" y="4560797"/>
                  <a:pt x="1281723" y="4557767"/>
                </a:cubicBezTo>
                <a:cubicBezTo>
                  <a:pt x="1233584" y="4553963"/>
                  <a:pt x="1251636" y="4608894"/>
                  <a:pt x="1152251" y="4596280"/>
                </a:cubicBezTo>
                <a:cubicBezTo>
                  <a:pt x="1144905" y="4590601"/>
                  <a:pt x="1110779" y="4596258"/>
                  <a:pt x="1112386" y="4603999"/>
                </a:cubicBezTo>
                <a:cubicBezTo>
                  <a:pt x="1104086" y="4601575"/>
                  <a:pt x="1057064" y="4577908"/>
                  <a:pt x="1055042" y="4590297"/>
                </a:cubicBezTo>
                <a:cubicBezTo>
                  <a:pt x="1013255" y="4591647"/>
                  <a:pt x="998979" y="4593064"/>
                  <a:pt x="961705" y="4577719"/>
                </a:cubicBezTo>
                <a:cubicBezTo>
                  <a:pt x="940108" y="4572850"/>
                  <a:pt x="934154" y="4575904"/>
                  <a:pt x="875879" y="4564303"/>
                </a:cubicBezTo>
                <a:cubicBezTo>
                  <a:pt x="833691" y="4575554"/>
                  <a:pt x="825327" y="4551279"/>
                  <a:pt x="771366" y="4567383"/>
                </a:cubicBezTo>
                <a:cubicBezTo>
                  <a:pt x="743555" y="4566313"/>
                  <a:pt x="697843" y="4571452"/>
                  <a:pt x="676592" y="4560117"/>
                </a:cubicBezTo>
                <a:cubicBezTo>
                  <a:pt x="643619" y="4606945"/>
                  <a:pt x="593631" y="4557605"/>
                  <a:pt x="558512" y="4558530"/>
                </a:cubicBezTo>
                <a:cubicBezTo>
                  <a:pt x="507618" y="4560458"/>
                  <a:pt x="403556" y="4549081"/>
                  <a:pt x="362079" y="4545572"/>
                </a:cubicBezTo>
                <a:cubicBezTo>
                  <a:pt x="346531" y="4546886"/>
                  <a:pt x="342400" y="4550710"/>
                  <a:pt x="309653" y="4537476"/>
                </a:cubicBezTo>
                <a:cubicBezTo>
                  <a:pt x="266974" y="4519218"/>
                  <a:pt x="225607" y="4508008"/>
                  <a:pt x="174742" y="4492281"/>
                </a:cubicBezTo>
                <a:cubicBezTo>
                  <a:pt x="161353" y="4460328"/>
                  <a:pt x="108876" y="4511194"/>
                  <a:pt x="107390" y="4476433"/>
                </a:cubicBezTo>
                <a:cubicBezTo>
                  <a:pt x="84507" y="4499356"/>
                  <a:pt x="41258" y="4463491"/>
                  <a:pt x="2537" y="4465393"/>
                </a:cubicBezTo>
                <a:lnTo>
                  <a:pt x="0" y="4463105"/>
                </a:lnTo>
                <a:close/>
              </a:path>
            </a:pathLst>
          </a:cu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3AC7419-66B5-18C1-6483-93954E7494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32376" y="1729408"/>
            <a:ext cx="7127248" cy="2105613"/>
          </a:xfrm>
        </p:spPr>
        <p:txBody>
          <a:bodyPr anchor="b">
            <a:normAutofit/>
          </a:bodyPr>
          <a:lstStyle/>
          <a:p>
            <a:r>
              <a:rPr lang="fi-FI" sz="4800">
                <a:solidFill>
                  <a:schemeClr val="tx1">
                    <a:lumMod val="85000"/>
                    <a:lumOff val="15000"/>
                  </a:schemeClr>
                </a:solidFill>
              </a:rPr>
              <a:t>Ecologically Sustainable Development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0FC06FE-E1D5-44FC-516A-C05CF95964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21456" y="4195065"/>
            <a:ext cx="5549088" cy="1125469"/>
          </a:xfrm>
        </p:spPr>
        <p:txBody>
          <a:bodyPr>
            <a:normAutofit/>
          </a:bodyPr>
          <a:lstStyle/>
          <a:p>
            <a:endParaRPr lang="fi-FI" sz="180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endParaRPr lang="fi-FI" sz="180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42" name="Rectangle 6">
            <a:extLst>
              <a:ext uri="{FF2B5EF4-FFF2-40B4-BE49-F238E27FC236}">
                <a16:creationId xmlns:a16="http://schemas.microsoft.com/office/drawing/2014/main" id="{5353D259-DA18-451D-9A95-02198BF55E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21727" y="546282"/>
            <a:ext cx="1348547" cy="407804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70127 w 2201784"/>
              <a:gd name="connsiteY2" fmla="*/ 33245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70127 w 2201784"/>
              <a:gd name="connsiteY2" fmla="*/ 33245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cubicBezTo>
                  <a:pt x="781874" y="4129"/>
                  <a:pt x="1607589" y="24681"/>
                  <a:pt x="2170127" y="33245"/>
                </a:cubicBezTo>
                <a:cubicBezTo>
                  <a:pt x="2169852" y="63908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35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884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70974B75-0842-4B76-957F-0E0C736A55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872CA47-E610-E97C-1B5F-4800B63F34E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37035" y="511444"/>
            <a:ext cx="7215395" cy="5416207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Marine plastic waste threatens biodiversity  and the existence of species.</a:t>
            </a: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Our job is to stop these problems because we are the ones causing them.</a:t>
            </a:r>
          </a:p>
          <a:p>
            <a:endParaRPr lang="en-US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 need to change our current  lifestyle to promote the sustainable use of the seas.</a:t>
            </a:r>
          </a:p>
          <a:p>
            <a:pPr marL="0" indent="0">
              <a:buNone/>
            </a:pPr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 must take responsibility for our own consumption and change consumption into a more sustainable direction.</a:t>
            </a: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72E29C87-9572-491A-BB3F-FB46403398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10600" y="0"/>
            <a:ext cx="3581400" cy="6858000"/>
          </a:xfrm>
          <a:custGeom>
            <a:avLst/>
            <a:gdLst>
              <a:gd name="connsiteX0" fmla="*/ 103528 w 3531060"/>
              <a:gd name="connsiteY0" fmla="*/ 0 h 6858000"/>
              <a:gd name="connsiteX1" fmla="*/ 3531060 w 3531060"/>
              <a:gd name="connsiteY1" fmla="*/ 0 h 6858000"/>
              <a:gd name="connsiteX2" fmla="*/ 3531060 w 3531060"/>
              <a:gd name="connsiteY2" fmla="*/ 6858000 h 6858000"/>
              <a:gd name="connsiteX3" fmla="*/ 11227 w 3531060"/>
              <a:gd name="connsiteY3" fmla="*/ 6858000 h 6858000"/>
              <a:gd name="connsiteX4" fmla="*/ 13007 w 3531060"/>
              <a:gd name="connsiteY4" fmla="*/ 6830689 h 6858000"/>
              <a:gd name="connsiteX5" fmla="*/ 13816 w 3531060"/>
              <a:gd name="connsiteY5" fmla="*/ 6805387 h 6858000"/>
              <a:gd name="connsiteX6" fmla="*/ 6804 w 3531060"/>
              <a:gd name="connsiteY6" fmla="*/ 6745068 h 6858000"/>
              <a:gd name="connsiteX7" fmla="*/ 0 w 3531060"/>
              <a:gd name="connsiteY7" fmla="*/ 6729489 h 6858000"/>
              <a:gd name="connsiteX8" fmla="*/ 2954 w 3531060"/>
              <a:gd name="connsiteY8" fmla="*/ 6720173 h 6858000"/>
              <a:gd name="connsiteX9" fmla="*/ 5781 w 3531060"/>
              <a:gd name="connsiteY9" fmla="*/ 6647880 h 6858000"/>
              <a:gd name="connsiteX10" fmla="*/ 18369 w 3531060"/>
              <a:gd name="connsiteY10" fmla="*/ 6601567 h 6858000"/>
              <a:gd name="connsiteX11" fmla="*/ 23416 w 3531060"/>
              <a:gd name="connsiteY11" fmla="*/ 6560762 h 6858000"/>
              <a:gd name="connsiteX12" fmla="*/ 18598 w 3531060"/>
              <a:gd name="connsiteY12" fmla="*/ 6513714 h 6858000"/>
              <a:gd name="connsiteX13" fmla="*/ 59435 w 3531060"/>
              <a:gd name="connsiteY13" fmla="*/ 6445731 h 6858000"/>
              <a:gd name="connsiteX14" fmla="*/ 63794 w 3531060"/>
              <a:gd name="connsiteY14" fmla="*/ 6393381 h 6858000"/>
              <a:gd name="connsiteX15" fmla="*/ 106081 w 3531060"/>
              <a:gd name="connsiteY15" fmla="*/ 6308405 h 6858000"/>
              <a:gd name="connsiteX16" fmla="*/ 113316 w 3531060"/>
              <a:gd name="connsiteY16" fmla="*/ 6212827 h 6858000"/>
              <a:gd name="connsiteX17" fmla="*/ 254196 w 3531060"/>
              <a:gd name="connsiteY17" fmla="*/ 5897402 h 6858000"/>
              <a:gd name="connsiteX18" fmla="*/ 262830 w 3531060"/>
              <a:gd name="connsiteY18" fmla="*/ 5814193 h 6858000"/>
              <a:gd name="connsiteX19" fmla="*/ 280557 w 3531060"/>
              <a:gd name="connsiteY19" fmla="*/ 5702062 h 6858000"/>
              <a:gd name="connsiteX20" fmla="*/ 297372 w 3531060"/>
              <a:gd name="connsiteY20" fmla="*/ 5654420 h 6858000"/>
              <a:gd name="connsiteX21" fmla="*/ 335148 w 3531060"/>
              <a:gd name="connsiteY21" fmla="*/ 5528164 h 6858000"/>
              <a:gd name="connsiteX22" fmla="*/ 360460 w 3531060"/>
              <a:gd name="connsiteY22" fmla="*/ 5405598 h 6858000"/>
              <a:gd name="connsiteX23" fmla="*/ 397460 w 3531060"/>
              <a:gd name="connsiteY23" fmla="*/ 5273144 h 6858000"/>
              <a:gd name="connsiteX24" fmla="*/ 494993 w 3531060"/>
              <a:gd name="connsiteY24" fmla="*/ 4964102 h 6858000"/>
              <a:gd name="connsiteX25" fmla="*/ 568696 w 3531060"/>
              <a:gd name="connsiteY25" fmla="*/ 4673314 h 6858000"/>
              <a:gd name="connsiteX26" fmla="*/ 564053 w 3531060"/>
              <a:gd name="connsiteY26" fmla="*/ 4444162 h 6858000"/>
              <a:gd name="connsiteX27" fmla="*/ 562482 w 3531060"/>
              <a:gd name="connsiteY27" fmla="*/ 4238831 h 6858000"/>
              <a:gd name="connsiteX28" fmla="*/ 566528 w 3531060"/>
              <a:gd name="connsiteY28" fmla="*/ 4167684 h 6858000"/>
              <a:gd name="connsiteX29" fmla="*/ 565861 w 3531060"/>
              <a:gd name="connsiteY29" fmla="*/ 4066422 h 6858000"/>
              <a:gd name="connsiteX30" fmla="*/ 535898 w 3531060"/>
              <a:gd name="connsiteY30" fmla="*/ 3956159 h 6858000"/>
              <a:gd name="connsiteX31" fmla="*/ 529864 w 3531060"/>
              <a:gd name="connsiteY31" fmla="*/ 3827475 h 6858000"/>
              <a:gd name="connsiteX32" fmla="*/ 529398 w 3531060"/>
              <a:gd name="connsiteY32" fmla="*/ 3731753 h 6858000"/>
              <a:gd name="connsiteX33" fmla="*/ 516932 w 3531060"/>
              <a:gd name="connsiteY33" fmla="*/ 3591228 h 6858000"/>
              <a:gd name="connsiteX34" fmla="*/ 516408 w 3531060"/>
              <a:gd name="connsiteY34" fmla="*/ 3470066 h 6858000"/>
              <a:gd name="connsiteX35" fmla="*/ 503912 w 3531060"/>
              <a:gd name="connsiteY35" fmla="*/ 3378353 h 6858000"/>
              <a:gd name="connsiteX36" fmla="*/ 510998 w 3531060"/>
              <a:gd name="connsiteY36" fmla="*/ 3426234 h 6858000"/>
              <a:gd name="connsiteX37" fmla="*/ 493021 w 3531060"/>
              <a:gd name="connsiteY37" fmla="*/ 3298102 h 6858000"/>
              <a:gd name="connsiteX38" fmla="*/ 476639 w 3531060"/>
              <a:gd name="connsiteY38" fmla="*/ 3237723 h 6858000"/>
              <a:gd name="connsiteX39" fmla="*/ 495722 w 3531060"/>
              <a:gd name="connsiteY39" fmla="*/ 3171637 h 6858000"/>
              <a:gd name="connsiteX40" fmla="*/ 450994 w 3531060"/>
              <a:gd name="connsiteY40" fmla="*/ 3065288 h 6858000"/>
              <a:gd name="connsiteX41" fmla="*/ 421746 w 3531060"/>
              <a:gd name="connsiteY41" fmla="*/ 2897536 h 6858000"/>
              <a:gd name="connsiteX42" fmla="*/ 385928 w 3531060"/>
              <a:gd name="connsiteY42" fmla="*/ 2840607 h 6858000"/>
              <a:gd name="connsiteX43" fmla="*/ 352690 w 3531060"/>
              <a:gd name="connsiteY43" fmla="*/ 2704145 h 6858000"/>
              <a:gd name="connsiteX44" fmla="*/ 327326 w 3531060"/>
              <a:gd name="connsiteY44" fmla="*/ 2596651 h 6858000"/>
              <a:gd name="connsiteX45" fmla="*/ 316968 w 3531060"/>
              <a:gd name="connsiteY45" fmla="*/ 2569830 h 6858000"/>
              <a:gd name="connsiteX46" fmla="*/ 291337 w 3531060"/>
              <a:gd name="connsiteY46" fmla="*/ 2512570 h 6858000"/>
              <a:gd name="connsiteX47" fmla="*/ 296082 w 3531060"/>
              <a:gd name="connsiteY47" fmla="*/ 2497590 h 6858000"/>
              <a:gd name="connsiteX48" fmla="*/ 296084 w 3531060"/>
              <a:gd name="connsiteY48" fmla="*/ 2497483 h 6858000"/>
              <a:gd name="connsiteX49" fmla="*/ 294022 w 3531060"/>
              <a:gd name="connsiteY49" fmla="*/ 2484247 h 6858000"/>
              <a:gd name="connsiteX50" fmla="*/ 292784 w 3531060"/>
              <a:gd name="connsiteY50" fmla="*/ 2486499 h 6858000"/>
              <a:gd name="connsiteX51" fmla="*/ 275200 w 3531060"/>
              <a:gd name="connsiteY51" fmla="*/ 2427557 h 6858000"/>
              <a:gd name="connsiteX52" fmla="*/ 286266 w 3531060"/>
              <a:gd name="connsiteY52" fmla="*/ 2384112 h 6858000"/>
              <a:gd name="connsiteX53" fmla="*/ 263813 w 3531060"/>
              <a:gd name="connsiteY53" fmla="*/ 2270223 h 6858000"/>
              <a:gd name="connsiteX54" fmla="*/ 238402 w 3531060"/>
              <a:gd name="connsiteY54" fmla="*/ 2198449 h 6858000"/>
              <a:gd name="connsiteX55" fmla="*/ 235318 w 3531060"/>
              <a:gd name="connsiteY55" fmla="*/ 2195917 h 6858000"/>
              <a:gd name="connsiteX56" fmla="*/ 230374 w 3531060"/>
              <a:gd name="connsiteY56" fmla="*/ 2180424 h 6858000"/>
              <a:gd name="connsiteX57" fmla="*/ 218180 w 3531060"/>
              <a:gd name="connsiteY57" fmla="*/ 2103866 h 6858000"/>
              <a:gd name="connsiteX58" fmla="*/ 215674 w 3531060"/>
              <a:gd name="connsiteY58" fmla="*/ 2091957 h 6858000"/>
              <a:gd name="connsiteX59" fmla="*/ 205319 w 3531060"/>
              <a:gd name="connsiteY59" fmla="*/ 2010962 h 6858000"/>
              <a:gd name="connsiteX60" fmla="*/ 203437 w 3531060"/>
              <a:gd name="connsiteY60" fmla="*/ 1997565 h 6858000"/>
              <a:gd name="connsiteX61" fmla="*/ 199907 w 3531060"/>
              <a:gd name="connsiteY61" fmla="*/ 1995657 h 6858000"/>
              <a:gd name="connsiteX62" fmla="*/ 199391 w 3531060"/>
              <a:gd name="connsiteY62" fmla="*/ 1990646 h 6858000"/>
              <a:gd name="connsiteX63" fmla="*/ 208753 w 3531060"/>
              <a:gd name="connsiteY63" fmla="*/ 1964565 h 6858000"/>
              <a:gd name="connsiteX64" fmla="*/ 205295 w 3531060"/>
              <a:gd name="connsiteY64" fmla="*/ 1849539 h 6858000"/>
              <a:gd name="connsiteX65" fmla="*/ 215900 w 3531060"/>
              <a:gd name="connsiteY65" fmla="*/ 1739005 h 6858000"/>
              <a:gd name="connsiteX66" fmla="*/ 214116 w 3531060"/>
              <a:gd name="connsiteY66" fmla="*/ 1572143 h 6858000"/>
              <a:gd name="connsiteX67" fmla="*/ 171292 w 3531060"/>
              <a:gd name="connsiteY67" fmla="*/ 1394445 h 6858000"/>
              <a:gd name="connsiteX68" fmla="*/ 147310 w 3531060"/>
              <a:gd name="connsiteY68" fmla="*/ 1368244 h 6858000"/>
              <a:gd name="connsiteX69" fmla="*/ 136918 w 3531060"/>
              <a:gd name="connsiteY69" fmla="*/ 1304100 h 6858000"/>
              <a:gd name="connsiteX70" fmla="*/ 133350 w 3531060"/>
              <a:gd name="connsiteY70" fmla="*/ 1266991 h 6858000"/>
              <a:gd name="connsiteX71" fmla="*/ 120972 w 3531060"/>
              <a:gd name="connsiteY71" fmla="*/ 1165753 h 6858000"/>
              <a:gd name="connsiteX72" fmla="*/ 123458 w 3531060"/>
              <a:gd name="connsiteY72" fmla="*/ 1076447 h 6858000"/>
              <a:gd name="connsiteX73" fmla="*/ 97854 w 3531060"/>
              <a:gd name="connsiteY73" fmla="*/ 1017164 h 6858000"/>
              <a:gd name="connsiteX74" fmla="*/ 87953 w 3531060"/>
              <a:gd name="connsiteY74" fmla="*/ 994620 h 6858000"/>
              <a:gd name="connsiteX75" fmla="*/ 88632 w 3531060"/>
              <a:gd name="connsiteY75" fmla="*/ 989015 h 6858000"/>
              <a:gd name="connsiteX76" fmla="*/ 88620 w 3531060"/>
              <a:gd name="connsiteY76" fmla="*/ 980586 h 6858000"/>
              <a:gd name="connsiteX77" fmla="*/ 88469 w 3531060"/>
              <a:gd name="connsiteY77" fmla="*/ 980346 h 6858000"/>
              <a:gd name="connsiteX78" fmla="*/ 88753 w 3531060"/>
              <a:gd name="connsiteY78" fmla="*/ 972517 h 6858000"/>
              <a:gd name="connsiteX79" fmla="*/ 92049 w 3531060"/>
              <a:gd name="connsiteY79" fmla="*/ 934639 h 6858000"/>
              <a:gd name="connsiteX80" fmla="*/ 75170 w 3531060"/>
              <a:gd name="connsiteY80" fmla="*/ 858806 h 6858000"/>
              <a:gd name="connsiteX81" fmla="*/ 73032 w 3531060"/>
              <a:gd name="connsiteY81" fmla="*/ 847069 h 6858000"/>
              <a:gd name="connsiteX82" fmla="*/ 72378 w 3531060"/>
              <a:gd name="connsiteY82" fmla="*/ 846222 h 6858000"/>
              <a:gd name="connsiteX83" fmla="*/ 79554 w 3531060"/>
              <a:gd name="connsiteY83" fmla="*/ 769298 h 6858000"/>
              <a:gd name="connsiteX84" fmla="*/ 81564 w 3531060"/>
              <a:gd name="connsiteY84" fmla="*/ 766224 h 6858000"/>
              <a:gd name="connsiteX85" fmla="*/ 82266 w 3531060"/>
              <a:gd name="connsiteY85" fmla="*/ 747981 h 6858000"/>
              <a:gd name="connsiteX86" fmla="*/ 81702 w 3531060"/>
              <a:gd name="connsiteY86" fmla="*/ 745740 h 6858000"/>
              <a:gd name="connsiteX87" fmla="*/ 103923 w 3531060"/>
              <a:gd name="connsiteY87" fmla="*/ 677309 h 6858000"/>
              <a:gd name="connsiteX88" fmla="*/ 104946 w 3531060"/>
              <a:gd name="connsiteY88" fmla="*/ 620242 h 6858000"/>
              <a:gd name="connsiteX89" fmla="*/ 112314 w 3531060"/>
              <a:gd name="connsiteY89" fmla="*/ 507811 h 6858000"/>
              <a:gd name="connsiteX90" fmla="*/ 120754 w 3531060"/>
              <a:gd name="connsiteY90" fmla="*/ 390502 h 6858000"/>
              <a:gd name="connsiteX91" fmla="*/ 96054 w 3531060"/>
              <a:gd name="connsiteY91" fmla="*/ 236774 h 6858000"/>
              <a:gd name="connsiteX92" fmla="*/ 100614 w 3531060"/>
              <a:gd name="connsiteY92" fmla="*/ 106394 h 6858000"/>
              <a:gd name="connsiteX93" fmla="*/ 96438 w 3531060"/>
              <a:gd name="connsiteY93" fmla="*/ 51592 h 6858000"/>
              <a:gd name="connsiteX94" fmla="*/ 104784 w 3531060"/>
              <a:gd name="connsiteY94" fmla="*/ 6004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</a:cxnLst>
            <a:rect l="l" t="t" r="r" b="b"/>
            <a:pathLst>
              <a:path w="3531060" h="6858000">
                <a:moveTo>
                  <a:pt x="103528" y="0"/>
                </a:moveTo>
                <a:lnTo>
                  <a:pt x="3531060" y="0"/>
                </a:lnTo>
                <a:lnTo>
                  <a:pt x="3531060" y="6858000"/>
                </a:lnTo>
                <a:lnTo>
                  <a:pt x="11227" y="6858000"/>
                </a:lnTo>
                <a:lnTo>
                  <a:pt x="13007" y="6830689"/>
                </a:lnTo>
                <a:cubicBezTo>
                  <a:pt x="13519" y="6821195"/>
                  <a:pt x="13839" y="6812491"/>
                  <a:pt x="13816" y="6805387"/>
                </a:cubicBezTo>
                <a:cubicBezTo>
                  <a:pt x="15254" y="6794161"/>
                  <a:pt x="9459" y="6753337"/>
                  <a:pt x="6804" y="6745068"/>
                </a:cubicBezTo>
                <a:lnTo>
                  <a:pt x="0" y="6729489"/>
                </a:lnTo>
                <a:lnTo>
                  <a:pt x="2954" y="6720173"/>
                </a:lnTo>
                <a:cubicBezTo>
                  <a:pt x="4526" y="6681672"/>
                  <a:pt x="-2520" y="6667698"/>
                  <a:pt x="5781" y="6647880"/>
                </a:cubicBezTo>
                <a:cubicBezTo>
                  <a:pt x="8350" y="6628113"/>
                  <a:pt x="15430" y="6616086"/>
                  <a:pt x="18369" y="6601567"/>
                </a:cubicBezTo>
                <a:cubicBezTo>
                  <a:pt x="15090" y="6579062"/>
                  <a:pt x="27561" y="6584422"/>
                  <a:pt x="23416" y="6560762"/>
                </a:cubicBezTo>
                <a:cubicBezTo>
                  <a:pt x="13805" y="6562800"/>
                  <a:pt x="26779" y="6518102"/>
                  <a:pt x="18598" y="6513714"/>
                </a:cubicBezTo>
                <a:cubicBezTo>
                  <a:pt x="31032" y="6499191"/>
                  <a:pt x="54928" y="6469276"/>
                  <a:pt x="59435" y="6445731"/>
                </a:cubicBezTo>
                <a:cubicBezTo>
                  <a:pt x="64302" y="6435600"/>
                  <a:pt x="68176" y="6406542"/>
                  <a:pt x="63794" y="6393381"/>
                </a:cubicBezTo>
                <a:cubicBezTo>
                  <a:pt x="87384" y="6347124"/>
                  <a:pt x="95956" y="6355867"/>
                  <a:pt x="106081" y="6308405"/>
                </a:cubicBezTo>
                <a:cubicBezTo>
                  <a:pt x="113812" y="6278148"/>
                  <a:pt x="101282" y="6242621"/>
                  <a:pt x="113316" y="6212827"/>
                </a:cubicBezTo>
                <a:cubicBezTo>
                  <a:pt x="156730" y="6067155"/>
                  <a:pt x="232746" y="6024676"/>
                  <a:pt x="254196" y="5897402"/>
                </a:cubicBezTo>
                <a:cubicBezTo>
                  <a:pt x="278709" y="5861657"/>
                  <a:pt x="256257" y="5849960"/>
                  <a:pt x="262830" y="5814193"/>
                </a:cubicBezTo>
                <a:cubicBezTo>
                  <a:pt x="292627" y="5729321"/>
                  <a:pt x="262967" y="5779716"/>
                  <a:pt x="280557" y="5702062"/>
                </a:cubicBezTo>
                <a:cubicBezTo>
                  <a:pt x="301001" y="5690324"/>
                  <a:pt x="289062" y="5671797"/>
                  <a:pt x="297372" y="5654420"/>
                </a:cubicBezTo>
                <a:cubicBezTo>
                  <a:pt x="310717" y="5602328"/>
                  <a:pt x="319320" y="5592033"/>
                  <a:pt x="335148" y="5528164"/>
                </a:cubicBezTo>
                <a:cubicBezTo>
                  <a:pt x="331779" y="5417827"/>
                  <a:pt x="359342" y="5444441"/>
                  <a:pt x="360460" y="5405598"/>
                </a:cubicBezTo>
                <a:cubicBezTo>
                  <a:pt x="382241" y="5333681"/>
                  <a:pt x="391308" y="5299039"/>
                  <a:pt x="397460" y="5273144"/>
                </a:cubicBezTo>
                <a:cubicBezTo>
                  <a:pt x="403590" y="5241156"/>
                  <a:pt x="498677" y="5031223"/>
                  <a:pt x="494993" y="4964102"/>
                </a:cubicBezTo>
                <a:cubicBezTo>
                  <a:pt x="509257" y="4834400"/>
                  <a:pt x="557982" y="4859515"/>
                  <a:pt x="568696" y="4673314"/>
                </a:cubicBezTo>
                <a:cubicBezTo>
                  <a:pt x="562875" y="4576630"/>
                  <a:pt x="603384" y="4599723"/>
                  <a:pt x="564053" y="4444162"/>
                </a:cubicBezTo>
                <a:cubicBezTo>
                  <a:pt x="584088" y="4367766"/>
                  <a:pt x="539882" y="4356597"/>
                  <a:pt x="562482" y="4238831"/>
                </a:cubicBezTo>
                <a:cubicBezTo>
                  <a:pt x="563771" y="4228532"/>
                  <a:pt x="565115" y="4176012"/>
                  <a:pt x="566528" y="4167684"/>
                </a:cubicBezTo>
                <a:cubicBezTo>
                  <a:pt x="564092" y="4133380"/>
                  <a:pt x="570965" y="4101677"/>
                  <a:pt x="565861" y="4066422"/>
                </a:cubicBezTo>
                <a:cubicBezTo>
                  <a:pt x="560756" y="4031167"/>
                  <a:pt x="538898" y="3990412"/>
                  <a:pt x="535898" y="3956159"/>
                </a:cubicBezTo>
                <a:cubicBezTo>
                  <a:pt x="531004" y="3900312"/>
                  <a:pt x="534822" y="3857908"/>
                  <a:pt x="529864" y="3827475"/>
                </a:cubicBezTo>
                <a:cubicBezTo>
                  <a:pt x="531280" y="3816371"/>
                  <a:pt x="529214" y="3754146"/>
                  <a:pt x="529398" y="3731753"/>
                </a:cubicBezTo>
                <a:cubicBezTo>
                  <a:pt x="528440" y="3695632"/>
                  <a:pt x="516799" y="3663823"/>
                  <a:pt x="516932" y="3591228"/>
                </a:cubicBezTo>
                <a:cubicBezTo>
                  <a:pt x="516182" y="3570529"/>
                  <a:pt x="515070" y="3493177"/>
                  <a:pt x="516408" y="3470066"/>
                </a:cubicBezTo>
                <a:cubicBezTo>
                  <a:pt x="518516" y="3452307"/>
                  <a:pt x="501804" y="3396112"/>
                  <a:pt x="503912" y="3378353"/>
                </a:cubicBezTo>
                <a:lnTo>
                  <a:pt x="510998" y="3426234"/>
                </a:lnTo>
                <a:lnTo>
                  <a:pt x="493021" y="3298102"/>
                </a:lnTo>
                <a:cubicBezTo>
                  <a:pt x="493214" y="3294338"/>
                  <a:pt x="479452" y="3243952"/>
                  <a:pt x="476639" y="3237723"/>
                </a:cubicBezTo>
                <a:cubicBezTo>
                  <a:pt x="477369" y="3215695"/>
                  <a:pt x="494992" y="3193666"/>
                  <a:pt x="495722" y="3171637"/>
                </a:cubicBezTo>
                <a:cubicBezTo>
                  <a:pt x="481856" y="3119765"/>
                  <a:pt x="465452" y="3125243"/>
                  <a:pt x="450994" y="3065288"/>
                </a:cubicBezTo>
                <a:cubicBezTo>
                  <a:pt x="450473" y="3010398"/>
                  <a:pt x="430414" y="2952609"/>
                  <a:pt x="421746" y="2897536"/>
                </a:cubicBezTo>
                <a:cubicBezTo>
                  <a:pt x="400922" y="2881359"/>
                  <a:pt x="396356" y="2866991"/>
                  <a:pt x="385928" y="2840607"/>
                </a:cubicBezTo>
                <a:lnTo>
                  <a:pt x="352690" y="2704145"/>
                </a:lnTo>
                <a:cubicBezTo>
                  <a:pt x="340107" y="2662486"/>
                  <a:pt x="333280" y="2619036"/>
                  <a:pt x="327326" y="2596651"/>
                </a:cubicBezTo>
                <a:cubicBezTo>
                  <a:pt x="320226" y="2593515"/>
                  <a:pt x="322845" y="2562919"/>
                  <a:pt x="316968" y="2569830"/>
                </a:cubicBezTo>
                <a:cubicBezTo>
                  <a:pt x="318605" y="2548205"/>
                  <a:pt x="298030" y="2527006"/>
                  <a:pt x="291337" y="2512570"/>
                </a:cubicBezTo>
                <a:lnTo>
                  <a:pt x="296082" y="2497590"/>
                </a:lnTo>
                <a:cubicBezTo>
                  <a:pt x="296082" y="2497555"/>
                  <a:pt x="296082" y="2497521"/>
                  <a:pt x="296084" y="2497483"/>
                </a:cubicBezTo>
                <a:cubicBezTo>
                  <a:pt x="296167" y="2488909"/>
                  <a:pt x="295802" y="2483236"/>
                  <a:pt x="294022" y="2484247"/>
                </a:cubicBezTo>
                <a:lnTo>
                  <a:pt x="292784" y="2486499"/>
                </a:lnTo>
                <a:lnTo>
                  <a:pt x="275200" y="2427557"/>
                </a:lnTo>
                <a:lnTo>
                  <a:pt x="286266" y="2384112"/>
                </a:lnTo>
                <a:cubicBezTo>
                  <a:pt x="281552" y="2356889"/>
                  <a:pt x="268975" y="2302167"/>
                  <a:pt x="263813" y="2270223"/>
                </a:cubicBezTo>
                <a:cubicBezTo>
                  <a:pt x="260813" y="2252348"/>
                  <a:pt x="240336" y="2209833"/>
                  <a:pt x="238402" y="2198449"/>
                </a:cubicBezTo>
                <a:lnTo>
                  <a:pt x="235318" y="2195917"/>
                </a:lnTo>
                <a:lnTo>
                  <a:pt x="230374" y="2180424"/>
                </a:lnTo>
                <a:lnTo>
                  <a:pt x="218180" y="2103866"/>
                </a:lnTo>
                <a:lnTo>
                  <a:pt x="215674" y="2091957"/>
                </a:lnTo>
                <a:cubicBezTo>
                  <a:pt x="213530" y="2076472"/>
                  <a:pt x="207358" y="2026694"/>
                  <a:pt x="205319" y="2010962"/>
                </a:cubicBezTo>
                <a:cubicBezTo>
                  <a:pt x="205156" y="2005218"/>
                  <a:pt x="204594" y="2000520"/>
                  <a:pt x="203437" y="1997565"/>
                </a:cubicBezTo>
                <a:lnTo>
                  <a:pt x="199907" y="1995657"/>
                </a:lnTo>
                <a:cubicBezTo>
                  <a:pt x="199736" y="1993986"/>
                  <a:pt x="199562" y="1992316"/>
                  <a:pt x="199391" y="1990646"/>
                </a:cubicBezTo>
                <a:lnTo>
                  <a:pt x="208753" y="1964565"/>
                </a:lnTo>
                <a:cubicBezTo>
                  <a:pt x="217880" y="1924146"/>
                  <a:pt x="220709" y="1860908"/>
                  <a:pt x="205295" y="1849539"/>
                </a:cubicBezTo>
                <a:cubicBezTo>
                  <a:pt x="201352" y="1822143"/>
                  <a:pt x="217642" y="1765000"/>
                  <a:pt x="215900" y="1739005"/>
                </a:cubicBezTo>
                <a:cubicBezTo>
                  <a:pt x="215305" y="1683384"/>
                  <a:pt x="214710" y="1627764"/>
                  <a:pt x="214116" y="1572143"/>
                </a:cubicBezTo>
                <a:lnTo>
                  <a:pt x="171292" y="1394445"/>
                </a:lnTo>
                <a:lnTo>
                  <a:pt x="147310" y="1368244"/>
                </a:lnTo>
                <a:cubicBezTo>
                  <a:pt x="150887" y="1343046"/>
                  <a:pt x="142396" y="1338329"/>
                  <a:pt x="136918" y="1304100"/>
                </a:cubicBezTo>
                <a:cubicBezTo>
                  <a:pt x="140988" y="1289635"/>
                  <a:pt x="138268" y="1278156"/>
                  <a:pt x="133350" y="1266991"/>
                </a:cubicBezTo>
                <a:cubicBezTo>
                  <a:pt x="133212" y="1233548"/>
                  <a:pt x="125209" y="1203243"/>
                  <a:pt x="120972" y="1165753"/>
                </a:cubicBezTo>
                <a:cubicBezTo>
                  <a:pt x="124590" y="1125005"/>
                  <a:pt x="127933" y="1116514"/>
                  <a:pt x="123458" y="1076447"/>
                </a:cubicBezTo>
                <a:lnTo>
                  <a:pt x="97854" y="1017164"/>
                </a:lnTo>
                <a:lnTo>
                  <a:pt x="87953" y="994620"/>
                </a:lnTo>
                <a:lnTo>
                  <a:pt x="88632" y="989015"/>
                </a:lnTo>
                <a:cubicBezTo>
                  <a:pt x="88926" y="985113"/>
                  <a:pt x="88892" y="982471"/>
                  <a:pt x="88620" y="980586"/>
                </a:cubicBezTo>
                <a:lnTo>
                  <a:pt x="88469" y="980346"/>
                </a:lnTo>
                <a:cubicBezTo>
                  <a:pt x="88563" y="977736"/>
                  <a:pt x="88658" y="975127"/>
                  <a:pt x="88753" y="972517"/>
                </a:cubicBezTo>
                <a:cubicBezTo>
                  <a:pt x="89577" y="959384"/>
                  <a:pt x="90705" y="946679"/>
                  <a:pt x="92049" y="934639"/>
                </a:cubicBezTo>
                <a:cubicBezTo>
                  <a:pt x="89786" y="915687"/>
                  <a:pt x="78339" y="873402"/>
                  <a:pt x="75170" y="858806"/>
                </a:cubicBezTo>
                <a:cubicBezTo>
                  <a:pt x="75311" y="853363"/>
                  <a:pt x="74422" y="849791"/>
                  <a:pt x="73032" y="847069"/>
                </a:cubicBezTo>
                <a:lnTo>
                  <a:pt x="72378" y="846222"/>
                </a:lnTo>
                <a:lnTo>
                  <a:pt x="79554" y="769298"/>
                </a:lnTo>
                <a:lnTo>
                  <a:pt x="81564" y="766224"/>
                </a:lnTo>
                <a:cubicBezTo>
                  <a:pt x="82786" y="762689"/>
                  <a:pt x="83312" y="757352"/>
                  <a:pt x="82266" y="747981"/>
                </a:cubicBezTo>
                <a:lnTo>
                  <a:pt x="81702" y="745740"/>
                </a:lnTo>
                <a:lnTo>
                  <a:pt x="103923" y="677309"/>
                </a:lnTo>
                <a:cubicBezTo>
                  <a:pt x="105299" y="672730"/>
                  <a:pt x="102678" y="623245"/>
                  <a:pt x="104946" y="620242"/>
                </a:cubicBezTo>
                <a:cubicBezTo>
                  <a:pt x="92830" y="565919"/>
                  <a:pt x="114403" y="564337"/>
                  <a:pt x="112314" y="507811"/>
                </a:cubicBezTo>
                <a:cubicBezTo>
                  <a:pt x="111846" y="486024"/>
                  <a:pt x="112944" y="445088"/>
                  <a:pt x="120754" y="390502"/>
                </a:cubicBezTo>
                <a:cubicBezTo>
                  <a:pt x="118044" y="345330"/>
                  <a:pt x="97534" y="291126"/>
                  <a:pt x="96054" y="236774"/>
                </a:cubicBezTo>
                <a:cubicBezTo>
                  <a:pt x="94028" y="198301"/>
                  <a:pt x="94008" y="171041"/>
                  <a:pt x="100614" y="106394"/>
                </a:cubicBezTo>
                <a:cubicBezTo>
                  <a:pt x="84650" y="66832"/>
                  <a:pt x="99424" y="89628"/>
                  <a:pt x="96438" y="51592"/>
                </a:cubicBezTo>
                <a:cubicBezTo>
                  <a:pt x="111136" y="65057"/>
                  <a:pt x="88198" y="4390"/>
                  <a:pt x="104784" y="6004"/>
                </a:cubicBezTo>
                <a:close/>
              </a:path>
            </a:pathLst>
          </a:custGeom>
          <a:solidFill>
            <a:srgbClr val="82766A">
              <a:alpha val="15000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B3E7C62F-013B-4BF0-A4FA-40596DEA7D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40976" y="736749"/>
            <a:ext cx="2418028" cy="2601058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381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3C2E9C5E-17C7-D181-41B7-86859AD37F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03330" y="976160"/>
            <a:ext cx="2093320" cy="2109674"/>
          </a:xfrm>
          <a:prstGeom prst="rect">
            <a:avLst/>
          </a:prstGeom>
        </p:spPr>
      </p:pic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A06EE196-46B1-4987-B8E2-2681AD6A94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042463" y="3502043"/>
            <a:ext cx="2418028" cy="2600552"/>
          </a:xfrm>
          <a:custGeom>
            <a:avLst/>
            <a:gdLst>
              <a:gd name="connsiteX0" fmla="*/ 0 w 2400300"/>
              <a:gd name="connsiteY0" fmla="*/ 0 h 2400300"/>
              <a:gd name="connsiteX1" fmla="*/ 2400300 w 2400300"/>
              <a:gd name="connsiteY1" fmla="*/ 0 h 2400300"/>
              <a:gd name="connsiteX2" fmla="*/ 2400300 w 2400300"/>
              <a:gd name="connsiteY2" fmla="*/ 2400300 h 2400300"/>
              <a:gd name="connsiteX3" fmla="*/ 0 w 2400300"/>
              <a:gd name="connsiteY3" fmla="*/ 2400300 h 2400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00300" h="2400300">
                <a:moveTo>
                  <a:pt x="0" y="0"/>
                </a:moveTo>
                <a:lnTo>
                  <a:pt x="2400300" y="0"/>
                </a:lnTo>
                <a:lnTo>
                  <a:pt x="2400300" y="2400300"/>
                </a:lnTo>
                <a:lnTo>
                  <a:pt x="0" y="240030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ffectLst>
            <a:outerShdw blurRad="38100" dist="12700" dir="3000000" algn="tl" rotWithShape="0">
              <a:prstClr val="black">
                <a:alpha val="2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Rectangle 6">
            <a:extLst>
              <a:ext uri="{FF2B5EF4-FFF2-40B4-BE49-F238E27FC236}">
                <a16:creationId xmlns:a16="http://schemas.microsoft.com/office/drawing/2014/main" id="{C99D11B4-B61D-4ECC-AA3A-DE3A9B6926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800048" y="3234332"/>
            <a:ext cx="1027015" cy="361496"/>
          </a:xfrm>
          <a:custGeom>
            <a:avLst/>
            <a:gdLst>
              <a:gd name="connsiteX0" fmla="*/ 0 w 2142503"/>
              <a:gd name="connsiteY0" fmla="*/ 0 h 571500"/>
              <a:gd name="connsiteX1" fmla="*/ 2142503 w 2142503"/>
              <a:gd name="connsiteY1" fmla="*/ 0 h 571500"/>
              <a:gd name="connsiteX2" fmla="*/ 2142503 w 2142503"/>
              <a:gd name="connsiteY2" fmla="*/ 571500 h 571500"/>
              <a:gd name="connsiteX3" fmla="*/ 0 w 2142503"/>
              <a:gd name="connsiteY3" fmla="*/ 571500 h 571500"/>
              <a:gd name="connsiteX4" fmla="*/ 0 w 2142503"/>
              <a:gd name="connsiteY4" fmla="*/ 0 h 571500"/>
              <a:gd name="connsiteX0" fmla="*/ 0 w 2142503"/>
              <a:gd name="connsiteY0" fmla="*/ 0 h 582145"/>
              <a:gd name="connsiteX1" fmla="*/ 2142503 w 2142503"/>
              <a:gd name="connsiteY1" fmla="*/ 0 h 582145"/>
              <a:gd name="connsiteX2" fmla="*/ 2142503 w 2142503"/>
              <a:gd name="connsiteY2" fmla="*/ 571500 h 582145"/>
              <a:gd name="connsiteX3" fmla="*/ 2050917 w 2142503"/>
              <a:gd name="connsiteY3" fmla="*/ 582088 h 582145"/>
              <a:gd name="connsiteX4" fmla="*/ 0 w 2142503"/>
              <a:gd name="connsiteY4" fmla="*/ 571500 h 582145"/>
              <a:gd name="connsiteX5" fmla="*/ 0 w 2142503"/>
              <a:gd name="connsiteY5" fmla="*/ 0 h 582145"/>
              <a:gd name="connsiteX0" fmla="*/ 0 w 2159832"/>
              <a:gd name="connsiteY0" fmla="*/ 0 h 582145"/>
              <a:gd name="connsiteX1" fmla="*/ 2142503 w 2159832"/>
              <a:gd name="connsiteY1" fmla="*/ 0 h 582145"/>
              <a:gd name="connsiteX2" fmla="*/ 2159829 w 2159832"/>
              <a:gd name="connsiteY2" fmla="*/ 96526 h 582145"/>
              <a:gd name="connsiteX3" fmla="*/ 2142503 w 2159832"/>
              <a:gd name="connsiteY3" fmla="*/ 571500 h 582145"/>
              <a:gd name="connsiteX4" fmla="*/ 2050917 w 2159832"/>
              <a:gd name="connsiteY4" fmla="*/ 582088 h 582145"/>
              <a:gd name="connsiteX5" fmla="*/ 0 w 2159832"/>
              <a:gd name="connsiteY5" fmla="*/ 571500 h 582145"/>
              <a:gd name="connsiteX6" fmla="*/ 0 w 2159832"/>
              <a:gd name="connsiteY6" fmla="*/ 0 h 582145"/>
              <a:gd name="connsiteX0" fmla="*/ 0 w 2159832"/>
              <a:gd name="connsiteY0" fmla="*/ 12386 h 594531"/>
              <a:gd name="connsiteX1" fmla="*/ 67826 w 2159832"/>
              <a:gd name="connsiteY1" fmla="*/ 0 h 594531"/>
              <a:gd name="connsiteX2" fmla="*/ 2142503 w 2159832"/>
              <a:gd name="connsiteY2" fmla="*/ 12386 h 594531"/>
              <a:gd name="connsiteX3" fmla="*/ 2159829 w 2159832"/>
              <a:gd name="connsiteY3" fmla="*/ 108912 h 594531"/>
              <a:gd name="connsiteX4" fmla="*/ 2142503 w 2159832"/>
              <a:gd name="connsiteY4" fmla="*/ 583886 h 594531"/>
              <a:gd name="connsiteX5" fmla="*/ 2050917 w 2159832"/>
              <a:gd name="connsiteY5" fmla="*/ 594474 h 594531"/>
              <a:gd name="connsiteX6" fmla="*/ 0 w 2159832"/>
              <a:gd name="connsiteY6" fmla="*/ 583886 h 594531"/>
              <a:gd name="connsiteX7" fmla="*/ 0 w 2159832"/>
              <a:gd name="connsiteY7" fmla="*/ 12386 h 594531"/>
              <a:gd name="connsiteX0" fmla="*/ 0 w 2168908"/>
              <a:gd name="connsiteY0" fmla="*/ 26000 h 594531"/>
              <a:gd name="connsiteX1" fmla="*/ 76902 w 2168908"/>
              <a:gd name="connsiteY1" fmla="*/ 0 h 594531"/>
              <a:gd name="connsiteX2" fmla="*/ 2151579 w 2168908"/>
              <a:gd name="connsiteY2" fmla="*/ 12386 h 594531"/>
              <a:gd name="connsiteX3" fmla="*/ 2168905 w 2168908"/>
              <a:gd name="connsiteY3" fmla="*/ 108912 h 594531"/>
              <a:gd name="connsiteX4" fmla="*/ 2151579 w 2168908"/>
              <a:gd name="connsiteY4" fmla="*/ 583886 h 594531"/>
              <a:gd name="connsiteX5" fmla="*/ 2059993 w 2168908"/>
              <a:gd name="connsiteY5" fmla="*/ 594474 h 594531"/>
              <a:gd name="connsiteX6" fmla="*/ 9076 w 2168908"/>
              <a:gd name="connsiteY6" fmla="*/ 583886 h 594531"/>
              <a:gd name="connsiteX7" fmla="*/ 0 w 2168908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5393 w 2174301"/>
              <a:gd name="connsiteY0" fmla="*/ 26000 h 594531"/>
              <a:gd name="connsiteX1" fmla="*/ 82295 w 2174301"/>
              <a:gd name="connsiteY1" fmla="*/ 0 h 594531"/>
              <a:gd name="connsiteX2" fmla="*/ 2156972 w 2174301"/>
              <a:gd name="connsiteY2" fmla="*/ 12386 h 594531"/>
              <a:gd name="connsiteX3" fmla="*/ 2174298 w 2174301"/>
              <a:gd name="connsiteY3" fmla="*/ 108912 h 594531"/>
              <a:gd name="connsiteX4" fmla="*/ 2156972 w 2174301"/>
              <a:gd name="connsiteY4" fmla="*/ 583886 h 594531"/>
              <a:gd name="connsiteX5" fmla="*/ 2065386 w 2174301"/>
              <a:gd name="connsiteY5" fmla="*/ 594474 h 594531"/>
              <a:gd name="connsiteX6" fmla="*/ 14469 w 2174301"/>
              <a:gd name="connsiteY6" fmla="*/ 583886 h 594531"/>
              <a:gd name="connsiteX7" fmla="*/ 5393 w 2174301"/>
              <a:gd name="connsiteY7" fmla="*/ 26000 h 594531"/>
              <a:gd name="connsiteX0" fmla="*/ 147197 w 2316105"/>
              <a:gd name="connsiteY0" fmla="*/ 26000 h 594531"/>
              <a:gd name="connsiteX1" fmla="*/ 224099 w 2316105"/>
              <a:gd name="connsiteY1" fmla="*/ 0 h 594531"/>
              <a:gd name="connsiteX2" fmla="*/ 2298776 w 2316105"/>
              <a:gd name="connsiteY2" fmla="*/ 12386 h 594531"/>
              <a:gd name="connsiteX3" fmla="*/ 2316102 w 2316105"/>
              <a:gd name="connsiteY3" fmla="*/ 108912 h 594531"/>
              <a:gd name="connsiteX4" fmla="*/ 2298776 w 2316105"/>
              <a:gd name="connsiteY4" fmla="*/ 583886 h 594531"/>
              <a:gd name="connsiteX5" fmla="*/ 2207190 w 2316105"/>
              <a:gd name="connsiteY5" fmla="*/ 594474 h 594531"/>
              <a:gd name="connsiteX6" fmla="*/ 156273 w 2316105"/>
              <a:gd name="connsiteY6" fmla="*/ 583886 h 594531"/>
              <a:gd name="connsiteX7" fmla="*/ 142416 w 2316105"/>
              <a:gd name="connsiteY7" fmla="*/ 235975 h 594531"/>
              <a:gd name="connsiteX8" fmla="*/ 147197 w 2316105"/>
              <a:gd name="connsiteY8" fmla="*/ 26000 h 594531"/>
              <a:gd name="connsiteX0" fmla="*/ 154684 w 2323592"/>
              <a:gd name="connsiteY0" fmla="*/ 26000 h 594531"/>
              <a:gd name="connsiteX1" fmla="*/ 231586 w 2323592"/>
              <a:gd name="connsiteY1" fmla="*/ 0 h 594531"/>
              <a:gd name="connsiteX2" fmla="*/ 2306263 w 2323592"/>
              <a:gd name="connsiteY2" fmla="*/ 12386 h 594531"/>
              <a:gd name="connsiteX3" fmla="*/ 2323589 w 2323592"/>
              <a:gd name="connsiteY3" fmla="*/ 108912 h 594531"/>
              <a:gd name="connsiteX4" fmla="*/ 2306263 w 2323592"/>
              <a:gd name="connsiteY4" fmla="*/ 583886 h 594531"/>
              <a:gd name="connsiteX5" fmla="*/ 2214677 w 2323592"/>
              <a:gd name="connsiteY5" fmla="*/ 594474 h 594531"/>
              <a:gd name="connsiteX6" fmla="*/ 163760 w 2323592"/>
              <a:gd name="connsiteY6" fmla="*/ 583886 h 594531"/>
              <a:gd name="connsiteX7" fmla="*/ 158979 w 2323592"/>
              <a:gd name="connsiteY7" fmla="*/ 403879 h 594531"/>
              <a:gd name="connsiteX8" fmla="*/ 149903 w 2323592"/>
              <a:gd name="connsiteY8" fmla="*/ 235975 h 594531"/>
              <a:gd name="connsiteX9" fmla="*/ 154684 w 2323592"/>
              <a:gd name="connsiteY9" fmla="*/ 26000 h 594531"/>
              <a:gd name="connsiteX0" fmla="*/ 13665 w 2182573"/>
              <a:gd name="connsiteY0" fmla="*/ 26000 h 594531"/>
              <a:gd name="connsiteX1" fmla="*/ 90567 w 2182573"/>
              <a:gd name="connsiteY1" fmla="*/ 0 h 594531"/>
              <a:gd name="connsiteX2" fmla="*/ 2165244 w 2182573"/>
              <a:gd name="connsiteY2" fmla="*/ 12386 h 594531"/>
              <a:gd name="connsiteX3" fmla="*/ 2182570 w 2182573"/>
              <a:gd name="connsiteY3" fmla="*/ 108912 h 594531"/>
              <a:gd name="connsiteX4" fmla="*/ 2165244 w 2182573"/>
              <a:gd name="connsiteY4" fmla="*/ 583886 h 594531"/>
              <a:gd name="connsiteX5" fmla="*/ 2073658 w 2182573"/>
              <a:gd name="connsiteY5" fmla="*/ 594474 h 594531"/>
              <a:gd name="connsiteX6" fmla="*/ 22741 w 2182573"/>
              <a:gd name="connsiteY6" fmla="*/ 583886 h 594531"/>
              <a:gd name="connsiteX7" fmla="*/ 17960 w 2182573"/>
              <a:gd name="connsiteY7" fmla="*/ 403879 h 594531"/>
              <a:gd name="connsiteX8" fmla="*/ 8884 w 2182573"/>
              <a:gd name="connsiteY8" fmla="*/ 235975 h 594531"/>
              <a:gd name="connsiteX9" fmla="*/ 13665 w 2182573"/>
              <a:gd name="connsiteY9" fmla="*/ 26000 h 594531"/>
              <a:gd name="connsiteX0" fmla="*/ 13665 w 2202120"/>
              <a:gd name="connsiteY0" fmla="*/ 26000 h 594531"/>
              <a:gd name="connsiteX1" fmla="*/ 90567 w 2202120"/>
              <a:gd name="connsiteY1" fmla="*/ 0 h 594531"/>
              <a:gd name="connsiteX2" fmla="*/ 2165244 w 2202120"/>
              <a:gd name="connsiteY2" fmla="*/ 12386 h 594531"/>
              <a:gd name="connsiteX3" fmla="*/ 2182570 w 2202120"/>
              <a:gd name="connsiteY3" fmla="*/ 108912 h 594531"/>
              <a:gd name="connsiteX4" fmla="*/ 2192471 w 2202120"/>
              <a:gd name="connsiteY4" fmla="*/ 583886 h 594531"/>
              <a:gd name="connsiteX5" fmla="*/ 2073658 w 2202120"/>
              <a:gd name="connsiteY5" fmla="*/ 594474 h 594531"/>
              <a:gd name="connsiteX6" fmla="*/ 22741 w 2202120"/>
              <a:gd name="connsiteY6" fmla="*/ 583886 h 594531"/>
              <a:gd name="connsiteX7" fmla="*/ 17960 w 2202120"/>
              <a:gd name="connsiteY7" fmla="*/ 403879 h 594531"/>
              <a:gd name="connsiteX8" fmla="*/ 8884 w 2202120"/>
              <a:gd name="connsiteY8" fmla="*/ 235975 h 594531"/>
              <a:gd name="connsiteX9" fmla="*/ 13665 w 2202120"/>
              <a:gd name="connsiteY9" fmla="*/ 26000 h 594531"/>
              <a:gd name="connsiteX0" fmla="*/ 13665 w 2202036"/>
              <a:gd name="connsiteY0" fmla="*/ 26000 h 594531"/>
              <a:gd name="connsiteX1" fmla="*/ 90567 w 2202036"/>
              <a:gd name="connsiteY1" fmla="*/ 0 h 594531"/>
              <a:gd name="connsiteX2" fmla="*/ 2165244 w 2202036"/>
              <a:gd name="connsiteY2" fmla="*/ 12386 h 594531"/>
              <a:gd name="connsiteX3" fmla="*/ 2182570 w 2202036"/>
              <a:gd name="connsiteY3" fmla="*/ 108912 h 594531"/>
              <a:gd name="connsiteX4" fmla="*/ 2191645 w 2202036"/>
              <a:gd name="connsiteY4" fmla="*/ 422031 h 594531"/>
              <a:gd name="connsiteX5" fmla="*/ 2192471 w 2202036"/>
              <a:gd name="connsiteY5" fmla="*/ 583886 h 594531"/>
              <a:gd name="connsiteX6" fmla="*/ 2073658 w 2202036"/>
              <a:gd name="connsiteY6" fmla="*/ 594474 h 594531"/>
              <a:gd name="connsiteX7" fmla="*/ 22741 w 2202036"/>
              <a:gd name="connsiteY7" fmla="*/ 583886 h 594531"/>
              <a:gd name="connsiteX8" fmla="*/ 17960 w 2202036"/>
              <a:gd name="connsiteY8" fmla="*/ 403879 h 594531"/>
              <a:gd name="connsiteX9" fmla="*/ 8884 w 2202036"/>
              <a:gd name="connsiteY9" fmla="*/ 235975 h 594531"/>
              <a:gd name="connsiteX10" fmla="*/ 13665 w 2202036"/>
              <a:gd name="connsiteY10" fmla="*/ 26000 h 594531"/>
              <a:gd name="connsiteX0" fmla="*/ 142254 w 2330625"/>
              <a:gd name="connsiteY0" fmla="*/ 26000 h 594531"/>
              <a:gd name="connsiteX1" fmla="*/ 219156 w 2330625"/>
              <a:gd name="connsiteY1" fmla="*/ 0 h 594531"/>
              <a:gd name="connsiteX2" fmla="*/ 2293833 w 2330625"/>
              <a:gd name="connsiteY2" fmla="*/ 12386 h 594531"/>
              <a:gd name="connsiteX3" fmla="*/ 2311159 w 2330625"/>
              <a:gd name="connsiteY3" fmla="*/ 108912 h 594531"/>
              <a:gd name="connsiteX4" fmla="*/ 2320234 w 2330625"/>
              <a:gd name="connsiteY4" fmla="*/ 422031 h 594531"/>
              <a:gd name="connsiteX5" fmla="*/ 2321060 w 2330625"/>
              <a:gd name="connsiteY5" fmla="*/ 583886 h 594531"/>
              <a:gd name="connsiteX6" fmla="*/ 2202247 w 2330625"/>
              <a:gd name="connsiteY6" fmla="*/ 594474 h 594531"/>
              <a:gd name="connsiteX7" fmla="*/ 151330 w 2330625"/>
              <a:gd name="connsiteY7" fmla="*/ 583886 h 594531"/>
              <a:gd name="connsiteX8" fmla="*/ 155624 w 2330625"/>
              <a:gd name="connsiteY8" fmla="*/ 512790 h 594531"/>
              <a:gd name="connsiteX9" fmla="*/ 146549 w 2330625"/>
              <a:gd name="connsiteY9" fmla="*/ 403879 h 594531"/>
              <a:gd name="connsiteX10" fmla="*/ 137473 w 2330625"/>
              <a:gd name="connsiteY10" fmla="*/ 235975 h 594531"/>
              <a:gd name="connsiteX11" fmla="*/ 142254 w 2330625"/>
              <a:gd name="connsiteY11" fmla="*/ 26000 h 594531"/>
              <a:gd name="connsiteX0" fmla="*/ 13413 w 2201784"/>
              <a:gd name="connsiteY0" fmla="*/ 26000 h 594531"/>
              <a:gd name="connsiteX1" fmla="*/ 90315 w 2201784"/>
              <a:gd name="connsiteY1" fmla="*/ 0 h 594531"/>
              <a:gd name="connsiteX2" fmla="*/ 2164992 w 2201784"/>
              <a:gd name="connsiteY2" fmla="*/ 12386 h 594531"/>
              <a:gd name="connsiteX3" fmla="*/ 2182318 w 2201784"/>
              <a:gd name="connsiteY3" fmla="*/ 108912 h 594531"/>
              <a:gd name="connsiteX4" fmla="*/ 2191393 w 2201784"/>
              <a:gd name="connsiteY4" fmla="*/ 422031 h 594531"/>
              <a:gd name="connsiteX5" fmla="*/ 2192219 w 2201784"/>
              <a:gd name="connsiteY5" fmla="*/ 583886 h 594531"/>
              <a:gd name="connsiteX6" fmla="*/ 2073406 w 2201784"/>
              <a:gd name="connsiteY6" fmla="*/ 594474 h 594531"/>
              <a:gd name="connsiteX7" fmla="*/ 22489 w 2201784"/>
              <a:gd name="connsiteY7" fmla="*/ 583886 h 594531"/>
              <a:gd name="connsiteX8" fmla="*/ 26783 w 2201784"/>
              <a:gd name="connsiteY8" fmla="*/ 512790 h 594531"/>
              <a:gd name="connsiteX9" fmla="*/ 17708 w 2201784"/>
              <a:gd name="connsiteY9" fmla="*/ 403879 h 594531"/>
              <a:gd name="connsiteX10" fmla="*/ 8632 w 2201784"/>
              <a:gd name="connsiteY10" fmla="*/ 235975 h 594531"/>
              <a:gd name="connsiteX11" fmla="*/ 13413 w 2201784"/>
              <a:gd name="connsiteY11" fmla="*/ 26000 h 5945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201784" h="594531">
                <a:moveTo>
                  <a:pt x="13413" y="26000"/>
                </a:moveTo>
                <a:cubicBezTo>
                  <a:pt x="37534" y="24897"/>
                  <a:pt x="66194" y="1103"/>
                  <a:pt x="90315" y="0"/>
                </a:cubicBezTo>
                <a:lnTo>
                  <a:pt x="2164992" y="12386"/>
                </a:lnTo>
                <a:cubicBezTo>
                  <a:pt x="2164717" y="43049"/>
                  <a:pt x="2182593" y="78249"/>
                  <a:pt x="2182318" y="108912"/>
                </a:cubicBezTo>
                <a:cubicBezTo>
                  <a:pt x="2188231" y="177186"/>
                  <a:pt x="2189743" y="342869"/>
                  <a:pt x="2191393" y="422031"/>
                </a:cubicBezTo>
                <a:cubicBezTo>
                  <a:pt x="2193043" y="501193"/>
                  <a:pt x="2213396" y="555146"/>
                  <a:pt x="2192219" y="583886"/>
                </a:cubicBezTo>
                <a:cubicBezTo>
                  <a:pt x="2172279" y="582877"/>
                  <a:pt x="2093346" y="595483"/>
                  <a:pt x="2073406" y="594474"/>
                </a:cubicBezTo>
                <a:lnTo>
                  <a:pt x="22489" y="583886"/>
                </a:lnTo>
                <a:cubicBezTo>
                  <a:pt x="5849" y="592962"/>
                  <a:pt x="27580" y="542791"/>
                  <a:pt x="26783" y="512790"/>
                </a:cubicBezTo>
                <a:cubicBezTo>
                  <a:pt x="25986" y="482789"/>
                  <a:pt x="18464" y="450015"/>
                  <a:pt x="17708" y="403879"/>
                </a:cubicBezTo>
                <a:cubicBezTo>
                  <a:pt x="16952" y="357743"/>
                  <a:pt x="-14855" y="308787"/>
                  <a:pt x="8632" y="235975"/>
                </a:cubicBezTo>
                <a:cubicBezTo>
                  <a:pt x="7119" y="142994"/>
                  <a:pt x="-201" y="65329"/>
                  <a:pt x="13413" y="26000"/>
                </a:cubicBezTo>
                <a:close/>
              </a:path>
            </a:pathLst>
          </a:custGeom>
          <a:solidFill>
            <a:srgbClr val="D9D4D0">
              <a:alpha val="50000"/>
            </a:srgbClr>
          </a:solidFill>
          <a:ln>
            <a:noFill/>
          </a:ln>
          <a:effectLst>
            <a:softEdge rad="63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12CF6333-719C-2418-6F49-1A43832EC6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03330" y="3741005"/>
            <a:ext cx="2093320" cy="2109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96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111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0" name="Sisällön paikkamerkki 2">
            <a:extLst>
              <a:ext uri="{FF2B5EF4-FFF2-40B4-BE49-F238E27FC236}">
                <a16:creationId xmlns:a16="http://schemas.microsoft.com/office/drawing/2014/main" id="{092A7AD9-1DCE-16F4-DD6B-B510A21D2B3C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61800544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Ryhmä 3">
            <a:extLst>
              <a:ext uri="{FF2B5EF4-FFF2-40B4-BE49-F238E27FC236}">
                <a16:creationId xmlns:a16="http://schemas.microsoft.com/office/drawing/2014/main" id="{70902844-D302-5FD4-E364-16487E60CB90}"/>
              </a:ext>
            </a:extLst>
          </p:cNvPr>
          <p:cNvGrpSpPr/>
          <p:nvPr/>
        </p:nvGrpSpPr>
        <p:grpSpPr>
          <a:xfrm>
            <a:off x="838200" y="147918"/>
            <a:ext cx="10515600" cy="1465729"/>
            <a:chOff x="3740534" y="2524640"/>
            <a:chExt cx="3034531" cy="1820718"/>
          </a:xfrm>
        </p:grpSpPr>
        <p:sp>
          <p:nvSpPr>
            <p:cNvPr id="6" name="Suorakulmio 5">
              <a:extLst>
                <a:ext uri="{FF2B5EF4-FFF2-40B4-BE49-F238E27FC236}">
                  <a16:creationId xmlns:a16="http://schemas.microsoft.com/office/drawing/2014/main" id="{91592098-BFC2-BE81-7A83-998E349D6D5C}"/>
                </a:ext>
              </a:extLst>
            </p:cNvPr>
            <p:cNvSpPr/>
            <p:nvPr/>
          </p:nvSpPr>
          <p:spPr>
            <a:xfrm>
              <a:off x="3740534" y="2524640"/>
              <a:ext cx="3034531" cy="1820718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2">
                <a:hueOff val="6443614"/>
                <a:satOff val="-18493"/>
                <a:lumOff val="-29609"/>
                <a:alphaOff val="0"/>
              </a:schemeClr>
            </a:fillRef>
            <a:effectRef idx="3">
              <a:schemeClr val="accent2">
                <a:hueOff val="6443614"/>
                <a:satOff val="-18493"/>
                <a:lumOff val="-29609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endParaRPr lang="fi-FI"/>
            </a:p>
          </p:txBody>
        </p:sp>
        <p:sp>
          <p:nvSpPr>
            <p:cNvPr id="16" name="Tekstiruutu 15">
              <a:extLst>
                <a:ext uri="{FF2B5EF4-FFF2-40B4-BE49-F238E27FC236}">
                  <a16:creationId xmlns:a16="http://schemas.microsoft.com/office/drawing/2014/main" id="{200AFA71-F372-0381-BECE-5536999B8E2D}"/>
                </a:ext>
              </a:extLst>
            </p:cNvPr>
            <p:cNvSpPr txBox="1"/>
            <p:nvPr/>
          </p:nvSpPr>
          <p:spPr>
            <a:xfrm>
              <a:off x="3740534" y="2524640"/>
              <a:ext cx="3034531" cy="182071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48695" tIns="156081" rIns="148695" bIns="156081" numCol="1" spcCol="1270" anchor="ctr" anchorCtr="0">
              <a:noAutofit/>
            </a:bodyPr>
            <a:lstStyle/>
            <a:p>
              <a:pPr marL="0" lvl="0" indent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i-FI" sz="2800" kern="1200" dirty="0"/>
                <a:t>How </a:t>
              </a:r>
              <a:r>
                <a:rPr lang="fi-FI" sz="2800" kern="1200" dirty="0" err="1"/>
                <a:t>can</a:t>
              </a:r>
              <a:r>
                <a:rPr lang="fi-FI" sz="2800" kern="1200" dirty="0"/>
                <a:t> </a:t>
              </a:r>
              <a:r>
                <a:rPr lang="fi-FI" sz="2800" kern="1200" dirty="0" err="1"/>
                <a:t>you</a:t>
              </a:r>
              <a:r>
                <a:rPr lang="fi-FI" sz="2800" kern="1200" dirty="0"/>
                <a:t> </a:t>
              </a:r>
              <a:r>
                <a:rPr lang="fi-FI" sz="2800" kern="1200" dirty="0" err="1"/>
                <a:t>influence</a:t>
              </a:r>
              <a:r>
                <a:rPr lang="fi-FI" sz="2800" kern="1200" dirty="0"/>
                <a:t> </a:t>
              </a:r>
              <a:r>
                <a:rPr lang="fi-FI" sz="2800" kern="1200" dirty="0" err="1"/>
                <a:t>consumption</a:t>
              </a:r>
              <a:r>
                <a:rPr lang="fi-FI" sz="2800" kern="1200" dirty="0"/>
                <a:t> and </a:t>
              </a:r>
              <a:r>
                <a:rPr lang="fi-FI" sz="2800" kern="1200" dirty="0" err="1"/>
                <a:t>the</a:t>
              </a:r>
              <a:r>
                <a:rPr lang="fi-FI" sz="2800" kern="1200" dirty="0"/>
                <a:t> </a:t>
              </a:r>
              <a:r>
                <a:rPr lang="fi-FI" sz="2800" kern="1200" dirty="0" err="1"/>
                <a:t>effects</a:t>
              </a:r>
              <a:r>
                <a:rPr lang="fi-FI" sz="2800" kern="1200" dirty="0"/>
                <a:t>  of </a:t>
              </a:r>
              <a:r>
                <a:rPr lang="fi-FI" sz="2800" kern="1200" dirty="0" err="1"/>
                <a:t>consumption</a:t>
              </a:r>
              <a:r>
                <a:rPr lang="fi-FI" sz="2800" kern="1200" dirty="0"/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51714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0" grpId="0">
        <p:bldAsOne/>
      </p:bldGraphic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95</Words>
  <Application>Microsoft Office PowerPoint</Application>
  <PresentationFormat>Laajakuva</PresentationFormat>
  <Paragraphs>14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Office-teema</vt:lpstr>
      <vt:lpstr>Ecologically Sustainable Development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Ecologically Sustainable Development</dc:title>
  <dc:creator>Merja Lippojoki</dc:creator>
  <cp:lastModifiedBy>Merja Lippojoki</cp:lastModifiedBy>
  <cp:revision>1</cp:revision>
  <dcterms:created xsi:type="dcterms:W3CDTF">2024-02-13T14:50:16Z</dcterms:created>
  <dcterms:modified xsi:type="dcterms:W3CDTF">2024-02-14T08:27:49Z</dcterms:modified>
</cp:coreProperties>
</file>