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005" r:id="rId4"/>
  </p:sldMasterIdLst>
  <p:notesMasterIdLst>
    <p:notesMasterId r:id="rId9"/>
  </p:notesMasterIdLst>
  <p:handoutMasterIdLst>
    <p:handoutMasterId r:id="rId10"/>
  </p:handoutMasterIdLst>
  <p:sldIdLst>
    <p:sldId id="256" r:id="rId5"/>
    <p:sldId id="260" r:id="rId6"/>
    <p:sldId id="303" r:id="rId7"/>
    <p:sldId id="304" r:id="rId8"/>
  </p:sldIdLst>
  <p:sldSz cx="24384000" cy="13716000"/>
  <p:notesSz cx="6794500" cy="9931400"/>
  <p:defaultTextStyle>
    <a:defPPr>
      <a:defRPr lang="en-US"/>
    </a:defPPr>
    <a:lvl1pPr marL="0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1pPr>
    <a:lvl2pPr marL="768096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2pPr>
    <a:lvl3pPr marL="1536192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3pPr>
    <a:lvl4pPr marL="2304288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4pPr>
    <a:lvl5pPr marL="3072384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5pPr>
    <a:lvl6pPr marL="3840480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6pPr>
    <a:lvl7pPr marL="4608576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7pPr>
    <a:lvl8pPr marL="5376672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8pPr>
    <a:lvl9pPr marL="6144768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yylimalleja" id="{46C4E436-CC06-4795-AE88-7100612AA4A9}">
          <p14:sldIdLst>
            <p14:sldId id="256"/>
            <p14:sldId id="260"/>
            <p14:sldId id="303"/>
            <p14:sldId id="304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äänänen Anna" initials="VA" lastIdx="1" clrIdx="0">
    <p:extLst>
      <p:ext uri="{19B8F6BF-5375-455C-9EA6-DF929625EA0E}">
        <p15:presenceInfo xmlns:p15="http://schemas.microsoft.com/office/powerpoint/2012/main" userId="S::anna.vaananen@otava.fi::afcd5de4-6b81-451f-9507-a3206bba066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8400"/>
    <a:srgbClr val="AA5501"/>
    <a:srgbClr val="00A87E"/>
    <a:srgbClr val="0C845B"/>
    <a:srgbClr val="E53663"/>
    <a:srgbClr val="E6009D"/>
    <a:srgbClr val="A45BA2"/>
    <a:srgbClr val="006B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143"/>
    <p:restoredTop sz="94444"/>
  </p:normalViewPr>
  <p:slideViewPr>
    <p:cSldViewPr snapToGrid="0">
      <p:cViewPr varScale="1">
        <p:scale>
          <a:sx n="29" d="100"/>
          <a:sy n="29" d="100"/>
        </p:scale>
        <p:origin x="320" y="9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4DA1BF-19F3-4229-BA59-2E56CAC7CCB7}" type="datetimeFigureOut">
              <a:rPr lang="fi-FI" smtClean="0"/>
              <a:t>30.7.2021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i-FI"/>
              <a:t>Sarjan nimi alatunnisteeksi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7425B6-48A3-4867-AB5D-F0B04678E88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480683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AF3208-E354-404C-9BCE-26DCCC89D6A3}" type="datetimeFigureOut">
              <a:rPr lang="en-FI"/>
              <a:t>30.7.2021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Sarjan nimi alatunnisteeksi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2F5846-7FDB-7A41-BFAE-11B7D8CCC68D}" type="slidenum">
              <a:r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67836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Mukautettu asettel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676400" y="5766899"/>
            <a:ext cx="21031200" cy="2651126"/>
          </a:xfrm>
        </p:spPr>
        <p:txBody>
          <a:bodyPr>
            <a:normAutofit/>
          </a:bodyPr>
          <a:lstStyle>
            <a:lvl1pPr>
              <a:defRPr sz="9600" b="1">
                <a:solidFill>
                  <a:schemeClr val="bg1"/>
                </a:solidFill>
              </a:defRPr>
            </a:lvl1pPr>
          </a:lstStyle>
          <a:p>
            <a:r>
              <a:rPr lang="fi-FI"/>
              <a:t>&lt; Luvun numero ja nimi &gt;</a:t>
            </a:r>
          </a:p>
        </p:txBody>
      </p:sp>
      <p:sp>
        <p:nvSpPr>
          <p:cNvPr id="10" name="Tekstin paikkamerkki 13">
            <a:extLst>
              <a:ext uri="{FF2B5EF4-FFF2-40B4-BE49-F238E27FC236}">
                <a16:creationId xmlns:a16="http://schemas.microsoft.com/office/drawing/2014/main" id="{B2306A64-4093-8E4F-B458-9B414E6F961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76400" y="1771745"/>
            <a:ext cx="21031200" cy="1084901"/>
          </a:xfrm>
        </p:spPr>
        <p:txBody>
          <a:bodyPr anchor="ctr">
            <a:normAutofit/>
          </a:bodyPr>
          <a:lstStyle>
            <a:lvl1pPr algn="ctr">
              <a:defRPr sz="6600" b="1">
                <a:solidFill>
                  <a:schemeClr val="bg1"/>
                </a:solidFill>
              </a:defRPr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 &lt; Sarjan nimi &gt;</a:t>
            </a:r>
          </a:p>
        </p:txBody>
      </p:sp>
      <p:sp>
        <p:nvSpPr>
          <p:cNvPr id="13" name="Tekstin paikkamerkki 13">
            <a:extLst>
              <a:ext uri="{FF2B5EF4-FFF2-40B4-BE49-F238E27FC236}">
                <a16:creationId xmlns:a16="http://schemas.microsoft.com/office/drawing/2014/main" id="{C91695A4-5868-DA40-A773-70E350E5E2C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676400" y="2856646"/>
            <a:ext cx="21031200" cy="1084901"/>
          </a:xfr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&lt; Kurssin numero&gt;</a:t>
            </a:r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D17B3A4E-31B1-F24F-9FEC-092DB1BD86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04454" y="11772077"/>
            <a:ext cx="1804218" cy="99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62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8800"/>
            </a:lvl1pPr>
          </a:lstStyle>
          <a:p>
            <a:r>
              <a:rPr lang="fi-FI"/>
              <a:t>Otsikko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quarter" idx="12" hasCustomPrompt="1"/>
          </p:nvPr>
        </p:nvSpPr>
        <p:spPr>
          <a:xfrm>
            <a:off x="1676400" y="3730513"/>
            <a:ext cx="21031200" cy="8145947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6" name="Dian numeron paikkamerkki 4">
            <a:extLst>
              <a:ext uri="{FF2B5EF4-FFF2-40B4-BE49-F238E27FC236}">
                <a16:creationId xmlns:a16="http://schemas.microsoft.com/office/drawing/2014/main" id="{BCB98871-21E3-CD43-8CA7-31BAC4AEA0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BBE2822-B248-004E-9F91-722369B3FA3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&lt; Sarjan nimi + luvun nro &gt;</a:t>
            </a:r>
          </a:p>
        </p:txBody>
      </p:sp>
    </p:spTree>
    <p:extLst>
      <p:ext uri="{BB962C8B-B14F-4D97-AF65-F5344CB8AC3E}">
        <p14:creationId xmlns:p14="http://schemas.microsoft.com/office/powerpoint/2010/main" val="267106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1621943" y="3160738"/>
            <a:ext cx="10942861" cy="8399891"/>
          </a:xfrm>
        </p:spPr>
        <p:txBody>
          <a:bodyPr/>
          <a:lstStyle>
            <a:lvl1pPr>
              <a:defRPr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 </a:t>
            </a:r>
          </a:p>
        </p:txBody>
      </p:sp>
      <p:sp>
        <p:nvSpPr>
          <p:cNvPr id="7" name="Kuvan paikkamerkki 4">
            <a:extLst>
              <a:ext uri="{FF2B5EF4-FFF2-40B4-BE49-F238E27FC236}">
                <a16:creationId xmlns:a16="http://schemas.microsoft.com/office/drawing/2014/main" id="{0BB99D6C-DC5C-4D4C-895B-60902C71BEF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3460186" y="0"/>
            <a:ext cx="10923814" cy="13716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9" name="Dian numeron paikkamerkki 4">
            <a:extLst>
              <a:ext uri="{FF2B5EF4-FFF2-40B4-BE49-F238E27FC236}">
                <a16:creationId xmlns:a16="http://schemas.microsoft.com/office/drawing/2014/main" id="{BDA40A65-249D-1F44-829E-75B4708C71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A3EE93C-27B1-4E41-A85F-00FD89F968E1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i-FI"/>
              <a:t>&lt; Sarjan nimi + luvun nro &gt;</a:t>
            </a: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5AB51109-D884-F844-9A74-F9C38D0774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21944" y="730251"/>
            <a:ext cx="10997318" cy="2130180"/>
          </a:xfrm>
        </p:spPr>
        <p:txBody>
          <a:bodyPr/>
          <a:lstStyle/>
          <a:p>
            <a:r>
              <a:rPr lang="fi-FI"/>
              <a:t>Otsikko</a:t>
            </a:r>
          </a:p>
        </p:txBody>
      </p:sp>
    </p:spTree>
    <p:extLst>
      <p:ext uri="{BB962C8B-B14F-4D97-AF65-F5344CB8AC3E}">
        <p14:creationId xmlns:p14="http://schemas.microsoft.com/office/powerpoint/2010/main" val="131222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649187" y="730250"/>
            <a:ext cx="21463874" cy="16210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8" name="Picture Placeholder 16"/>
          <p:cNvSpPr>
            <a:spLocks noGrp="1"/>
          </p:cNvSpPr>
          <p:nvPr userDrawn="1"/>
        </p:nvSpPr>
        <p:spPr>
          <a:xfrm>
            <a:off x="8404703" y="4080086"/>
            <a:ext cx="3941487" cy="696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endParaRPr lang="fi-FI"/>
          </a:p>
        </p:txBody>
      </p:sp>
      <p:sp>
        <p:nvSpPr>
          <p:cNvPr id="16" name="Sisällön paikkamerkki 3">
            <a:extLst>
              <a:ext uri="{FF2B5EF4-FFF2-40B4-BE49-F238E27FC236}">
                <a16:creationId xmlns:a16="http://schemas.microsoft.com/office/drawing/2014/main" id="{DFC04D7D-D96C-D240-BE90-01644E4623D0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676400" y="3061052"/>
            <a:ext cx="10069463" cy="8337296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7" name="Sisällön paikkamerkki 3">
            <a:extLst>
              <a:ext uri="{FF2B5EF4-FFF2-40B4-BE49-F238E27FC236}">
                <a16:creationId xmlns:a16="http://schemas.microsoft.com/office/drawing/2014/main" id="{645A4E07-63E2-C64A-8296-6C6ADD5636C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3041150" y="3061052"/>
            <a:ext cx="10069463" cy="8337296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0" name="Dian numeron paikkamerkki 4">
            <a:extLst>
              <a:ext uri="{FF2B5EF4-FFF2-40B4-BE49-F238E27FC236}">
                <a16:creationId xmlns:a16="http://schemas.microsoft.com/office/drawing/2014/main" id="{5FB8CE6B-5C63-E948-8E0A-20890526A4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255499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8087AA77-02E6-AA4E-8700-B19D1A8E853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&lt; Sarjan nimi + luvun nro &gt;</a:t>
            </a:r>
          </a:p>
        </p:txBody>
      </p:sp>
    </p:spTree>
    <p:extLst>
      <p:ext uri="{BB962C8B-B14F-4D97-AF65-F5344CB8AC3E}">
        <p14:creationId xmlns:p14="http://schemas.microsoft.com/office/powerpoint/2010/main" val="1429679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1" y="0"/>
            <a:ext cx="10923814" cy="13716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1381014" y="730250"/>
            <a:ext cx="11732046" cy="218311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11381015" y="3536295"/>
            <a:ext cx="11732048" cy="8691005"/>
          </a:xfrm>
        </p:spPr>
        <p:txBody>
          <a:bodyPr/>
          <a:lstStyle>
            <a:lvl1pPr>
              <a:defRPr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737FF8E8-1F8E-414D-8661-38E8062F5B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32166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9CEDC127-060F-2C4A-BBEA-0BB107853560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&lt; Sarjan nimi + luvun nro &gt;</a:t>
            </a:r>
          </a:p>
        </p:txBody>
      </p:sp>
    </p:spTree>
    <p:extLst>
      <p:ext uri="{BB962C8B-B14F-4D97-AF65-F5344CB8AC3E}">
        <p14:creationId xmlns:p14="http://schemas.microsoft.com/office/powerpoint/2010/main" val="3993381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803274" y="7881471"/>
            <a:ext cx="6867074" cy="3562886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803726" y="26804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8778874" y="7906871"/>
            <a:ext cx="6867074" cy="3562886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8779326" y="27058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16754474" y="7906871"/>
            <a:ext cx="6867074" cy="3562886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16754926" y="27058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39CDC8C4-4389-254F-AF34-1E5FFA9129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643478E-8B21-6A4D-80E5-027AC478B41E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>
          <a:xfrm>
            <a:off x="832756" y="12293264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&lt; Sarjan nimi + luvun nro &gt;</a:t>
            </a:r>
          </a:p>
        </p:txBody>
      </p:sp>
    </p:spTree>
    <p:extLst>
      <p:ext uri="{BB962C8B-B14F-4D97-AF65-F5344CB8AC3E}">
        <p14:creationId xmlns:p14="http://schemas.microsoft.com/office/powerpoint/2010/main" val="113101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826867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827319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6652041" y="7677767"/>
            <a:ext cx="5231176" cy="3766590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6652493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12511727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12512179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8" name="Tekstin paikkamerkki 13">
            <a:extLst>
              <a:ext uri="{FF2B5EF4-FFF2-40B4-BE49-F238E27FC236}">
                <a16:creationId xmlns:a16="http://schemas.microsoft.com/office/drawing/2014/main" id="{AE0ABF85-D10A-2D49-9B66-896B78CA690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8390371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21" name="Kuvan paikkamerkki 4">
            <a:extLst>
              <a:ext uri="{FF2B5EF4-FFF2-40B4-BE49-F238E27FC236}">
                <a16:creationId xmlns:a16="http://schemas.microsoft.com/office/drawing/2014/main" id="{E39458D8-D777-B64A-9435-7839801170B7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8390823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AC85A682-1DCF-7643-8519-301923ECF9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4BF7289-4E6F-2649-8F7D-F3553719C03B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>
          <a:xfrm>
            <a:off x="820615" y="12255499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&lt; Sarjan nimi + luvun nro &gt;</a:t>
            </a:r>
          </a:p>
        </p:txBody>
      </p:sp>
    </p:spTree>
    <p:extLst>
      <p:ext uri="{BB962C8B-B14F-4D97-AF65-F5344CB8AC3E}">
        <p14:creationId xmlns:p14="http://schemas.microsoft.com/office/powerpoint/2010/main" val="1567781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772971" y="4437888"/>
            <a:ext cx="10959888" cy="6585712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12595591" y="4463288"/>
            <a:ext cx="10959888" cy="6585712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26" hasCustomPrompt="1"/>
          </p:nvPr>
        </p:nvSpPr>
        <p:spPr>
          <a:xfrm>
            <a:off x="772920" y="3184914"/>
            <a:ext cx="10960608" cy="997631"/>
          </a:xfrm>
          <a:noFill/>
        </p:spPr>
        <p:txBody>
          <a:bodyPr anchor="ctr">
            <a:normAutofit/>
          </a:bodyPr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19" name="Tekstin paikkamerkki 6"/>
          <p:cNvSpPr>
            <a:spLocks noGrp="1"/>
          </p:cNvSpPr>
          <p:nvPr>
            <p:ph type="body" sz="quarter" idx="27" hasCustomPrompt="1"/>
          </p:nvPr>
        </p:nvSpPr>
        <p:spPr>
          <a:xfrm>
            <a:off x="12590711" y="3221626"/>
            <a:ext cx="11020318" cy="997631"/>
          </a:xfrm>
          <a:noFill/>
        </p:spPr>
        <p:txBody>
          <a:bodyPr anchor="ctr">
            <a:normAutofit/>
          </a:bodyPr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/>
              <a:t>TEKSTI</a:t>
            </a:r>
          </a:p>
        </p:txBody>
      </p:sp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B060A81E-999C-C448-94D8-9D0C9ACF25BB}"/>
              </a:ext>
            </a:extLst>
          </p:cNvPr>
          <p:cNvCxnSpPr>
            <a:cxnSpLocks/>
          </p:cNvCxnSpPr>
          <p:nvPr userDrawn="1"/>
        </p:nvCxnSpPr>
        <p:spPr>
          <a:xfrm>
            <a:off x="768588" y="4204109"/>
            <a:ext cx="10964271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D459D5BB-1E12-2D4A-8711-47D657860610}"/>
              </a:ext>
            </a:extLst>
          </p:cNvPr>
          <p:cNvCxnSpPr>
            <a:cxnSpLocks/>
          </p:cNvCxnSpPr>
          <p:nvPr userDrawn="1"/>
        </p:nvCxnSpPr>
        <p:spPr>
          <a:xfrm>
            <a:off x="12591208" y="4204109"/>
            <a:ext cx="10964271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Dian numeron paikkamerkki 4">
            <a:extLst>
              <a:ext uri="{FF2B5EF4-FFF2-40B4-BE49-F238E27FC236}">
                <a16:creationId xmlns:a16="http://schemas.microsoft.com/office/drawing/2014/main" id="{3A922534-0063-7B4D-9811-3F2E6750EA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E8405D7-FC5D-284A-A300-0E274C2D1C9D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>
          <a:xfrm>
            <a:off x="832756" y="12255499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&lt; Sarjan nimi + luvun nro &gt;</a:t>
            </a:r>
          </a:p>
        </p:txBody>
      </p:sp>
    </p:spTree>
    <p:extLst>
      <p:ext uri="{BB962C8B-B14F-4D97-AF65-F5344CB8AC3E}">
        <p14:creationId xmlns:p14="http://schemas.microsoft.com/office/powerpoint/2010/main" val="158336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perustyylejä naps.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140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9C5378BE-169B-F04E-A1AB-192DBC6B7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75656" y="12255499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340797D-46D6-024D-AC75-2CE162BEE8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&lt; Sarjan nimi + luvun nro &gt;</a:t>
            </a:r>
          </a:p>
        </p:txBody>
      </p:sp>
    </p:spTree>
    <p:extLst>
      <p:ext uri="{BB962C8B-B14F-4D97-AF65-F5344CB8AC3E}">
        <p14:creationId xmlns:p14="http://schemas.microsoft.com/office/powerpoint/2010/main" val="522066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5" r:id="rId1"/>
    <p:sldLayoutId id="2147484098" r:id="rId2"/>
    <p:sldLayoutId id="2147484188" r:id="rId3"/>
    <p:sldLayoutId id="2147484170" r:id="rId4"/>
    <p:sldLayoutId id="2147484094" r:id="rId5"/>
    <p:sldLayoutId id="2147484168" r:id="rId6"/>
    <p:sldLayoutId id="2147484121" r:id="rId7"/>
    <p:sldLayoutId id="2147484193" r:id="rId8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hf hdr="0" dt="0"/>
  <p:txStyles>
    <p:titleStyle>
      <a:lvl1pPr algn="ctr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1828800" rtl="0" eaLnBrk="1" latinLnBrk="0" hangingPunct="1">
        <a:lnSpc>
          <a:spcPct val="90000"/>
        </a:lnSpc>
        <a:spcBef>
          <a:spcPts val="2000"/>
        </a:spcBef>
        <a:buFontTx/>
        <a:buNone/>
        <a:defRPr sz="54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520D0E8-4325-1A49-9C80-BF440F63C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10. </a:t>
            </a:r>
            <a:r>
              <a:rPr lang="en-GB" dirty="0" err="1"/>
              <a:t>Kansanmurhat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politiikka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16EE2A2-1585-1C4A-A7CF-9E1614286C7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fi-FI"/>
              <a:t>2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72EC1BF-C009-614D-A722-6892BDBD0E1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i-FI"/>
              <a:t>Forum Historia</a:t>
            </a:r>
          </a:p>
        </p:txBody>
      </p:sp>
    </p:spTree>
    <p:extLst>
      <p:ext uri="{BB962C8B-B14F-4D97-AF65-F5344CB8AC3E}">
        <p14:creationId xmlns:p14="http://schemas.microsoft.com/office/powerpoint/2010/main" val="267540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EF3F760-0DE2-44FD-ACB7-24DDAEA6F0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9BD7E86-DD03-487B-BE5C-C16B5770089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Forum Historia 2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72B2A738-BE19-42EE-9273-16F459A10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5532437"/>
            <a:ext cx="21031200" cy="2651126"/>
          </a:xfrm>
        </p:spPr>
        <p:txBody>
          <a:bodyPr>
            <a:normAutofit/>
          </a:bodyPr>
          <a:lstStyle/>
          <a:p>
            <a:r>
              <a:rPr lang="en-GB" dirty="0" err="1">
                <a:solidFill>
                  <a:schemeClr val="tx1"/>
                </a:solidFill>
              </a:rPr>
              <a:t>Tietoisku</a:t>
            </a:r>
            <a:r>
              <a:rPr lang="en-GB" dirty="0">
                <a:solidFill>
                  <a:schemeClr val="tx1"/>
                </a:solidFill>
              </a:rPr>
              <a:t>: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>
                <a:solidFill>
                  <a:schemeClr val="tx1"/>
                </a:solidFill>
              </a:rPr>
              <a:t>Mitä </a:t>
            </a:r>
            <a:r>
              <a:rPr lang="en-GB" dirty="0" err="1">
                <a:solidFill>
                  <a:schemeClr val="tx1"/>
                </a:solidFill>
              </a:rPr>
              <a:t>historiapolitiikka</a:t>
            </a:r>
            <a:r>
              <a:rPr lang="en-GB" dirty="0">
                <a:solidFill>
                  <a:schemeClr val="tx1"/>
                </a:solidFill>
              </a:rPr>
              <a:t> on?</a:t>
            </a:r>
          </a:p>
        </p:txBody>
      </p:sp>
    </p:spTree>
    <p:extLst>
      <p:ext uri="{BB962C8B-B14F-4D97-AF65-F5344CB8AC3E}">
        <p14:creationId xmlns:p14="http://schemas.microsoft.com/office/powerpoint/2010/main" val="2196391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E8565-A4F1-504F-BB97-DAE2AED64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err="1">
                <a:solidFill>
                  <a:schemeClr val="tx1"/>
                </a:solidFill>
              </a:rPr>
              <a:t>Historiapolitiikka</a:t>
            </a:r>
            <a:endParaRPr lang="en-FI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DA8FD1-D3B0-DF43-892C-09BFCB6E3A82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Historiapolitiikka</a:t>
            </a:r>
            <a:r>
              <a:rPr lang="en-GB" dirty="0"/>
              <a:t> on historian </a:t>
            </a:r>
            <a:r>
              <a:rPr lang="en-GB" dirty="0" err="1"/>
              <a:t>käyttöä</a:t>
            </a:r>
            <a:r>
              <a:rPr lang="en-GB" dirty="0"/>
              <a:t> </a:t>
            </a:r>
            <a:r>
              <a:rPr lang="en-GB" dirty="0" err="1"/>
              <a:t>politiikan</a:t>
            </a:r>
            <a:r>
              <a:rPr lang="en-GB" dirty="0"/>
              <a:t> </a:t>
            </a:r>
            <a:r>
              <a:rPr lang="en-GB" dirty="0" err="1"/>
              <a:t>välineenä</a:t>
            </a:r>
            <a:endParaRPr lang="en-GB" dirty="0"/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Valtiot</a:t>
            </a:r>
            <a:r>
              <a:rPr lang="en-GB" dirty="0"/>
              <a:t> </a:t>
            </a:r>
            <a:r>
              <a:rPr lang="en-GB" dirty="0" err="1"/>
              <a:t>ovat</a:t>
            </a:r>
            <a:r>
              <a:rPr lang="en-GB" dirty="0"/>
              <a:t> </a:t>
            </a:r>
            <a:r>
              <a:rPr lang="en-GB" dirty="0" err="1"/>
              <a:t>käyttäneet</a:t>
            </a:r>
            <a:r>
              <a:rPr lang="en-GB" dirty="0"/>
              <a:t> </a:t>
            </a:r>
            <a:r>
              <a:rPr lang="en-GB" dirty="0" err="1"/>
              <a:t>historiaa</a:t>
            </a:r>
            <a:r>
              <a:rPr lang="en-GB" dirty="0"/>
              <a:t> </a:t>
            </a:r>
            <a:r>
              <a:rPr lang="en-GB" dirty="0" err="1"/>
              <a:t>esimerkiksi</a:t>
            </a:r>
            <a:endParaRPr lang="en-GB" dirty="0"/>
          </a:p>
          <a:p>
            <a:pPr marL="2228850" lvl="1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oikeuttamaan</a:t>
            </a:r>
            <a:r>
              <a:rPr lang="en-GB" dirty="0"/>
              <a:t> </a:t>
            </a:r>
            <a:r>
              <a:rPr lang="en-GB" dirty="0" err="1"/>
              <a:t>nykyisiä</a:t>
            </a:r>
            <a:r>
              <a:rPr lang="en-GB" dirty="0"/>
              <a:t> </a:t>
            </a:r>
            <a:r>
              <a:rPr lang="en-GB" dirty="0" err="1"/>
              <a:t>toimiaan</a:t>
            </a:r>
            <a:endParaRPr lang="en-GB" dirty="0"/>
          </a:p>
          <a:p>
            <a:pPr marL="2228850" lvl="1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identiteetin</a:t>
            </a:r>
            <a:r>
              <a:rPr lang="en-GB" dirty="0"/>
              <a:t> </a:t>
            </a:r>
            <a:r>
              <a:rPr lang="en-GB" dirty="0" err="1"/>
              <a:t>luomiseen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luomaan</a:t>
            </a:r>
            <a:r>
              <a:rPr lang="en-GB" dirty="0"/>
              <a:t> </a:t>
            </a:r>
            <a:r>
              <a:rPr lang="en-GB" dirty="0" err="1"/>
              <a:t>kansallista</a:t>
            </a:r>
            <a:r>
              <a:rPr lang="en-GB" dirty="0"/>
              <a:t> </a:t>
            </a:r>
            <a:r>
              <a:rPr lang="en-GB" dirty="0" err="1"/>
              <a:t>yhtenäisyyttä</a:t>
            </a:r>
            <a:r>
              <a:rPr lang="en-GB" dirty="0"/>
              <a:t> (</a:t>
            </a:r>
            <a:r>
              <a:rPr lang="en-GB" dirty="0" err="1"/>
              <a:t>puhutaan</a:t>
            </a:r>
            <a:r>
              <a:rPr lang="en-GB" dirty="0"/>
              <a:t> </a:t>
            </a:r>
            <a:r>
              <a:rPr lang="en-GB" dirty="0" err="1"/>
              <a:t>myös</a:t>
            </a:r>
            <a:r>
              <a:rPr lang="en-GB" dirty="0"/>
              <a:t> </a:t>
            </a:r>
            <a:r>
              <a:rPr lang="en-GB" i="1" dirty="0" err="1"/>
              <a:t>historiakulttuurista</a:t>
            </a:r>
            <a:r>
              <a:rPr lang="en-GB" dirty="0"/>
              <a:t>, </a:t>
            </a:r>
            <a:r>
              <a:rPr lang="en-GB" dirty="0" err="1"/>
              <a:t>menneisyydelle</a:t>
            </a:r>
            <a:r>
              <a:rPr lang="en-GB" dirty="0"/>
              <a:t> </a:t>
            </a:r>
            <a:r>
              <a:rPr lang="en-GB" dirty="0" err="1"/>
              <a:t>annetuista</a:t>
            </a:r>
            <a:r>
              <a:rPr lang="en-GB" dirty="0"/>
              <a:t> </a:t>
            </a:r>
            <a:r>
              <a:rPr lang="en-GB" dirty="0" err="1"/>
              <a:t>merkityksistä</a:t>
            </a:r>
            <a:r>
              <a:rPr lang="en-GB" dirty="0"/>
              <a:t>, </a:t>
            </a:r>
            <a:r>
              <a:rPr lang="en-GB" dirty="0" err="1"/>
              <a:t>esim</a:t>
            </a:r>
            <a:r>
              <a:rPr lang="en-GB" dirty="0"/>
              <a:t>. </a:t>
            </a:r>
            <a:r>
              <a:rPr lang="en-GB" dirty="0" err="1"/>
              <a:t>talvisotamyytti</a:t>
            </a:r>
            <a:r>
              <a:rPr lang="en-GB" dirty="0"/>
              <a:t>)</a:t>
            </a:r>
          </a:p>
          <a:p>
            <a:pPr marL="2228850" lvl="1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luomaan</a:t>
            </a:r>
            <a:r>
              <a:rPr lang="en-GB" dirty="0"/>
              <a:t> </a:t>
            </a:r>
            <a:r>
              <a:rPr lang="en-GB" dirty="0" err="1"/>
              <a:t>ystävyys</a:t>
            </a:r>
            <a:r>
              <a:rPr lang="en-GB" dirty="0"/>
              <a:t>- tai </a:t>
            </a:r>
            <a:r>
              <a:rPr lang="en-GB" dirty="0" err="1"/>
              <a:t>viholliskuvia</a:t>
            </a:r>
            <a:endParaRPr lang="en-GB" dirty="0"/>
          </a:p>
          <a:p>
            <a:pPr marL="2228850" lvl="1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käsittelemään</a:t>
            </a:r>
            <a:r>
              <a:rPr lang="en-GB" dirty="0"/>
              <a:t> </a:t>
            </a:r>
            <a:r>
              <a:rPr lang="en-GB" dirty="0" err="1"/>
              <a:t>menneisyyden</a:t>
            </a:r>
            <a:r>
              <a:rPr lang="en-GB" dirty="0"/>
              <a:t> </a:t>
            </a:r>
            <a:r>
              <a:rPr lang="en-GB" dirty="0" err="1"/>
              <a:t>kipupisteitä</a:t>
            </a:r>
            <a:r>
              <a:rPr lang="en-GB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0A17B4-3B4F-BD4B-9BAE-DEA388694F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35A420-6531-1746-AB92-0208828B8A1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/>
              <a:t>Forum Historia 2</a:t>
            </a:r>
          </a:p>
        </p:txBody>
      </p:sp>
    </p:spTree>
    <p:extLst>
      <p:ext uri="{BB962C8B-B14F-4D97-AF65-F5344CB8AC3E}">
        <p14:creationId xmlns:p14="http://schemas.microsoft.com/office/powerpoint/2010/main" val="1220657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E8565-A4F1-504F-BB97-DAE2AED64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err="1">
                <a:solidFill>
                  <a:schemeClr val="tx1"/>
                </a:solidFill>
              </a:rPr>
              <a:t>Historiapolitiikka</a:t>
            </a:r>
            <a:endParaRPr lang="en-FI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DA8FD1-D3B0-DF43-892C-09BFCB6E3A82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voi</a:t>
            </a:r>
            <a:r>
              <a:rPr lang="en-GB" dirty="0"/>
              <a:t> olla </a:t>
            </a:r>
            <a:r>
              <a:rPr lang="en-GB" dirty="0" err="1"/>
              <a:t>tiedostettua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tarkoituksellista</a:t>
            </a:r>
            <a:r>
              <a:rPr lang="en-GB" dirty="0"/>
              <a:t>:</a:t>
            </a:r>
          </a:p>
          <a:p>
            <a:pPr marL="2228850" lvl="1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esim</a:t>
            </a:r>
            <a:r>
              <a:rPr lang="en-GB" dirty="0"/>
              <a:t>. </a:t>
            </a:r>
            <a:r>
              <a:rPr lang="en-GB" dirty="0" err="1"/>
              <a:t>Venäjän</a:t>
            </a:r>
            <a:r>
              <a:rPr lang="en-GB" dirty="0"/>
              <a:t> </a:t>
            </a:r>
            <a:r>
              <a:rPr lang="en-GB" dirty="0" err="1"/>
              <a:t>valtion</a:t>
            </a:r>
            <a:r>
              <a:rPr lang="en-GB" dirty="0"/>
              <a:t> </a:t>
            </a:r>
            <a:r>
              <a:rPr lang="en-GB" dirty="0" err="1"/>
              <a:t>historiapolitiikka</a:t>
            </a:r>
            <a:r>
              <a:rPr lang="en-GB" dirty="0"/>
              <a:t> </a:t>
            </a:r>
            <a:r>
              <a:rPr lang="en-GB" dirty="0" err="1"/>
              <a:t>Krimin</a:t>
            </a:r>
            <a:r>
              <a:rPr lang="en-GB" dirty="0"/>
              <a:t> </a:t>
            </a:r>
            <a:r>
              <a:rPr lang="en-GB" dirty="0" err="1"/>
              <a:t>valtauksen</a:t>
            </a:r>
            <a:r>
              <a:rPr lang="en-GB" dirty="0"/>
              <a:t> </a:t>
            </a:r>
            <a:r>
              <a:rPr lang="en-GB" dirty="0" err="1"/>
              <a:t>yhteydessä</a:t>
            </a:r>
            <a:endParaRPr lang="en-GB" dirty="0"/>
          </a:p>
          <a:p>
            <a:pPr marL="2228850" lvl="1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Turkin</a:t>
            </a:r>
            <a:r>
              <a:rPr lang="en-GB" dirty="0"/>
              <a:t> </a:t>
            </a:r>
            <a:r>
              <a:rPr lang="en-GB" dirty="0" err="1"/>
              <a:t>kieltäytyminen</a:t>
            </a:r>
            <a:r>
              <a:rPr lang="en-GB" dirty="0"/>
              <a:t> </a:t>
            </a:r>
            <a:r>
              <a:rPr lang="en-GB" dirty="0" err="1"/>
              <a:t>nimittämästä</a:t>
            </a:r>
            <a:r>
              <a:rPr lang="en-GB" dirty="0"/>
              <a:t> </a:t>
            </a:r>
            <a:r>
              <a:rPr lang="en-GB" dirty="0" err="1"/>
              <a:t>vuoden</a:t>
            </a:r>
            <a:r>
              <a:rPr lang="en-GB" dirty="0"/>
              <a:t> 1915 </a:t>
            </a:r>
            <a:r>
              <a:rPr lang="en-GB" dirty="0" err="1"/>
              <a:t>tapahtumia</a:t>
            </a:r>
            <a:r>
              <a:rPr lang="en-GB" dirty="0"/>
              <a:t> </a:t>
            </a:r>
            <a:r>
              <a:rPr lang="en-GB" dirty="0" err="1"/>
              <a:t>armenialaisten</a:t>
            </a:r>
            <a:r>
              <a:rPr lang="en-GB" dirty="0"/>
              <a:t> </a:t>
            </a:r>
            <a:r>
              <a:rPr lang="en-GB" dirty="0" err="1"/>
              <a:t>kansanmurhaksi</a:t>
            </a:r>
            <a:endParaRPr lang="en-GB" dirty="0"/>
          </a:p>
          <a:p>
            <a:pPr marL="2228850" lvl="1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venäläistämiskausien</a:t>
            </a:r>
            <a:r>
              <a:rPr lang="en-GB" dirty="0"/>
              <a:t> </a:t>
            </a:r>
            <a:r>
              <a:rPr lang="en-GB" dirty="0" err="1"/>
              <a:t>nimittäminen</a:t>
            </a:r>
            <a:r>
              <a:rPr lang="en-GB" dirty="0"/>
              <a:t> </a:t>
            </a:r>
            <a:r>
              <a:rPr lang="en-GB" dirty="0" err="1"/>
              <a:t>sortokausiksi</a:t>
            </a:r>
            <a:r>
              <a:rPr lang="en-GB" dirty="0"/>
              <a:t> </a:t>
            </a:r>
            <a:r>
              <a:rPr lang="en-GB" dirty="0" err="1"/>
              <a:t>Suomessa</a:t>
            </a:r>
            <a:endParaRPr lang="en-GB" dirty="0"/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en-GB" dirty="0"/>
              <a:t>tai </a:t>
            </a:r>
            <a:r>
              <a:rPr lang="en-GB" dirty="0" err="1"/>
              <a:t>tiedostamatonta</a:t>
            </a:r>
            <a:endParaRPr lang="en-GB" dirty="0"/>
          </a:p>
          <a:p>
            <a:pPr marL="2228850" lvl="1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esim</a:t>
            </a:r>
            <a:r>
              <a:rPr lang="en-GB" dirty="0"/>
              <a:t>. </a:t>
            </a:r>
            <a:r>
              <a:rPr lang="en-GB" dirty="0" err="1"/>
              <a:t>Suomessa</a:t>
            </a:r>
            <a:r>
              <a:rPr lang="en-GB" dirty="0"/>
              <a:t> </a:t>
            </a:r>
            <a:r>
              <a:rPr lang="en-GB" dirty="0" err="1"/>
              <a:t>talvisodan</a:t>
            </a:r>
            <a:r>
              <a:rPr lang="en-GB" dirty="0"/>
              <a:t> </a:t>
            </a:r>
            <a:r>
              <a:rPr lang="en-GB" dirty="0" err="1"/>
              <a:t>hengen</a:t>
            </a:r>
            <a:r>
              <a:rPr lang="en-GB" dirty="0"/>
              <a:t> </a:t>
            </a:r>
            <a:r>
              <a:rPr lang="en-GB" dirty="0" err="1"/>
              <a:t>käyttö</a:t>
            </a:r>
            <a:r>
              <a:rPr lang="en-GB" dirty="0"/>
              <a:t> </a:t>
            </a:r>
            <a:r>
              <a:rPr lang="en-GB" dirty="0" err="1"/>
              <a:t>kansallisen</a:t>
            </a:r>
            <a:r>
              <a:rPr lang="en-GB" dirty="0"/>
              <a:t> </a:t>
            </a:r>
            <a:r>
              <a:rPr lang="en-GB" dirty="0" err="1"/>
              <a:t>yhtenäisyyden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identiteetin</a:t>
            </a:r>
            <a:r>
              <a:rPr lang="en-GB" dirty="0"/>
              <a:t> </a:t>
            </a:r>
            <a:r>
              <a:rPr lang="en-GB" dirty="0" err="1"/>
              <a:t>rakentajana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0A17B4-3B4F-BD4B-9BAE-DEA388694F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35A420-6531-1746-AB92-0208828B8A1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/>
              <a:t>Forum Historia 2</a:t>
            </a:r>
          </a:p>
        </p:txBody>
      </p:sp>
    </p:spTree>
    <p:extLst>
      <p:ext uri="{BB962C8B-B14F-4D97-AF65-F5344CB8AC3E}">
        <p14:creationId xmlns:p14="http://schemas.microsoft.com/office/powerpoint/2010/main" val="2417643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-teema">
  <a:themeElements>
    <a:clrScheme name="Cloubi-värit">
      <a:dk1>
        <a:srgbClr val="202020"/>
      </a:dk1>
      <a:lt1>
        <a:srgbClr val="FFFFFF"/>
      </a:lt1>
      <a:dk2>
        <a:srgbClr val="006BB3"/>
      </a:dk2>
      <a:lt2>
        <a:srgbClr val="E7E6E6"/>
      </a:lt2>
      <a:accent1>
        <a:srgbClr val="0096DB"/>
      </a:accent1>
      <a:accent2>
        <a:srgbClr val="009FAD"/>
      </a:accent2>
      <a:accent3>
        <a:srgbClr val="51A300"/>
      </a:accent3>
      <a:accent4>
        <a:srgbClr val="8E7BD3"/>
      </a:accent4>
      <a:accent5>
        <a:srgbClr val="E00000"/>
      </a:accent5>
      <a:accent6>
        <a:srgbClr val="FA6400"/>
      </a:accent6>
      <a:hlink>
        <a:srgbClr val="006BB3"/>
      </a:hlink>
      <a:folHlink>
        <a:srgbClr val="2092C1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ppimisen_palvelut_ppt_pohja_2020" id="{6EA4B688-A576-1547-8865-30F79BDF1AF0}" vid="{B03A06A1-2E19-454D-B4B9-06D81E0FD4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899A2BFBF1068343A90051A953165CA4" ma:contentTypeVersion="12" ma:contentTypeDescription="Luo uusi asiakirja." ma:contentTypeScope="" ma:versionID="54b432a60c30a7b560d48447365ee0c5">
  <xsd:schema xmlns:xsd="http://www.w3.org/2001/XMLSchema" xmlns:xs="http://www.w3.org/2001/XMLSchema" xmlns:p="http://schemas.microsoft.com/office/2006/metadata/properties" xmlns:ns2="6b080df9-d422-4e15-b43b-0ba7a8b09457" xmlns:ns3="eb72b648-3eb6-41aa-b4f2-3d22a76a6594" targetNamespace="http://schemas.microsoft.com/office/2006/metadata/properties" ma:root="true" ma:fieldsID="0d29f4af9fe79f3416692831880e8dc3" ns2:_="" ns3:_="">
    <xsd:import namespace="6b080df9-d422-4e15-b43b-0ba7a8b09457"/>
    <xsd:import namespace="eb72b648-3eb6-41aa-b4f2-3d22a76a659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080df9-d422-4e15-b43b-0ba7a8b094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72b648-3eb6-41aa-b4f2-3d22a76a6594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32A0139-EB78-48F8-8E89-0C0A8A9A9F7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b080df9-d422-4e15-b43b-0ba7a8b09457"/>
    <ds:schemaRef ds:uri="eb72b648-3eb6-41aa-b4f2-3d22a76a659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A8B2766-E22E-46A6-A972-01474FC9A5C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CD2F0D0-8F4F-4C1E-BF9B-EC70314015DD}">
  <ds:schemaRefs>
    <ds:schemaRef ds:uri="http://purl.org/dc/dcmitype/"/>
    <ds:schemaRef ds:uri="http://schemas.microsoft.com/office/2006/documentManagement/types"/>
    <ds:schemaRef ds:uri="92f91b7d-256f-42b1-9b08-d8a43b83f0c6"/>
    <ds:schemaRef ds:uri="http://purl.org/dc/elements/1.1/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18f6b07d-974e-4bcb-ace5-6e722d967269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483</TotalTime>
  <Words>109</Words>
  <Application>Microsoft Macintosh PowerPoint</Application>
  <PresentationFormat>Custom</PresentationFormat>
  <Paragraphs>24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Office-teema</vt:lpstr>
      <vt:lpstr>10. Kansanmurhat ja politiikka</vt:lpstr>
      <vt:lpstr>Tietoisku: Mitä historiapolitiikka on?</vt:lpstr>
      <vt:lpstr>Historiapolitiikka</vt:lpstr>
      <vt:lpstr>Historiapolitiikka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Oppimisen palvelut ppt-pohja 2020</dc:title>
  <dc:creator>Väänänen Anna</dc:creator>
  <cp:keywords>powerpoint; oppimisen palvelut; OOP-powerpointpohja; ppt-pohja</cp:keywords>
  <cp:lastModifiedBy>Haapakangas, Sanna E</cp:lastModifiedBy>
  <cp:revision>38</cp:revision>
  <cp:lastPrinted>2017-11-30T08:45:33Z</cp:lastPrinted>
  <dcterms:created xsi:type="dcterms:W3CDTF">2020-05-05T09:10:38Z</dcterms:created>
  <dcterms:modified xsi:type="dcterms:W3CDTF">2021-07-30T10:43:07Z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0x010100899A2BFBF1068343A90051A953165CA4</vt:lpwstr>
  </property>
  <property fmtid="{D5CDD505-2E9C-101B-9397-08002B2CF9AE}" pid="3" name="TaxKeyword">
    <vt:lpwstr>41;#OOP-powerpointpohja|b87018b7-7572-424a-a48e-dd9736b1fc19;#40;#ppt-pohja|329e38b3-6dd1-4fb8-91c8-04b46990d104;#39;#oppimisen palvelut|6398ef2c-ffc1-44a8-be3a-4c24f3a77669;#38;#powerpoint|f75681ab-06c1-44f6-ad94-a10fca7efc72</vt:lpwstr>
  </property>
</Properties>
</file>