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1" r:id="rId10"/>
  </p:sldIdLst>
  <p:sldSz cx="9144000" cy="6858000" type="screen4x3"/>
  <p:notesSz cx="6724650" cy="97742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31.5.2021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31.5.2021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31.5.2021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31.5.2021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31.5.2021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31.5.2021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31.5.2021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31.5.2021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31.5.2021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31.5.2021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31.5.2021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FA5F7AA-E829-4FA0-862D-4AA7648A4D2F}" type="datetimeFigureOut">
              <a:rPr lang="fi-FI" smtClean="0"/>
              <a:t>31.5.2021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fi-FI" sz="1600" dirty="0" smtClean="0"/>
              <a:t>Hiekanpään koulu - Jopo</a:t>
            </a:r>
            <a:br>
              <a:rPr lang="fi-FI" sz="1600" dirty="0" smtClean="0"/>
            </a:br>
            <a:r>
              <a:rPr lang="fi-FI" dirty="0" smtClean="0"/>
              <a:t>Pieksämäen auto- ja moottorikoneistamo Oy</a:t>
            </a:r>
            <a:endParaRPr lang="fi-FI" i="1" dirty="0">
              <a:solidFill>
                <a:srgbClr val="FF000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156176" y="4581128"/>
            <a:ext cx="2656384" cy="2088232"/>
          </a:xfrm>
        </p:spPr>
        <p:txBody>
          <a:bodyPr>
            <a:normAutofit/>
          </a:bodyPr>
          <a:lstStyle/>
          <a:p>
            <a:endParaRPr lang="fi-FI" i="1" dirty="0" smtClean="0">
              <a:solidFill>
                <a:schemeClr val="tx1"/>
              </a:solidFill>
            </a:endParaRPr>
          </a:p>
          <a:p>
            <a:endParaRPr lang="fi-FI" i="1" dirty="0">
              <a:solidFill>
                <a:schemeClr val="tx1"/>
              </a:solidFill>
            </a:endParaRPr>
          </a:p>
          <a:p>
            <a:endParaRPr lang="fi-FI" i="1" dirty="0" smtClean="0">
              <a:solidFill>
                <a:schemeClr val="tx1"/>
              </a:solidFill>
            </a:endParaRPr>
          </a:p>
          <a:p>
            <a:r>
              <a:rPr lang="fi-FI" i="1" dirty="0" smtClean="0">
                <a:solidFill>
                  <a:schemeClr val="tx1"/>
                </a:solidFill>
              </a:rPr>
              <a:t>Atte Veijonen 9K</a:t>
            </a:r>
          </a:p>
          <a:p>
            <a:r>
              <a:rPr lang="fi-FI" i="1" dirty="0" smtClean="0">
                <a:solidFill>
                  <a:schemeClr val="tx1"/>
                </a:solidFill>
              </a:rPr>
              <a:t>Pvm 22.4-28.5</a:t>
            </a:r>
          </a:p>
          <a:p>
            <a:endParaRPr lang="fi-FI" i="1" dirty="0" smtClean="0">
              <a:solidFill>
                <a:schemeClr val="tx1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30" y="2505074"/>
            <a:ext cx="4021386" cy="30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Olin töissä 22.4-28.5 Pieksämäen auto- ja moottorikoneistamo Oy.</a:t>
            </a:r>
          </a:p>
          <a:p>
            <a:r>
              <a:rPr lang="fi-FI" dirty="0" smtClean="0"/>
              <a:t>Minä valitsin työpaikan sillä perusteella, koska autokorjaamoilla on kiva olla töissä.</a:t>
            </a:r>
          </a:p>
          <a:p>
            <a:r>
              <a:rPr lang="fi-FI" dirty="0" smtClean="0"/>
              <a:t>Minulla odotuksia tulevalle jaksolle, että siellä saisi apua jos tarvitsee ja töitä riittäisi.</a:t>
            </a:r>
          </a:p>
          <a:p>
            <a:r>
              <a:rPr lang="fi-FI" dirty="0" smtClean="0"/>
              <a:t>Minulla ei ole mitään mitä haluaisin oppia työjaksolta.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Omat tavoitteet työpaikkajaksolta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01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772816"/>
            <a:ext cx="8301608" cy="4536504"/>
          </a:xfrm>
        </p:spPr>
        <p:txBody>
          <a:bodyPr>
            <a:normAutofit/>
          </a:bodyPr>
          <a:lstStyle/>
          <a:p>
            <a:endParaRPr lang="fi-FI" dirty="0" smtClean="0"/>
          </a:p>
          <a:p>
            <a:r>
              <a:rPr lang="fi-FI" altLang="fi-FI" dirty="0" smtClean="0"/>
              <a:t>Työpaikan nimi on Pieksämän auto- ja moottorikoneistamo Oy</a:t>
            </a:r>
          </a:p>
          <a:p>
            <a:r>
              <a:rPr lang="fi-FI" dirty="0" smtClean="0"/>
              <a:t>Yritys on perustettu </a:t>
            </a:r>
            <a:r>
              <a:rPr lang="fi-FI" dirty="0" smtClean="0"/>
              <a:t>2017.</a:t>
            </a:r>
            <a:endParaRPr lang="fi-FI" dirty="0"/>
          </a:p>
          <a:p>
            <a:r>
              <a:rPr lang="fi-FI" dirty="0" smtClean="0"/>
              <a:t>Työpaikka </a:t>
            </a:r>
            <a:r>
              <a:rPr lang="fi-FI" smtClean="0"/>
              <a:t>sijaitsee </a:t>
            </a:r>
            <a:r>
              <a:rPr lang="fi-FI" smtClean="0"/>
              <a:t>Ratakatu 43, </a:t>
            </a:r>
            <a:r>
              <a:rPr lang="fi-FI" dirty="0"/>
              <a:t>76100 </a:t>
            </a:r>
            <a:r>
              <a:rPr lang="fi-FI" dirty="0" smtClean="0"/>
              <a:t>Pieksämäki.</a:t>
            </a:r>
          </a:p>
          <a:p>
            <a:r>
              <a:rPr lang="fi-FI" dirty="0" smtClean="0"/>
              <a:t>Työpaikalla tehdään kaikenlaisia hommia mutta, enimmäkseen auto hommia.</a:t>
            </a:r>
          </a:p>
          <a:p>
            <a:r>
              <a:rPr lang="fi-FI" dirty="0" smtClean="0"/>
              <a:t>Työpaikalla on Kolme palkattua työntekijää.</a:t>
            </a:r>
          </a:p>
          <a:p>
            <a:r>
              <a:rPr lang="fi-FI" dirty="0" smtClean="0"/>
              <a:t>Työnimikkeitä on Autoasentaja.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i-FI" dirty="0" smtClean="0"/>
              <a:t>Työpaikan yleisesittely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86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84784"/>
            <a:ext cx="4618856" cy="4741987"/>
          </a:xfrm>
        </p:spPr>
        <p:txBody>
          <a:bodyPr>
            <a:normAutofit fontScale="92500"/>
          </a:bodyPr>
          <a:lstStyle/>
          <a:p>
            <a:r>
              <a:rPr lang="fi-FI" dirty="0" smtClean="0"/>
              <a:t>Torstaina menin klo 8 töihin ja kerättiin pahvit halleista, kerättiin lankut hallien ulkopuolelta, ja sitten tehtiin Venttiili kopan paineistus ja siinä meni koko päivä.</a:t>
            </a:r>
          </a:p>
          <a:p>
            <a:endParaRPr lang="fi-FI" dirty="0"/>
          </a:p>
          <a:p>
            <a:r>
              <a:rPr lang="fi-FI" dirty="0" smtClean="0"/>
              <a:t>Perjantaina järjesteltiin työkalupakkeja ja sitten kun saatiin ne järjesteltyä niin vaihdettiin kahteen autoon renkaat ja pestiin talvirenkaat. Aloitettiin sahaamaan lankut pienemmäksi, jotka kerättiin edellisenä päivänä.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fi-FI" dirty="0" smtClean="0"/>
              <a:t>Viikko 1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20460"/>
            <a:ext cx="1822728" cy="340696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45" y="3356992"/>
            <a:ext cx="1822728" cy="3406969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208" y="3745297"/>
            <a:ext cx="1674855" cy="313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1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41182" y="-405226"/>
            <a:ext cx="2141011" cy="3992563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4237037" cy="1252728"/>
          </a:xfrm>
        </p:spPr>
        <p:txBody>
          <a:bodyPr/>
          <a:lstStyle/>
          <a:p>
            <a:r>
              <a:rPr lang="fi-FI" dirty="0" smtClean="0"/>
              <a:t>Viikko 2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93640"/>
            <a:ext cx="2260733" cy="4019080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611560" y="1916832"/>
            <a:ext cx="41038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Torstaina aloitettiin irrottamaan spray maalia lokasuojan  pidikkeestä, ja sitten maalattiin ne uudestaan ja sitten keräiltiin pahveja pois halleista.</a:t>
            </a:r>
          </a:p>
          <a:p>
            <a:endParaRPr lang="fi-FI" dirty="0"/>
          </a:p>
          <a:p>
            <a:r>
              <a:rPr lang="fi-FI" dirty="0" smtClean="0"/>
              <a:t>Perjantaina aloitettiin pistämään tuuninkia sähköskootteriin ja sen jälkeen raivattiin hallista moottori nostin ja muuta tavaraa, sitten lakaistiin toimisto ja pienempi halli.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492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212976"/>
            <a:ext cx="1941314" cy="3451225"/>
          </a:xfr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4042792" cy="1252728"/>
          </a:xfrm>
        </p:spPr>
        <p:txBody>
          <a:bodyPr/>
          <a:lstStyle/>
          <a:p>
            <a:r>
              <a:rPr lang="fi-FI" dirty="0" smtClean="0"/>
              <a:t>Viikko 3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038" y="620688"/>
            <a:ext cx="2106234" cy="3744416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683568" y="1772816"/>
            <a:ext cx="381642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 smtClean="0"/>
              <a:t>Tällä viikolla vaihdettiin autoihin renkaita, hiottiin sähköskootteria, vietiin pahveja halleista pois ja siivous hommia.</a:t>
            </a:r>
            <a:endParaRPr lang="fi-FI" sz="2500" dirty="0"/>
          </a:p>
        </p:txBody>
      </p:sp>
    </p:spTree>
    <p:extLst>
      <p:ext uri="{BB962C8B-B14F-4D97-AF65-F5344CB8AC3E}">
        <p14:creationId xmlns:p14="http://schemas.microsoft.com/office/powerpoint/2010/main" val="17903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27585" y="1988840"/>
            <a:ext cx="4320479" cy="4137323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Torstaina aloitettiin keräämään pahvit halleista ja painettiin ne pieneksi pahveiksi ja sitten aloitettiin lakaisemaan halleja.</a:t>
            </a:r>
          </a:p>
          <a:p>
            <a:endParaRPr lang="fi-FI" dirty="0">
              <a:solidFill>
                <a:schemeClr val="tx1"/>
              </a:solidFill>
            </a:endParaRPr>
          </a:p>
          <a:p>
            <a:r>
              <a:rPr lang="fi-FI" dirty="0" smtClean="0">
                <a:solidFill>
                  <a:schemeClr val="tx1"/>
                </a:solidFill>
              </a:rPr>
              <a:t>Perjantaina otettiin muutamasta renkaasta kumit pois, ja sitten aloitettiin siivoamaan Taukohuonetta.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5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8001"/>
            <a:ext cx="1738503" cy="309067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08" y="3448673"/>
            <a:ext cx="1917746" cy="340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72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201" y="1772816"/>
            <a:ext cx="4114799" cy="4353347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Torstaina kerättiin pahvit halleista, lakaistiin isoa hallia, Vaihdettiin kahteen autoon renkaat.</a:t>
            </a:r>
          </a:p>
          <a:p>
            <a:endParaRPr lang="fi-FI" dirty="0">
              <a:solidFill>
                <a:schemeClr val="tx1"/>
              </a:solidFill>
            </a:endParaRPr>
          </a:p>
          <a:p>
            <a:r>
              <a:rPr lang="fi-FI" dirty="0" smtClean="0">
                <a:solidFill>
                  <a:schemeClr val="tx1"/>
                </a:solidFill>
              </a:rPr>
              <a:t>Perjantaina tehtiin nettisivut </a:t>
            </a:r>
            <a:r>
              <a:rPr lang="fi-FI" dirty="0" err="1" smtClean="0">
                <a:solidFill>
                  <a:schemeClr val="tx1"/>
                </a:solidFill>
              </a:rPr>
              <a:t>Pamkolle</a:t>
            </a:r>
            <a:r>
              <a:rPr lang="fi-FI" dirty="0" smtClean="0">
                <a:solidFill>
                  <a:schemeClr val="tx1"/>
                </a:solidFill>
              </a:rPr>
              <a:t>, sitten rupesin leikkaamaan nurmikkoa koko alueelta. 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6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30911"/>
            <a:ext cx="2720900" cy="483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2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1988840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Mukavinta oli autojen renkaitten vaihto.</a:t>
            </a:r>
          </a:p>
          <a:p>
            <a:r>
              <a:rPr lang="fi-FI" dirty="0" smtClean="0"/>
              <a:t>Minä opin paineistamaan venttiili kopan, ja minulla ei ollut tavoitteita.</a:t>
            </a:r>
          </a:p>
          <a:p>
            <a:r>
              <a:rPr lang="fi-FI" dirty="0" smtClean="0"/>
              <a:t>Ongelmia jakson aikana ei ollut.</a:t>
            </a:r>
          </a:p>
          <a:p>
            <a:r>
              <a:rPr lang="fi-FI" dirty="0" smtClean="0"/>
              <a:t>Työpaikalla sain ohjausta todella hyvin ja apua jos tarvitsin.</a:t>
            </a:r>
          </a:p>
          <a:p>
            <a:r>
              <a:rPr lang="fi-FI" dirty="0" smtClean="0"/>
              <a:t>Ala voisi kiinnostaa minua tulevaisuudessa.</a:t>
            </a:r>
          </a:p>
          <a:p>
            <a:r>
              <a:rPr lang="fi-FI" dirty="0" smtClean="0"/>
              <a:t>Alalle pääsee, jos on käynyt autoasentajan koulutuksen.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Pohdinta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33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ltomuoto">
  <a:themeElements>
    <a:clrScheme name="Aaltomuoto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altomuoto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altomuoto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190</TotalTime>
  <Words>337</Words>
  <Application>Microsoft Office PowerPoint</Application>
  <PresentationFormat>Näytössä katseltava diaesitys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Candara</vt:lpstr>
      <vt:lpstr>Symbol</vt:lpstr>
      <vt:lpstr>Aaltomuoto</vt:lpstr>
      <vt:lpstr>Hiekanpään koulu - Jopo Pieksämäen auto- ja moottorikoneistamo Oy</vt:lpstr>
      <vt:lpstr>Omat tavoitteet työpaikkajaksolta</vt:lpstr>
      <vt:lpstr>Työpaikan yleisesittely</vt:lpstr>
      <vt:lpstr>Viikko 1</vt:lpstr>
      <vt:lpstr>Viikko 2</vt:lpstr>
      <vt:lpstr>Viikko 3</vt:lpstr>
      <vt:lpstr>Viikko 5</vt:lpstr>
      <vt:lpstr>Viikko 6</vt:lpstr>
      <vt:lpstr>Pohdinta</vt:lpstr>
    </vt:vector>
  </TitlesOfParts>
  <Company>Pieksämäen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TYÖPAIKKAOPISKELU</dc:title>
  <dc:creator>Ilkka Tarvainen</dc:creator>
  <cp:lastModifiedBy>Atte Veijonen</cp:lastModifiedBy>
  <cp:revision>26</cp:revision>
  <cp:lastPrinted>2014-12-17T10:38:59Z</cp:lastPrinted>
  <dcterms:created xsi:type="dcterms:W3CDTF">2014-12-15T09:08:56Z</dcterms:created>
  <dcterms:modified xsi:type="dcterms:W3CDTF">2021-05-31T06:21:12Z</dcterms:modified>
</cp:coreProperties>
</file>