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4"/>
    <p:sldMasterId id="2147484005" r:id="rId5"/>
  </p:sldMasterIdLst>
  <p:notesMasterIdLst>
    <p:notesMasterId r:id="rId13"/>
  </p:notesMasterIdLst>
  <p:sldIdLst>
    <p:sldId id="264" r:id="rId6"/>
    <p:sldId id="257" r:id="rId7"/>
    <p:sldId id="258" r:id="rId8"/>
    <p:sldId id="261" r:id="rId9"/>
    <p:sldId id="259" r:id="rId10"/>
    <p:sldId id="262" r:id="rId11"/>
    <p:sldId id="263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663"/>
    <a:srgbClr val="F06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8B3B9-8980-4546-9275-E6E501DA9F7C}" v="86" dt="2021-06-21T13:27:17.599"/>
  </p1510:revLst>
</p1510:revInfo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mari Eeva-Kaisa" userId="8ab80814-2d4e-4a86-af27-149daaf2ae61" providerId="ADAL" clId="{06F8B5BF-8DF1-42B8-8736-A484D2D8EDFE}"/>
    <pc:docChg chg="modSld">
      <pc:chgData name="Halmari Eeva-Kaisa" userId="8ab80814-2d4e-4a86-af27-149daaf2ae61" providerId="ADAL" clId="{06F8B5BF-8DF1-42B8-8736-A484D2D8EDFE}" dt="2021-03-24T13:32:29.812" v="7" actId="20577"/>
      <pc:docMkLst>
        <pc:docMk/>
      </pc:docMkLst>
      <pc:sldChg chg="modSp">
        <pc:chgData name="Halmari Eeva-Kaisa" userId="8ab80814-2d4e-4a86-af27-149daaf2ae61" providerId="ADAL" clId="{06F8B5BF-8DF1-42B8-8736-A484D2D8EDFE}" dt="2021-03-24T13:32:29.812" v="7" actId="20577"/>
        <pc:sldMkLst>
          <pc:docMk/>
          <pc:sldMk cId="0" sldId="258"/>
        </pc:sldMkLst>
        <pc:spChg chg="mod">
          <ac:chgData name="Halmari Eeva-Kaisa" userId="8ab80814-2d4e-4a86-af27-149daaf2ae61" providerId="ADAL" clId="{06F8B5BF-8DF1-42B8-8736-A484D2D8EDFE}" dt="2021-03-24T13:32:29.812" v="7" actId="20577"/>
          <ac:spMkLst>
            <pc:docMk/>
            <pc:sldMk cId="0" sldId="258"/>
            <ac:spMk id="3" creationId="{2D084D35-2CE3-484B-B090-1BD5A7E753E1}"/>
          </ac:spMkLst>
        </pc:spChg>
      </pc:sldChg>
    </pc:docChg>
  </pc:docChgLst>
  <pc:docChgLst>
    <pc:chgData name="Salonen Anssi" userId="241902be-ee4f-4c15-a5e1-57b8755bc3ff" providerId="ADAL" clId="{A890FACD-6F72-4719-9112-2F68AAC3D2F6}"/>
    <pc:docChg chg="undo custSel addSld delSld modSld sldOrd">
      <pc:chgData name="Salonen Anssi" userId="241902be-ee4f-4c15-a5e1-57b8755bc3ff" providerId="ADAL" clId="{A890FACD-6F72-4719-9112-2F68AAC3D2F6}" dt="2021-02-20T12:02:13.640" v="3900" actId="20577"/>
      <pc:docMkLst>
        <pc:docMk/>
      </pc:docMkLst>
      <pc:sldChg chg="modSp mod">
        <pc:chgData name="Salonen Anssi" userId="241902be-ee4f-4c15-a5e1-57b8755bc3ff" providerId="ADAL" clId="{A890FACD-6F72-4719-9112-2F68AAC3D2F6}" dt="2021-02-20T10:11:55.100" v="50" actId="14100"/>
        <pc:sldMkLst>
          <pc:docMk/>
          <pc:sldMk cId="0" sldId="256"/>
        </pc:sldMkLst>
        <pc:spChg chg="mod">
          <ac:chgData name="Salonen Anssi" userId="241902be-ee4f-4c15-a5e1-57b8755bc3ff" providerId="ADAL" clId="{A890FACD-6F72-4719-9112-2F68AAC3D2F6}" dt="2021-02-20T10:11:55.100" v="50" actId="14100"/>
          <ac:spMkLst>
            <pc:docMk/>
            <pc:sldMk cId="0" sldId="256"/>
            <ac:spMk id="81" creationId="{2F8AD3B0-7C22-46E5-9ED6-B2688C6AE2D7}"/>
          </ac:spMkLst>
        </pc:spChg>
      </pc:sldChg>
      <pc:sldChg chg="modSp modAnim">
        <pc:chgData name="Salonen Anssi" userId="241902be-ee4f-4c15-a5e1-57b8755bc3ff" providerId="ADAL" clId="{A890FACD-6F72-4719-9112-2F68AAC3D2F6}" dt="2021-02-20T11:59:49.094" v="3895" actId="207"/>
        <pc:sldMkLst>
          <pc:docMk/>
          <pc:sldMk cId="0" sldId="257"/>
        </pc:sldMkLst>
        <pc:spChg chg="mod">
          <ac:chgData name="Salonen Anssi" userId="241902be-ee4f-4c15-a5e1-57b8755bc3ff" providerId="ADAL" clId="{A890FACD-6F72-4719-9112-2F68AAC3D2F6}" dt="2021-02-20T11:59:49.094" v="3895" actId="207"/>
          <ac:spMkLst>
            <pc:docMk/>
            <pc:sldMk cId="0" sldId="257"/>
            <ac:spMk id="87" creationId="{7D548983-677D-493D-8B1C-7E4312E0E7E5}"/>
          </ac:spMkLst>
        </pc:spChg>
      </pc:sldChg>
      <pc:sldChg chg="addSp modSp mod modClrScheme modAnim chgLayout">
        <pc:chgData name="Salonen Anssi" userId="241902be-ee4f-4c15-a5e1-57b8755bc3ff" providerId="ADAL" clId="{A890FACD-6F72-4719-9112-2F68AAC3D2F6}" dt="2021-02-20T11:36:50.059" v="3131" actId="20577"/>
        <pc:sldMkLst>
          <pc:docMk/>
          <pc:sldMk cId="0" sldId="258"/>
        </pc:sldMkLst>
        <pc:spChg chg="add mod ord">
          <ac:chgData name="Salonen Anssi" userId="241902be-ee4f-4c15-a5e1-57b8755bc3ff" providerId="ADAL" clId="{A890FACD-6F72-4719-9112-2F68AAC3D2F6}" dt="2021-02-20T10:56:46.128" v="933" actId="255"/>
          <ac:spMkLst>
            <pc:docMk/>
            <pc:sldMk cId="0" sldId="258"/>
            <ac:spMk id="2" creationId="{C61D03E5-FCD3-49DC-94C6-4E99626BD75F}"/>
          </ac:spMkLst>
        </pc:spChg>
        <pc:spChg chg="add mod ord">
          <ac:chgData name="Salonen Anssi" userId="241902be-ee4f-4c15-a5e1-57b8755bc3ff" providerId="ADAL" clId="{A890FACD-6F72-4719-9112-2F68AAC3D2F6}" dt="2021-02-20T11:36:50.059" v="3131" actId="20577"/>
          <ac:spMkLst>
            <pc:docMk/>
            <pc:sldMk cId="0" sldId="258"/>
            <ac:spMk id="3" creationId="{2D084D35-2CE3-484B-B090-1BD5A7E753E1}"/>
          </ac:spMkLst>
        </pc:spChg>
        <pc:spChg chg="mod ord">
          <ac:chgData name="Salonen Anssi" userId="241902be-ee4f-4c15-a5e1-57b8755bc3ff" providerId="ADAL" clId="{A890FACD-6F72-4719-9112-2F68AAC3D2F6}" dt="2021-02-20T10:58:35.913" v="1056" actId="14100"/>
          <ac:spMkLst>
            <pc:docMk/>
            <pc:sldMk cId="0" sldId="258"/>
            <ac:spMk id="93" creationId="{D2F5A728-424B-4575-BE90-B532801A6739}"/>
          </ac:spMkLst>
        </pc:spChg>
        <pc:picChg chg="mod">
          <ac:chgData name="Salonen Anssi" userId="241902be-ee4f-4c15-a5e1-57b8755bc3ff" providerId="ADAL" clId="{A890FACD-6F72-4719-9112-2F68AAC3D2F6}" dt="2021-02-20T10:58:39.950" v="1058" actId="1076"/>
          <ac:picMkLst>
            <pc:docMk/>
            <pc:sldMk cId="0" sldId="258"/>
            <ac:picMk id="7170" creationId="{1C63DFA1-2AEB-4AFD-BF43-DD76664254FD}"/>
          </ac:picMkLst>
        </pc:picChg>
      </pc:sldChg>
      <pc:sldChg chg="addSp delSp modSp mod modAnim chgLayout">
        <pc:chgData name="Salonen Anssi" userId="241902be-ee4f-4c15-a5e1-57b8755bc3ff" providerId="ADAL" clId="{A890FACD-6F72-4719-9112-2F68AAC3D2F6}" dt="2021-02-20T11:37:05.296" v="3132" actId="14100"/>
        <pc:sldMkLst>
          <pc:docMk/>
          <pc:sldMk cId="0" sldId="259"/>
        </pc:sldMkLst>
        <pc:spChg chg="add mod ord">
          <ac:chgData name="Salonen Anssi" userId="241902be-ee4f-4c15-a5e1-57b8755bc3ff" providerId="ADAL" clId="{A890FACD-6F72-4719-9112-2F68AAC3D2F6}" dt="2021-02-20T11:17:01.465" v="2254" actId="20577"/>
          <ac:spMkLst>
            <pc:docMk/>
            <pc:sldMk cId="0" sldId="259"/>
            <ac:spMk id="2" creationId="{144CE412-0A61-46FE-B613-8D2BF3E82FCE}"/>
          </ac:spMkLst>
        </pc:spChg>
        <pc:spChg chg="add del mod">
          <ac:chgData name="Salonen Anssi" userId="241902be-ee4f-4c15-a5e1-57b8755bc3ff" providerId="ADAL" clId="{A890FACD-6F72-4719-9112-2F68AAC3D2F6}" dt="2021-02-20T11:15:47.453" v="2070" actId="478"/>
          <ac:spMkLst>
            <pc:docMk/>
            <pc:sldMk cId="0" sldId="259"/>
            <ac:spMk id="3" creationId="{40E8C1FB-61E9-40A7-94B4-099A0EA7C0E7}"/>
          </ac:spMkLst>
        </pc:spChg>
        <pc:spChg chg="add del mod ord">
          <ac:chgData name="Salonen Anssi" userId="241902be-ee4f-4c15-a5e1-57b8755bc3ff" providerId="ADAL" clId="{A890FACD-6F72-4719-9112-2F68AAC3D2F6}" dt="2021-02-20T11:31:49.875" v="3127" actId="6549"/>
          <ac:spMkLst>
            <pc:docMk/>
            <pc:sldMk cId="0" sldId="259"/>
            <ac:spMk id="99" creationId="{9FD88C91-6457-4FE4-8051-1E55F8C246FA}"/>
          </ac:spMkLst>
        </pc:spChg>
        <pc:spChg chg="mod ord">
          <ac:chgData name="Salonen Anssi" userId="241902be-ee4f-4c15-a5e1-57b8755bc3ff" providerId="ADAL" clId="{A890FACD-6F72-4719-9112-2F68AAC3D2F6}" dt="2021-02-20T11:30:45.859" v="3035" actId="113"/>
          <ac:spMkLst>
            <pc:docMk/>
            <pc:sldMk cId="0" sldId="259"/>
            <ac:spMk id="100" creationId="{5CC5B502-94AF-4F0C-8906-7074D40CDFC1}"/>
          </ac:spMkLst>
        </pc:spChg>
        <pc:spChg chg="del mod">
          <ac:chgData name="Salonen Anssi" userId="241902be-ee4f-4c15-a5e1-57b8755bc3ff" providerId="ADAL" clId="{A890FACD-6F72-4719-9112-2F68AAC3D2F6}" dt="2021-02-20T11:13:42.646" v="1845" actId="700"/>
          <ac:spMkLst>
            <pc:docMk/>
            <pc:sldMk cId="0" sldId="259"/>
            <ac:spMk id="9219" creationId="{7A7BC3C6-7C72-4605-A51D-0C9121A605C1}"/>
          </ac:spMkLst>
        </pc:spChg>
        <pc:picChg chg="mod">
          <ac:chgData name="Salonen Anssi" userId="241902be-ee4f-4c15-a5e1-57b8755bc3ff" providerId="ADAL" clId="{A890FACD-6F72-4719-9112-2F68AAC3D2F6}" dt="2021-02-20T11:37:05.296" v="3132" actId="14100"/>
          <ac:picMkLst>
            <pc:docMk/>
            <pc:sldMk cId="0" sldId="259"/>
            <ac:picMk id="9218" creationId="{79A65437-CDC7-4AD2-98BB-E84A94FA03FE}"/>
          </ac:picMkLst>
        </pc:picChg>
      </pc:sldChg>
      <pc:sldChg chg="delSp modSp del mod delAnim modAnim">
        <pc:chgData name="Salonen Anssi" userId="241902be-ee4f-4c15-a5e1-57b8755bc3ff" providerId="ADAL" clId="{A890FACD-6F72-4719-9112-2F68AAC3D2F6}" dt="2021-02-20T10:22:16.778" v="816" actId="2696"/>
        <pc:sldMkLst>
          <pc:docMk/>
          <pc:sldMk cId="0" sldId="260"/>
        </pc:sldMkLst>
        <pc:spChg chg="del mod">
          <ac:chgData name="Salonen Anssi" userId="241902be-ee4f-4c15-a5e1-57b8755bc3ff" providerId="ADAL" clId="{A890FACD-6F72-4719-9112-2F68AAC3D2F6}" dt="2021-02-20T10:22:11.928" v="813"/>
          <ac:spMkLst>
            <pc:docMk/>
            <pc:sldMk cId="0" sldId="260"/>
            <ac:spMk id="2" creationId="{22F94EE4-F95E-4FB2-8489-761C51614BD7}"/>
          </ac:spMkLst>
        </pc:spChg>
        <pc:spChg chg="del mod">
          <ac:chgData name="Salonen Anssi" userId="241902be-ee4f-4c15-a5e1-57b8755bc3ff" providerId="ADAL" clId="{A890FACD-6F72-4719-9112-2F68AAC3D2F6}" dt="2021-02-20T10:22:11.937" v="815"/>
          <ac:spMkLst>
            <pc:docMk/>
            <pc:sldMk cId="0" sldId="260"/>
            <ac:spMk id="3" creationId="{34A81357-155F-46A0-83DE-60BBAC2009C7}"/>
          </ac:spMkLst>
        </pc:spChg>
        <pc:spChg chg="mod">
          <ac:chgData name="Salonen Anssi" userId="241902be-ee4f-4c15-a5e1-57b8755bc3ff" providerId="ADAL" clId="{A890FACD-6F72-4719-9112-2F68AAC3D2F6}" dt="2021-02-20T10:22:06.348" v="811" actId="6549"/>
          <ac:spMkLst>
            <pc:docMk/>
            <pc:sldMk cId="0" sldId="260"/>
            <ac:spMk id="4" creationId="{9E3B04EA-0685-4F30-A3A2-3CF6744292CB}"/>
          </ac:spMkLst>
        </pc:spChg>
        <pc:spChg chg="mod">
          <ac:chgData name="Salonen Anssi" userId="241902be-ee4f-4c15-a5e1-57b8755bc3ff" providerId="ADAL" clId="{A890FACD-6F72-4719-9112-2F68AAC3D2F6}" dt="2021-02-20T10:21:48.546" v="806" actId="6549"/>
          <ac:spMkLst>
            <pc:docMk/>
            <pc:sldMk cId="0" sldId="260"/>
            <ac:spMk id="106" creationId="{8179F79C-37A4-4166-BCCD-21E376CF6CD8}"/>
          </ac:spMkLst>
        </pc:spChg>
        <pc:spChg chg="mod">
          <ac:chgData name="Salonen Anssi" userId="241902be-ee4f-4c15-a5e1-57b8755bc3ff" providerId="ADAL" clId="{A890FACD-6F72-4719-9112-2F68AAC3D2F6}" dt="2021-02-20T10:21:52.275" v="807" actId="6549"/>
          <ac:spMkLst>
            <pc:docMk/>
            <pc:sldMk cId="0" sldId="260"/>
            <ac:spMk id="107" creationId="{89F09A1A-6AF0-45E0-BEC6-ABFBB7879B0E}"/>
          </ac:spMkLst>
        </pc:spChg>
        <pc:spChg chg="mod">
          <ac:chgData name="Salonen Anssi" userId="241902be-ee4f-4c15-a5e1-57b8755bc3ff" providerId="ADAL" clId="{A890FACD-6F72-4719-9112-2F68AAC3D2F6}" dt="2021-02-20T10:21:46.293" v="805" actId="6549"/>
          <ac:spMkLst>
            <pc:docMk/>
            <pc:sldMk cId="0" sldId="260"/>
            <ac:spMk id="11267" creationId="{F715A68F-03E5-4F99-BE92-A3C34839C5EC}"/>
          </ac:spMkLst>
        </pc:spChg>
      </pc:sldChg>
      <pc:sldChg chg="addSp delSp modSp mod ord modClrScheme modAnim chgLayout">
        <pc:chgData name="Salonen Anssi" userId="241902be-ee4f-4c15-a5e1-57b8755bc3ff" providerId="ADAL" clId="{A890FACD-6F72-4719-9112-2F68AAC3D2F6}" dt="2021-02-20T12:00:21.039" v="3897"/>
        <pc:sldMkLst>
          <pc:docMk/>
          <pc:sldMk cId="1753229228" sldId="261"/>
        </pc:sldMkLst>
        <pc:spChg chg="add del mod ord">
          <ac:chgData name="Salonen Anssi" userId="241902be-ee4f-4c15-a5e1-57b8755bc3ff" providerId="ADAL" clId="{A890FACD-6F72-4719-9112-2F68AAC3D2F6}" dt="2021-02-20T11:02:28.919" v="1253" actId="700"/>
          <ac:spMkLst>
            <pc:docMk/>
            <pc:sldMk cId="1753229228" sldId="261"/>
            <ac:spMk id="2" creationId="{2A82A354-88B2-45BC-9E4D-F3D9997695BA}"/>
          </ac:spMkLst>
        </pc:spChg>
        <pc:spChg chg="add del mod ord">
          <ac:chgData name="Salonen Anssi" userId="241902be-ee4f-4c15-a5e1-57b8755bc3ff" providerId="ADAL" clId="{A890FACD-6F72-4719-9112-2F68AAC3D2F6}" dt="2021-02-20T11:02:41.215" v="1254" actId="700"/>
          <ac:spMkLst>
            <pc:docMk/>
            <pc:sldMk cId="1753229228" sldId="261"/>
            <ac:spMk id="3" creationId="{A91707C0-EA60-4BEF-BFC7-657D3B4A2CB8}"/>
          </ac:spMkLst>
        </pc:spChg>
        <pc:spChg chg="add del mod ord">
          <ac:chgData name="Salonen Anssi" userId="241902be-ee4f-4c15-a5e1-57b8755bc3ff" providerId="ADAL" clId="{A890FACD-6F72-4719-9112-2F68AAC3D2F6}" dt="2021-02-20T11:02:45.898" v="1255" actId="700"/>
          <ac:spMkLst>
            <pc:docMk/>
            <pc:sldMk cId="1753229228" sldId="261"/>
            <ac:spMk id="4" creationId="{45F766E2-7807-4442-B7FC-9F02EC550BEF}"/>
          </ac:spMkLst>
        </pc:spChg>
        <pc:spChg chg="add mod ord">
          <ac:chgData name="Salonen Anssi" userId="241902be-ee4f-4c15-a5e1-57b8755bc3ff" providerId="ADAL" clId="{A890FACD-6F72-4719-9112-2F68AAC3D2F6}" dt="2021-02-20T11:07:20.548" v="1673" actId="20577"/>
          <ac:spMkLst>
            <pc:docMk/>
            <pc:sldMk cId="1753229228" sldId="261"/>
            <ac:spMk id="5" creationId="{9D976EF9-EF34-46ED-A47D-7C11573E8B44}"/>
          </ac:spMkLst>
        </pc:spChg>
        <pc:spChg chg="mod ord">
          <ac:chgData name="Salonen Anssi" userId="241902be-ee4f-4c15-a5e1-57b8755bc3ff" providerId="ADAL" clId="{A890FACD-6F72-4719-9112-2F68AAC3D2F6}" dt="2021-02-20T11:13:13.795" v="1841" actId="20577"/>
          <ac:spMkLst>
            <pc:docMk/>
            <pc:sldMk cId="1753229228" sldId="261"/>
            <ac:spMk id="99" creationId="{9FD88C91-6457-4FE4-8051-1E55F8C246FA}"/>
          </ac:spMkLst>
        </pc:spChg>
        <pc:spChg chg="mod ord">
          <ac:chgData name="Salonen Anssi" userId="241902be-ee4f-4c15-a5e1-57b8755bc3ff" providerId="ADAL" clId="{A890FACD-6F72-4719-9112-2F68AAC3D2F6}" dt="2021-02-20T11:12:01.850" v="1831" actId="20577"/>
          <ac:spMkLst>
            <pc:docMk/>
            <pc:sldMk cId="1753229228" sldId="261"/>
            <ac:spMk id="100" creationId="{5CC5B502-94AF-4F0C-8906-7074D40CDFC1}"/>
          </ac:spMkLst>
        </pc:spChg>
        <pc:spChg chg="del mod">
          <ac:chgData name="Salonen Anssi" userId="241902be-ee4f-4c15-a5e1-57b8755bc3ff" providerId="ADAL" clId="{A890FACD-6F72-4719-9112-2F68AAC3D2F6}" dt="2021-02-20T11:02:18.533" v="1252" actId="700"/>
          <ac:spMkLst>
            <pc:docMk/>
            <pc:sldMk cId="1753229228" sldId="261"/>
            <ac:spMk id="9219" creationId="{7A7BC3C6-7C72-4605-A51D-0C9121A605C1}"/>
          </ac:spMkLst>
        </pc:spChg>
      </pc:sldChg>
      <pc:sldChg chg="new del">
        <pc:chgData name="Salonen Anssi" userId="241902be-ee4f-4c15-a5e1-57b8755bc3ff" providerId="ADAL" clId="{A890FACD-6F72-4719-9112-2F68AAC3D2F6}" dt="2021-02-20T11:02:04.668" v="1251" actId="2696"/>
        <pc:sldMkLst>
          <pc:docMk/>
          <pc:sldMk cId="588532232" sldId="262"/>
        </pc:sldMkLst>
      </pc:sldChg>
      <pc:sldChg chg="modSp add mod modAnim">
        <pc:chgData name="Salonen Anssi" userId="241902be-ee4f-4c15-a5e1-57b8755bc3ff" providerId="ADAL" clId="{A890FACD-6F72-4719-9112-2F68AAC3D2F6}" dt="2021-02-20T12:02:13.640" v="3900" actId="20577"/>
        <pc:sldMkLst>
          <pc:docMk/>
          <pc:sldMk cId="1071619537" sldId="262"/>
        </pc:sldMkLst>
        <pc:spChg chg="mod">
          <ac:chgData name="Salonen Anssi" userId="241902be-ee4f-4c15-a5e1-57b8755bc3ff" providerId="ADAL" clId="{A890FACD-6F72-4719-9112-2F68AAC3D2F6}" dt="2021-02-20T11:51:23.461" v="3325" actId="20577"/>
          <ac:spMkLst>
            <pc:docMk/>
            <pc:sldMk cId="1071619537" sldId="262"/>
            <ac:spMk id="2" creationId="{144CE412-0A61-46FE-B613-8D2BF3E82FCE}"/>
          </ac:spMkLst>
        </pc:spChg>
        <pc:spChg chg="mod">
          <ac:chgData name="Salonen Anssi" userId="241902be-ee4f-4c15-a5e1-57b8755bc3ff" providerId="ADAL" clId="{A890FACD-6F72-4719-9112-2F68AAC3D2F6}" dt="2021-02-20T12:02:13.640" v="3900" actId="20577"/>
          <ac:spMkLst>
            <pc:docMk/>
            <pc:sldMk cId="1071619537" sldId="262"/>
            <ac:spMk id="99" creationId="{9FD88C91-6457-4FE4-8051-1E55F8C246FA}"/>
          </ac:spMkLst>
        </pc:spChg>
        <pc:spChg chg="mod">
          <ac:chgData name="Salonen Anssi" userId="241902be-ee4f-4c15-a5e1-57b8755bc3ff" providerId="ADAL" clId="{A890FACD-6F72-4719-9112-2F68AAC3D2F6}" dt="2021-02-20T11:57:42.669" v="3753" actId="6549"/>
          <ac:spMkLst>
            <pc:docMk/>
            <pc:sldMk cId="1071619537" sldId="262"/>
            <ac:spMk id="100" creationId="{5CC5B502-94AF-4F0C-8906-7074D40CDFC1}"/>
          </ac:spMkLst>
        </pc:spChg>
      </pc:sldChg>
      <pc:sldChg chg="modSp add mod modAnim">
        <pc:chgData name="Salonen Anssi" userId="241902be-ee4f-4c15-a5e1-57b8755bc3ff" providerId="ADAL" clId="{A890FACD-6F72-4719-9112-2F68AAC3D2F6}" dt="2021-02-20T11:59:09.221" v="3894"/>
        <pc:sldMkLst>
          <pc:docMk/>
          <pc:sldMk cId="347513379" sldId="263"/>
        </pc:sldMkLst>
        <pc:spChg chg="mod">
          <ac:chgData name="Salonen Anssi" userId="241902be-ee4f-4c15-a5e1-57b8755bc3ff" providerId="ADAL" clId="{A890FACD-6F72-4719-9112-2F68AAC3D2F6}" dt="2021-02-20T11:57:54.651" v="3778" actId="6549"/>
          <ac:spMkLst>
            <pc:docMk/>
            <pc:sldMk cId="347513379" sldId="263"/>
            <ac:spMk id="99" creationId="{9FD88C91-6457-4FE4-8051-1E55F8C246FA}"/>
          </ac:spMkLst>
        </pc:spChg>
        <pc:spChg chg="mod">
          <ac:chgData name="Salonen Anssi" userId="241902be-ee4f-4c15-a5e1-57b8755bc3ff" providerId="ADAL" clId="{A890FACD-6F72-4719-9112-2F68AAC3D2F6}" dt="2021-02-20T11:58:49.062" v="3892" actId="12"/>
          <ac:spMkLst>
            <pc:docMk/>
            <pc:sldMk cId="347513379" sldId="263"/>
            <ac:spMk id="100" creationId="{5CC5B502-94AF-4F0C-8906-7074D40CDFC1}"/>
          </ac:spMkLst>
        </pc:spChg>
        <pc:picChg chg="mod">
          <ac:chgData name="Salonen Anssi" userId="241902be-ee4f-4c15-a5e1-57b8755bc3ff" providerId="ADAL" clId="{A890FACD-6F72-4719-9112-2F68AAC3D2F6}" dt="2021-02-20T11:54:39.462" v="3534" actId="1076"/>
          <ac:picMkLst>
            <pc:docMk/>
            <pc:sldMk cId="347513379" sldId="263"/>
            <ac:picMk id="9218" creationId="{79A65437-CDC7-4AD2-98BB-E84A94FA03FE}"/>
          </ac:picMkLst>
        </pc:picChg>
      </pc:sldChg>
    </pc:docChg>
  </pc:docChgLst>
  <pc:docChgLst>
    <pc:chgData name="Seitaniemi Siiri" userId="b613e59b-4dc0-4e7d-a5d7-ab492795c13c" providerId="ADAL" clId="{5818B3B9-8980-4546-9275-E6E501DA9F7C}"/>
    <pc:docChg chg="undo custSel addSld delSld modSld sldOrd addMainMaster">
      <pc:chgData name="Seitaniemi Siiri" userId="b613e59b-4dc0-4e7d-a5d7-ab492795c13c" providerId="ADAL" clId="{5818B3B9-8980-4546-9275-E6E501DA9F7C}" dt="2021-06-21T13:27:17.599" v="145"/>
      <pc:docMkLst>
        <pc:docMk/>
      </pc:docMkLst>
      <pc:sldChg chg="del">
        <pc:chgData name="Seitaniemi Siiri" userId="b613e59b-4dc0-4e7d-a5d7-ab492795c13c" providerId="ADAL" clId="{5818B3B9-8980-4546-9275-E6E501DA9F7C}" dt="2021-06-21T12:20:25.314" v="52" actId="47"/>
        <pc:sldMkLst>
          <pc:docMk/>
          <pc:sldMk cId="0" sldId="256"/>
        </pc:sldMkLst>
      </pc:sldChg>
      <pc:sldChg chg="addSp delSp modSp mod ord modTransition modAnim">
        <pc:chgData name="Seitaniemi Siiri" userId="b613e59b-4dc0-4e7d-a5d7-ab492795c13c" providerId="ADAL" clId="{5818B3B9-8980-4546-9275-E6E501DA9F7C}" dt="2021-06-21T13:10:24.082" v="107"/>
        <pc:sldMkLst>
          <pc:docMk/>
          <pc:sldMk cId="0" sldId="257"/>
        </pc:sldMkLst>
        <pc:spChg chg="del mod">
          <ac:chgData name="Seitaniemi Siiri" userId="b613e59b-4dc0-4e7d-a5d7-ab492795c13c" providerId="ADAL" clId="{5818B3B9-8980-4546-9275-E6E501DA9F7C}" dt="2021-06-21T12:27:51.526" v="87"/>
          <ac:spMkLst>
            <pc:docMk/>
            <pc:sldMk cId="0" sldId="257"/>
            <ac:spMk id="3" creationId="{73B857A2-FEE1-4D0B-AA6D-BE4E9D74EE8E}"/>
          </ac:spMkLst>
        </pc:spChg>
        <pc:spChg chg="add del mod">
          <ac:chgData name="Seitaniemi Siiri" userId="b613e59b-4dc0-4e7d-a5d7-ab492795c13c" providerId="ADAL" clId="{5818B3B9-8980-4546-9275-E6E501DA9F7C}" dt="2021-06-21T12:27:46.990" v="85"/>
          <ac:spMkLst>
            <pc:docMk/>
            <pc:sldMk cId="0" sldId="257"/>
            <ac:spMk id="4" creationId="{2738F208-9AE3-45D6-B78A-9F694F9AC813}"/>
          </ac:spMkLst>
        </pc:spChg>
        <pc:spChg chg="add del mod">
          <ac:chgData name="Seitaniemi Siiri" userId="b613e59b-4dc0-4e7d-a5d7-ab492795c13c" providerId="ADAL" clId="{5818B3B9-8980-4546-9275-E6E501DA9F7C}" dt="2021-06-21T12:27:46.331" v="83"/>
          <ac:spMkLst>
            <pc:docMk/>
            <pc:sldMk cId="0" sldId="257"/>
            <ac:spMk id="5" creationId="{F7A1DDEE-65B7-4DA0-B244-8056D4D93B2E}"/>
          </ac:spMkLst>
        </pc:spChg>
        <pc:spChg chg="mod">
          <ac:chgData name="Seitaniemi Siiri" userId="b613e59b-4dc0-4e7d-a5d7-ab492795c13c" providerId="ADAL" clId="{5818B3B9-8980-4546-9275-E6E501DA9F7C}" dt="2021-06-21T12:27:48.040" v="86"/>
          <ac:spMkLst>
            <pc:docMk/>
            <pc:sldMk cId="0" sldId="257"/>
            <ac:spMk id="86" creationId="{8DF53F7A-7DDA-4C10-BB91-5ACA17FBAE89}"/>
          </ac:spMkLst>
        </pc:spChg>
        <pc:spChg chg="mod">
          <ac:chgData name="Seitaniemi Siiri" userId="b613e59b-4dc0-4e7d-a5d7-ab492795c13c" providerId="ADAL" clId="{5818B3B9-8980-4546-9275-E6E501DA9F7C}" dt="2021-06-21T12:27:48.040" v="86"/>
          <ac:spMkLst>
            <pc:docMk/>
            <pc:sldMk cId="0" sldId="257"/>
            <ac:spMk id="87" creationId="{7D548983-677D-493D-8B1C-7E4312E0E7E5}"/>
          </ac:spMkLst>
        </pc:spChg>
        <pc:picChg chg="del mod">
          <ac:chgData name="Seitaniemi Siiri" userId="b613e59b-4dc0-4e7d-a5d7-ab492795c13c" providerId="ADAL" clId="{5818B3B9-8980-4546-9275-E6E501DA9F7C}" dt="2021-06-21T12:22:01.379" v="60" actId="478"/>
          <ac:picMkLst>
            <pc:docMk/>
            <pc:sldMk cId="0" sldId="257"/>
            <ac:picMk id="5122" creationId="{90CC514E-E936-4442-AB65-A8BFD60D6593}"/>
          </ac:picMkLst>
        </pc:picChg>
      </pc:sldChg>
      <pc:sldChg chg="delSp ord modAnim">
        <pc:chgData name="Seitaniemi Siiri" userId="b613e59b-4dc0-4e7d-a5d7-ab492795c13c" providerId="ADAL" clId="{5818B3B9-8980-4546-9275-E6E501DA9F7C}" dt="2021-06-21T13:10:28.852" v="109"/>
        <pc:sldMkLst>
          <pc:docMk/>
          <pc:sldMk cId="0" sldId="258"/>
        </pc:sldMkLst>
        <pc:picChg chg="del">
          <ac:chgData name="Seitaniemi Siiri" userId="b613e59b-4dc0-4e7d-a5d7-ab492795c13c" providerId="ADAL" clId="{5818B3B9-8980-4546-9275-E6E501DA9F7C}" dt="2021-06-21T12:21:59.305" v="59" actId="478"/>
          <ac:picMkLst>
            <pc:docMk/>
            <pc:sldMk cId="0" sldId="258"/>
            <ac:picMk id="7170" creationId="{1C63DFA1-2AEB-4AFD-BF43-DD76664254FD}"/>
          </ac:picMkLst>
        </pc:picChg>
      </pc:sldChg>
      <pc:sldChg chg="delSp modSp modAnim">
        <pc:chgData name="Seitaniemi Siiri" userId="b613e59b-4dc0-4e7d-a5d7-ab492795c13c" providerId="ADAL" clId="{5818B3B9-8980-4546-9275-E6E501DA9F7C}" dt="2021-06-21T13:27:11.282" v="143"/>
        <pc:sldMkLst>
          <pc:docMk/>
          <pc:sldMk cId="0" sldId="259"/>
        </pc:sldMkLst>
        <pc:spChg chg="mod">
          <ac:chgData name="Seitaniemi Siiri" userId="b613e59b-4dc0-4e7d-a5d7-ab492795c13c" providerId="ADAL" clId="{5818B3B9-8980-4546-9275-E6E501DA9F7C}" dt="2021-06-21T13:14:02.835" v="125" actId="1076"/>
          <ac:spMkLst>
            <pc:docMk/>
            <pc:sldMk cId="0" sldId="259"/>
            <ac:spMk id="99" creationId="{9FD88C91-6457-4FE4-8051-1E55F8C246FA}"/>
          </ac:spMkLst>
        </pc:spChg>
        <pc:picChg chg="del">
          <ac:chgData name="Seitaniemi Siiri" userId="b613e59b-4dc0-4e7d-a5d7-ab492795c13c" providerId="ADAL" clId="{5818B3B9-8980-4546-9275-E6E501DA9F7C}" dt="2021-06-21T12:22:10.779" v="62" actId="478"/>
          <ac:picMkLst>
            <pc:docMk/>
            <pc:sldMk cId="0" sldId="259"/>
            <ac:picMk id="9218" creationId="{79A65437-CDC7-4AD2-98BB-E84A94FA03FE}"/>
          </ac:picMkLst>
        </pc:picChg>
      </pc:sldChg>
      <pc:sldChg chg="delSp modSp modAnim">
        <pc:chgData name="Seitaniemi Siiri" userId="b613e59b-4dc0-4e7d-a5d7-ab492795c13c" providerId="ADAL" clId="{5818B3B9-8980-4546-9275-E6E501DA9F7C}" dt="2021-06-21T13:27:06.647" v="142" actId="114"/>
        <pc:sldMkLst>
          <pc:docMk/>
          <pc:sldMk cId="1753229228" sldId="261"/>
        </pc:sldMkLst>
        <pc:spChg chg="mod">
          <ac:chgData name="Seitaniemi Siiri" userId="b613e59b-4dc0-4e7d-a5d7-ab492795c13c" providerId="ADAL" clId="{5818B3B9-8980-4546-9275-E6E501DA9F7C}" dt="2021-06-21T13:27:06.647" v="142" actId="114"/>
          <ac:spMkLst>
            <pc:docMk/>
            <pc:sldMk cId="1753229228" sldId="261"/>
            <ac:spMk id="99" creationId="{9FD88C91-6457-4FE4-8051-1E55F8C246FA}"/>
          </ac:spMkLst>
        </pc:spChg>
        <pc:picChg chg="del">
          <ac:chgData name="Seitaniemi Siiri" userId="b613e59b-4dc0-4e7d-a5d7-ab492795c13c" providerId="ADAL" clId="{5818B3B9-8980-4546-9275-E6E501DA9F7C}" dt="2021-06-21T12:22:04.321" v="61" actId="478"/>
          <ac:picMkLst>
            <pc:docMk/>
            <pc:sldMk cId="1753229228" sldId="261"/>
            <ac:picMk id="9218" creationId="{79A65437-CDC7-4AD2-98BB-E84A94FA03FE}"/>
          </ac:picMkLst>
        </pc:picChg>
      </pc:sldChg>
      <pc:sldChg chg="delSp modAnim">
        <pc:chgData name="Seitaniemi Siiri" userId="b613e59b-4dc0-4e7d-a5d7-ab492795c13c" providerId="ADAL" clId="{5818B3B9-8980-4546-9275-E6E501DA9F7C}" dt="2021-06-21T13:27:14.791" v="144"/>
        <pc:sldMkLst>
          <pc:docMk/>
          <pc:sldMk cId="1071619537" sldId="262"/>
        </pc:sldMkLst>
        <pc:picChg chg="del">
          <ac:chgData name="Seitaniemi Siiri" userId="b613e59b-4dc0-4e7d-a5d7-ab492795c13c" providerId="ADAL" clId="{5818B3B9-8980-4546-9275-E6E501DA9F7C}" dt="2021-06-21T12:22:13.792" v="63" actId="478"/>
          <ac:picMkLst>
            <pc:docMk/>
            <pc:sldMk cId="1071619537" sldId="262"/>
            <ac:picMk id="9218" creationId="{79A65437-CDC7-4AD2-98BB-E84A94FA03FE}"/>
          </ac:picMkLst>
        </pc:picChg>
      </pc:sldChg>
      <pc:sldChg chg="delSp modSp mod modAnim">
        <pc:chgData name="Seitaniemi Siiri" userId="b613e59b-4dc0-4e7d-a5d7-ab492795c13c" providerId="ADAL" clId="{5818B3B9-8980-4546-9275-E6E501DA9F7C}" dt="2021-06-21T13:27:17.599" v="145"/>
        <pc:sldMkLst>
          <pc:docMk/>
          <pc:sldMk cId="347513379" sldId="263"/>
        </pc:sldMkLst>
        <pc:picChg chg="del mod">
          <ac:chgData name="Seitaniemi Siiri" userId="b613e59b-4dc0-4e7d-a5d7-ab492795c13c" providerId="ADAL" clId="{5818B3B9-8980-4546-9275-E6E501DA9F7C}" dt="2021-06-21T12:21:55.387" v="58" actId="478"/>
          <ac:picMkLst>
            <pc:docMk/>
            <pc:sldMk cId="347513379" sldId="263"/>
            <ac:picMk id="9218" creationId="{79A65437-CDC7-4AD2-98BB-E84A94FA03FE}"/>
          </ac:picMkLst>
        </pc:picChg>
      </pc:sldChg>
      <pc:sldChg chg="modSp add mod setBg">
        <pc:chgData name="Seitaniemi Siiri" userId="b613e59b-4dc0-4e7d-a5d7-ab492795c13c" providerId="ADAL" clId="{5818B3B9-8980-4546-9275-E6E501DA9F7C}" dt="2021-06-21T12:38:18.637" v="88"/>
        <pc:sldMkLst>
          <pc:docMk/>
          <pc:sldMk cId="2675401692" sldId="264"/>
        </pc:sldMkLst>
        <pc:spChg chg="mod">
          <ac:chgData name="Seitaniemi Siiri" userId="b613e59b-4dc0-4e7d-a5d7-ab492795c13c" providerId="ADAL" clId="{5818B3B9-8980-4546-9275-E6E501DA9F7C}" dt="2021-06-21T12:22:38.021" v="64" actId="255"/>
          <ac:spMkLst>
            <pc:docMk/>
            <pc:sldMk cId="2675401692" sldId="264"/>
            <ac:spMk id="2" creationId="{1520D0E8-4325-1A49-9C80-BF440F63C053}"/>
          </ac:spMkLst>
        </pc:spChg>
      </pc:sldChg>
      <pc:sldMasterChg chg="add addSldLayout">
        <pc:chgData name="Seitaniemi Siiri" userId="b613e59b-4dc0-4e7d-a5d7-ab492795c13c" providerId="ADAL" clId="{5818B3B9-8980-4546-9275-E6E501DA9F7C}" dt="2021-06-21T12:19:34.033" v="0" actId="27028"/>
        <pc:sldMasterMkLst>
          <pc:docMk/>
          <pc:sldMasterMk cId="522066539" sldId="2147484005"/>
        </pc:sldMasterMkLst>
        <pc:sldLayoutChg chg="add">
          <pc:chgData name="Seitaniemi Siiri" userId="b613e59b-4dc0-4e7d-a5d7-ab492795c13c" providerId="ADAL" clId="{5818B3B9-8980-4546-9275-E6E501DA9F7C}" dt="2021-06-21T12:19:34.033" v="0" actId="27028"/>
          <pc:sldLayoutMkLst>
            <pc:docMk/>
            <pc:sldMasterMk cId="522066539" sldId="2147484005"/>
            <pc:sldLayoutMk cId="2153627202" sldId="2147484196"/>
          </pc:sldLayoutMkLst>
        </pc:sldLayoutChg>
      </pc:sldMasterChg>
    </pc:docChg>
  </pc:docChgLst>
  <pc:docChgLst>
    <pc:chgData name="Anssi" userId="241902be-ee4f-4c15-a5e1-57b8755bc3ff" providerId="ADAL" clId="{4A41C443-66F2-47B1-A301-566BAC60D83B}"/>
    <pc:docChg chg="modSld">
      <pc:chgData name="Anssi" userId="241902be-ee4f-4c15-a5e1-57b8755bc3ff" providerId="ADAL" clId="{4A41C443-66F2-47B1-A301-566BAC60D83B}" dt="2021-03-18T11:30:03.526" v="639" actId="20577"/>
      <pc:docMkLst>
        <pc:docMk/>
      </pc:docMkLst>
      <pc:sldChg chg="modSp mod">
        <pc:chgData name="Anssi" userId="241902be-ee4f-4c15-a5e1-57b8755bc3ff" providerId="ADAL" clId="{4A41C443-66F2-47B1-A301-566BAC60D83B}" dt="2021-03-15T11:38:59.627" v="606" actId="14100"/>
        <pc:sldMkLst>
          <pc:docMk/>
          <pc:sldMk cId="0" sldId="256"/>
        </pc:sldMkLst>
        <pc:picChg chg="mod">
          <ac:chgData name="Anssi" userId="241902be-ee4f-4c15-a5e1-57b8755bc3ff" providerId="ADAL" clId="{4A41C443-66F2-47B1-A301-566BAC60D83B}" dt="2021-03-15T11:38:59.627" v="606" actId="14100"/>
          <ac:picMkLst>
            <pc:docMk/>
            <pc:sldMk cId="0" sldId="256"/>
            <ac:picMk id="2" creationId="{E8824A89-0DEB-4C11-944C-100CE8B5E44D}"/>
          </ac:picMkLst>
        </pc:picChg>
      </pc:sldChg>
      <pc:sldChg chg="addSp modSp mod modAnim">
        <pc:chgData name="Anssi" userId="241902be-ee4f-4c15-a5e1-57b8755bc3ff" providerId="ADAL" clId="{4A41C443-66F2-47B1-A301-566BAC60D83B}" dt="2021-03-09T10:21:39.619" v="602" actId="20577"/>
        <pc:sldMkLst>
          <pc:docMk/>
          <pc:sldMk cId="0" sldId="258"/>
        </pc:sldMkLst>
        <pc:spChg chg="add mod">
          <ac:chgData name="Anssi" userId="241902be-ee4f-4c15-a5e1-57b8755bc3ff" providerId="ADAL" clId="{4A41C443-66F2-47B1-A301-566BAC60D83B}" dt="2021-03-09T10:05:49.474" v="59" actId="767"/>
          <ac:spMkLst>
            <pc:docMk/>
            <pc:sldMk cId="0" sldId="258"/>
            <ac:spMk id="4" creationId="{31CB9366-84AE-472A-A909-8378999CA57E}"/>
          </ac:spMkLst>
        </pc:spChg>
        <pc:spChg chg="add mod">
          <ac:chgData name="Anssi" userId="241902be-ee4f-4c15-a5e1-57b8755bc3ff" providerId="ADAL" clId="{4A41C443-66F2-47B1-A301-566BAC60D83B}" dt="2021-03-09T10:21:39.619" v="602" actId="20577"/>
          <ac:spMkLst>
            <pc:docMk/>
            <pc:sldMk cId="0" sldId="258"/>
            <ac:spMk id="5" creationId="{751CD8E2-D6AC-4372-BE9A-9667BBAE81C0}"/>
          </ac:spMkLst>
        </pc:spChg>
        <pc:spChg chg="mod">
          <ac:chgData name="Anssi" userId="241902be-ee4f-4c15-a5e1-57b8755bc3ff" providerId="ADAL" clId="{4A41C443-66F2-47B1-A301-566BAC60D83B}" dt="2021-03-09T10:17:03.989" v="531" actId="12"/>
          <ac:spMkLst>
            <pc:docMk/>
            <pc:sldMk cId="0" sldId="258"/>
            <ac:spMk id="93" creationId="{D2F5A728-424B-4575-BE90-B532801A6739}"/>
          </ac:spMkLst>
        </pc:spChg>
        <pc:picChg chg="mod">
          <ac:chgData name="Anssi" userId="241902be-ee4f-4c15-a5e1-57b8755bc3ff" providerId="ADAL" clId="{4A41C443-66F2-47B1-A301-566BAC60D83B}" dt="2021-03-09T10:17:21.709" v="533" actId="1076"/>
          <ac:picMkLst>
            <pc:docMk/>
            <pc:sldMk cId="0" sldId="258"/>
            <ac:picMk id="7170" creationId="{1C63DFA1-2AEB-4AFD-BF43-DD76664254FD}"/>
          </ac:picMkLst>
        </pc:picChg>
      </pc:sldChg>
      <pc:sldChg chg="modSp mod">
        <pc:chgData name="Anssi" userId="241902be-ee4f-4c15-a5e1-57b8755bc3ff" providerId="ADAL" clId="{4A41C443-66F2-47B1-A301-566BAC60D83B}" dt="2021-03-15T13:25:17.744" v="625" actId="20577"/>
        <pc:sldMkLst>
          <pc:docMk/>
          <pc:sldMk cId="0" sldId="259"/>
        </pc:sldMkLst>
        <pc:spChg chg="mod">
          <ac:chgData name="Anssi" userId="241902be-ee4f-4c15-a5e1-57b8755bc3ff" providerId="ADAL" clId="{4A41C443-66F2-47B1-A301-566BAC60D83B}" dt="2021-03-15T13:25:17.744" v="625" actId="20577"/>
          <ac:spMkLst>
            <pc:docMk/>
            <pc:sldMk cId="0" sldId="259"/>
            <ac:spMk id="2" creationId="{144CE412-0A61-46FE-B613-8D2BF3E82FCE}"/>
          </ac:spMkLst>
        </pc:spChg>
      </pc:sldChg>
      <pc:sldChg chg="modSp mod">
        <pc:chgData name="Anssi" userId="241902be-ee4f-4c15-a5e1-57b8755bc3ff" providerId="ADAL" clId="{4A41C443-66F2-47B1-A301-566BAC60D83B}" dt="2021-03-15T13:25:11.374" v="619" actId="20577"/>
        <pc:sldMkLst>
          <pc:docMk/>
          <pc:sldMk cId="1753229228" sldId="261"/>
        </pc:sldMkLst>
        <pc:spChg chg="mod">
          <ac:chgData name="Anssi" userId="241902be-ee4f-4c15-a5e1-57b8755bc3ff" providerId="ADAL" clId="{4A41C443-66F2-47B1-A301-566BAC60D83B}" dt="2021-03-15T13:25:11.374" v="619" actId="20577"/>
          <ac:spMkLst>
            <pc:docMk/>
            <pc:sldMk cId="1753229228" sldId="261"/>
            <ac:spMk id="5" creationId="{9D976EF9-EF34-46ED-A47D-7C11573E8B44}"/>
          </ac:spMkLst>
        </pc:spChg>
      </pc:sldChg>
      <pc:sldChg chg="modSp mod">
        <pc:chgData name="Anssi" userId="241902be-ee4f-4c15-a5e1-57b8755bc3ff" providerId="ADAL" clId="{4A41C443-66F2-47B1-A301-566BAC60D83B}" dt="2021-03-15T13:25:23.537" v="631" actId="20577"/>
        <pc:sldMkLst>
          <pc:docMk/>
          <pc:sldMk cId="1071619537" sldId="262"/>
        </pc:sldMkLst>
        <pc:spChg chg="mod">
          <ac:chgData name="Anssi" userId="241902be-ee4f-4c15-a5e1-57b8755bc3ff" providerId="ADAL" clId="{4A41C443-66F2-47B1-A301-566BAC60D83B}" dt="2021-03-15T13:25:23.537" v="631" actId="20577"/>
          <ac:spMkLst>
            <pc:docMk/>
            <pc:sldMk cId="1071619537" sldId="262"/>
            <ac:spMk id="2" creationId="{144CE412-0A61-46FE-B613-8D2BF3E82FCE}"/>
          </ac:spMkLst>
        </pc:spChg>
        <pc:spChg chg="mod">
          <ac:chgData name="Anssi" userId="241902be-ee4f-4c15-a5e1-57b8755bc3ff" providerId="ADAL" clId="{4A41C443-66F2-47B1-A301-566BAC60D83B}" dt="2021-03-15T11:37:29.947" v="603" actId="207"/>
          <ac:spMkLst>
            <pc:docMk/>
            <pc:sldMk cId="1071619537" sldId="262"/>
            <ac:spMk id="99" creationId="{9FD88C91-6457-4FE4-8051-1E55F8C246FA}"/>
          </ac:spMkLst>
        </pc:spChg>
        <pc:spChg chg="mod">
          <ac:chgData name="Anssi" userId="241902be-ee4f-4c15-a5e1-57b8755bc3ff" providerId="ADAL" clId="{4A41C443-66F2-47B1-A301-566BAC60D83B}" dt="2021-03-15T11:37:35.371" v="604" actId="207"/>
          <ac:spMkLst>
            <pc:docMk/>
            <pc:sldMk cId="1071619537" sldId="262"/>
            <ac:spMk id="100" creationId="{5CC5B502-94AF-4F0C-8906-7074D40CDFC1}"/>
          </ac:spMkLst>
        </pc:spChg>
      </pc:sldChg>
      <pc:sldChg chg="modSp mod">
        <pc:chgData name="Anssi" userId="241902be-ee4f-4c15-a5e1-57b8755bc3ff" providerId="ADAL" clId="{4A41C443-66F2-47B1-A301-566BAC60D83B}" dt="2021-03-18T11:30:03.526" v="639" actId="20577"/>
        <pc:sldMkLst>
          <pc:docMk/>
          <pc:sldMk cId="347513379" sldId="263"/>
        </pc:sldMkLst>
        <pc:spChg chg="mod">
          <ac:chgData name="Anssi" userId="241902be-ee4f-4c15-a5e1-57b8755bc3ff" providerId="ADAL" clId="{4A41C443-66F2-47B1-A301-566BAC60D83B}" dt="2021-03-15T13:25:29.885" v="637" actId="20577"/>
          <ac:spMkLst>
            <pc:docMk/>
            <pc:sldMk cId="347513379" sldId="263"/>
            <ac:spMk id="2" creationId="{144CE412-0A61-46FE-B613-8D2BF3E82FCE}"/>
          </ac:spMkLst>
        </pc:spChg>
        <pc:spChg chg="mod">
          <ac:chgData name="Anssi" userId="241902be-ee4f-4c15-a5e1-57b8755bc3ff" providerId="ADAL" clId="{4A41C443-66F2-47B1-A301-566BAC60D83B}" dt="2021-03-18T11:30:03.526" v="639" actId="20577"/>
          <ac:spMkLst>
            <pc:docMk/>
            <pc:sldMk cId="347513379" sldId="263"/>
            <ac:spMk id="100" creationId="{5CC5B502-94AF-4F0C-8906-7074D40CDF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">
            <a:extLst>
              <a:ext uri="{FF2B5EF4-FFF2-40B4-BE49-F238E27FC236}">
                <a16:creationId xmlns:a16="http://schemas.microsoft.com/office/drawing/2014/main" id="{6C7D4852-3CAA-4E3F-986E-ADA4E995D4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C12CB212-E088-4F72-8BBA-37726CA51F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89">
            <a:extLst>
              <a:ext uri="{FF2B5EF4-FFF2-40B4-BE49-F238E27FC236}">
                <a16:creationId xmlns:a16="http://schemas.microsoft.com/office/drawing/2014/main" id="{8BCE83A9-7D8D-4128-8BE6-D37ED9E65E0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6147" name="Shape 90">
            <a:extLst>
              <a:ext uri="{FF2B5EF4-FFF2-40B4-BE49-F238E27FC236}">
                <a16:creationId xmlns:a16="http://schemas.microsoft.com/office/drawing/2014/main" id="{6C873D81-3EC4-4567-BC9B-92488282C6E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95">
            <a:extLst>
              <a:ext uri="{FF2B5EF4-FFF2-40B4-BE49-F238E27FC236}">
                <a16:creationId xmlns:a16="http://schemas.microsoft.com/office/drawing/2014/main" id="{D9DFD25C-7038-4044-83FB-6E4054AE29B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8195" name="Shape 96">
            <a:extLst>
              <a:ext uri="{FF2B5EF4-FFF2-40B4-BE49-F238E27FC236}">
                <a16:creationId xmlns:a16="http://schemas.microsoft.com/office/drawing/2014/main" id="{5C90309C-9497-4EAC-87C7-81A3F9BCE66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02">
            <a:extLst>
              <a:ext uri="{FF2B5EF4-FFF2-40B4-BE49-F238E27FC236}">
                <a16:creationId xmlns:a16="http://schemas.microsoft.com/office/drawing/2014/main" id="{365245C2-26CB-462C-834E-413F7D18F0B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103">
            <a:extLst>
              <a:ext uri="{FF2B5EF4-FFF2-40B4-BE49-F238E27FC236}">
                <a16:creationId xmlns:a16="http://schemas.microsoft.com/office/drawing/2014/main" id="{E74641EB-65AD-45DE-B528-2AEEAB067F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6067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02">
            <a:extLst>
              <a:ext uri="{FF2B5EF4-FFF2-40B4-BE49-F238E27FC236}">
                <a16:creationId xmlns:a16="http://schemas.microsoft.com/office/drawing/2014/main" id="{365245C2-26CB-462C-834E-413F7D18F0B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103">
            <a:extLst>
              <a:ext uri="{FF2B5EF4-FFF2-40B4-BE49-F238E27FC236}">
                <a16:creationId xmlns:a16="http://schemas.microsoft.com/office/drawing/2014/main" id="{E74641EB-65AD-45DE-B528-2AEEAB067F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02">
            <a:extLst>
              <a:ext uri="{FF2B5EF4-FFF2-40B4-BE49-F238E27FC236}">
                <a16:creationId xmlns:a16="http://schemas.microsoft.com/office/drawing/2014/main" id="{365245C2-26CB-462C-834E-413F7D18F0B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103">
            <a:extLst>
              <a:ext uri="{FF2B5EF4-FFF2-40B4-BE49-F238E27FC236}">
                <a16:creationId xmlns:a16="http://schemas.microsoft.com/office/drawing/2014/main" id="{E74641EB-65AD-45DE-B528-2AEEAB067F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6762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02">
            <a:extLst>
              <a:ext uri="{FF2B5EF4-FFF2-40B4-BE49-F238E27FC236}">
                <a16:creationId xmlns:a16="http://schemas.microsoft.com/office/drawing/2014/main" id="{365245C2-26CB-462C-834E-413F7D18F0B2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0243" name="Shape 103">
            <a:extLst>
              <a:ext uri="{FF2B5EF4-FFF2-40B4-BE49-F238E27FC236}">
                <a16:creationId xmlns:a16="http://schemas.microsoft.com/office/drawing/2014/main" id="{E74641EB-65AD-45DE-B528-2AEEAB067F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1966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E11D3E42-7CC7-4CCD-B683-1A062074F04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EA07BCFD-31F2-49DC-9CFA-A2E900F4370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FDA59D5D-304E-43F2-B05A-E70FE0EF916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57201-DFE5-4978-BCA9-C856AAC3EAF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692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E2076609-EA16-4103-B348-6A46E7BA4B1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C92AC7ED-3760-479C-80B0-3310CD2BCF3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AEE2B0AB-0C2B-459B-A9C2-1211E28B8CB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3B2F4-2D77-4C39-8496-A9BE4FDD7B6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3399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A506CCAE-0284-44FA-BC8D-260D47AB04E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9D0A650F-ACDB-46C4-975F-4679E8B5ABB4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0CC54A7A-5A4F-42AB-874D-6A186F2AD2C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3576-65D5-4630-9E7B-97704294550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5936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A2E40AF1-9869-4B3F-96C7-1576069DD52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94857DEE-32F0-4E57-9BC2-633FD29396D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2AF1041F-0F1B-43A9-BAD1-37AAF93950B8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A1C0-380D-4A58-9A8F-0682CD86D34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5283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CE35FFAB-2094-410C-A130-CCE5CD032F1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863F53C-E2E1-4D33-BC4E-C61102359E9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7EB02A8E-6FF9-43DD-9F8B-967A96A3524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F1FC-E540-46DB-A142-F03D99AEC25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1515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6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Shape 7">
            <a:extLst>
              <a:ext uri="{FF2B5EF4-FFF2-40B4-BE49-F238E27FC236}">
                <a16:creationId xmlns:a16="http://schemas.microsoft.com/office/drawing/2014/main" id="{9D573BE9-C9C2-488A-AC12-2E73FBE1D55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E153B3EC-8F9E-4553-82D6-361E6107A0C5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DFB79693-70D7-40BA-92A7-6A435907E8F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6AF41-A919-42E5-8AEB-1B64248436D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64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>
            <a:extLst>
              <a:ext uri="{FF2B5EF4-FFF2-40B4-BE49-F238E27FC236}">
                <a16:creationId xmlns:a16="http://schemas.microsoft.com/office/drawing/2014/main" id="{B5FD84AD-3ED8-4441-96D5-25241F80798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B2C2EB90-8D5A-445A-BB56-F7890FEC023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9" name="Shape 9">
            <a:extLst>
              <a:ext uri="{FF2B5EF4-FFF2-40B4-BE49-F238E27FC236}">
                <a16:creationId xmlns:a16="http://schemas.microsoft.com/office/drawing/2014/main" id="{BB783601-5AE1-43F8-8193-A00919E39B6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A0E1-9533-4D11-B64D-9BE5F25E800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9616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7">
            <a:extLst>
              <a:ext uri="{FF2B5EF4-FFF2-40B4-BE49-F238E27FC236}">
                <a16:creationId xmlns:a16="http://schemas.microsoft.com/office/drawing/2014/main" id="{B33C39C4-3D3D-4530-9015-A097D6DA914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534EE4A0-83B8-46CB-8C48-E6F651DD1B9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3048FF33-6A26-463F-9B67-0D04E65058B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FD5BA-34A8-42D4-A70F-F3CF11A4C47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835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>
            <a:extLst>
              <a:ext uri="{FF2B5EF4-FFF2-40B4-BE49-F238E27FC236}">
                <a16:creationId xmlns:a16="http://schemas.microsoft.com/office/drawing/2014/main" id="{6ED96AF8-33EE-4B5B-ABEB-E6EDE1C67E7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Shape 8">
            <a:extLst>
              <a:ext uri="{FF2B5EF4-FFF2-40B4-BE49-F238E27FC236}">
                <a16:creationId xmlns:a16="http://schemas.microsoft.com/office/drawing/2014/main" id="{194E0E1E-9DA7-491F-AAF3-83814436525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4" name="Shape 9">
            <a:extLst>
              <a:ext uri="{FF2B5EF4-FFF2-40B4-BE49-F238E27FC236}">
                <a16:creationId xmlns:a16="http://schemas.microsoft.com/office/drawing/2014/main" id="{3244FDD0-B045-406B-9A9C-7543B4F7380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0B3D8-67CF-4028-ADE0-30F92DE3B7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1572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C00BF6F9-77D7-42E3-8B00-6D59A7B9EDA8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C5E2C537-DA3A-4FFA-9BCF-BA7046DF97E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E71B330B-B69D-4B48-A1EA-6015960806F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4EFCA-B1F6-42C4-8821-A23F004A01D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5241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 sz="1600"/>
            </a:lvl1pPr>
            <a:lvl2pPr marL="457200" indent="0" rtl="0">
              <a:spcBef>
                <a:spcPts val="0"/>
              </a:spcBef>
              <a:buFont typeface="Calibri"/>
              <a:buNone/>
              <a:defRPr sz="1400"/>
            </a:lvl2pPr>
            <a:lvl3pPr marL="914400" indent="0" rtl="0">
              <a:spcBef>
                <a:spcPts val="0"/>
              </a:spcBef>
              <a:buFont typeface="Calibri"/>
              <a:buNone/>
              <a:defRPr sz="1200"/>
            </a:lvl3pPr>
            <a:lvl4pPr marL="1371600" indent="0" rtl="0">
              <a:spcBef>
                <a:spcPts val="0"/>
              </a:spcBef>
              <a:buFont typeface="Calibri"/>
              <a:buNone/>
              <a:defRPr sz="1000"/>
            </a:lvl4pPr>
            <a:lvl5pPr marL="1828800" indent="0" rtl="0">
              <a:spcBef>
                <a:spcPts val="0"/>
              </a:spcBef>
              <a:buFont typeface="Calibri"/>
              <a:buNone/>
              <a:defRPr sz="1000"/>
            </a:lvl5pPr>
            <a:lvl6pPr marL="2286000" indent="0" rtl="0">
              <a:spcBef>
                <a:spcPts val="0"/>
              </a:spcBef>
              <a:buFont typeface="Calibri"/>
              <a:buNone/>
              <a:defRPr sz="1000"/>
            </a:lvl6pPr>
            <a:lvl7pPr marL="2743200" indent="0" rtl="0">
              <a:spcBef>
                <a:spcPts val="0"/>
              </a:spcBef>
              <a:buFont typeface="Calibri"/>
              <a:buNone/>
              <a:defRPr sz="1000"/>
            </a:lvl7pPr>
            <a:lvl8pPr marL="3200400" indent="0" rtl="0">
              <a:spcBef>
                <a:spcPts val="0"/>
              </a:spcBef>
              <a:buFont typeface="Calibri"/>
              <a:buNone/>
              <a:defRPr sz="1000"/>
            </a:lvl8pPr>
            <a:lvl9pPr marL="3657600" indent="0" rtl="0">
              <a:spcBef>
                <a:spcPts val="0"/>
              </a:spcBef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" name="Shape 7">
            <a:extLst>
              <a:ext uri="{FF2B5EF4-FFF2-40B4-BE49-F238E27FC236}">
                <a16:creationId xmlns:a16="http://schemas.microsoft.com/office/drawing/2014/main" id="{9ED18856-DC8E-4606-8186-4B07B81DBF81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D103B5F7-39B1-4925-9B85-5E0B3BB643C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7" name="Shape 9">
            <a:extLst>
              <a:ext uri="{FF2B5EF4-FFF2-40B4-BE49-F238E27FC236}">
                <a16:creationId xmlns:a16="http://schemas.microsoft.com/office/drawing/2014/main" id="{F99AD5EE-2CB0-4297-B392-E311B82EC5C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C8F24-7F74-4ABF-AF9B-01F576DAF85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807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>
            <a:extLst>
              <a:ext uri="{FF2B5EF4-FFF2-40B4-BE49-F238E27FC236}">
                <a16:creationId xmlns:a16="http://schemas.microsoft.com/office/drawing/2014/main" id="{5972222D-5FED-4599-977A-27747DCF9FB5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6">
            <a:extLst>
              <a:ext uri="{FF2B5EF4-FFF2-40B4-BE49-F238E27FC236}">
                <a16:creationId xmlns:a16="http://schemas.microsoft.com/office/drawing/2014/main" id="{B54FE027-2596-4EA5-99C7-727DCE8ABA87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7">
            <a:extLst>
              <a:ext uri="{FF2B5EF4-FFF2-40B4-BE49-F238E27FC236}">
                <a16:creationId xmlns:a16="http://schemas.microsoft.com/office/drawing/2014/main" id="{A835C58A-12E1-4634-8DA5-4B1D35A720FC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29" name="Shape 8">
            <a:extLst>
              <a:ext uri="{FF2B5EF4-FFF2-40B4-BE49-F238E27FC236}">
                <a16:creationId xmlns:a16="http://schemas.microsoft.com/office/drawing/2014/main" id="{B34350A9-3F75-428E-96F3-115432258D01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i-FI" altLang="fi-FI"/>
              <a:t>FOKUS grammatik</a:t>
            </a:r>
          </a:p>
        </p:txBody>
      </p:sp>
      <p:sp>
        <p:nvSpPr>
          <p:cNvPr id="1030" name="Shape 9">
            <a:extLst>
              <a:ext uri="{FF2B5EF4-FFF2-40B4-BE49-F238E27FC236}">
                <a16:creationId xmlns:a16="http://schemas.microsoft.com/office/drawing/2014/main" id="{61019ADB-D07F-4D42-9A54-D501909600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 smtClean="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11C32810-B2B5-4557-9906-F1BFFD915C4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0968"/>
            <a:ext cx="10515600" cy="132556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800" b="0" dirty="0">
                <a:solidFill>
                  <a:schemeClr val="bg1"/>
                </a:solidFill>
                <a:latin typeface="+mj-lt"/>
              </a:rPr>
              <a:t>Kysymyssanat ja kysymyslauseen sanajärjestys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0" y="1428324"/>
            <a:ext cx="10515600" cy="542451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800" dirty="0" err="1">
                <a:solidFill>
                  <a:schemeClr val="bg1"/>
                </a:solidFill>
                <a:latin typeface="+mj-lt"/>
              </a:rPr>
              <a:t>grammatik</a:t>
            </a:r>
            <a:endParaRPr lang="fi-FI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000" b="0" dirty="0">
                <a:solidFill>
                  <a:schemeClr val="bg1"/>
                </a:solidFill>
                <a:latin typeface="+mj-lt"/>
              </a:rPr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>
            <a:extLst>
              <a:ext uri="{FF2B5EF4-FFF2-40B4-BE49-F238E27FC236}">
                <a16:creationId xmlns:a16="http://schemas.microsoft.com/office/drawing/2014/main" id="{8DF53F7A-7DDA-4C10-BB91-5ACA17FBAE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990600"/>
            <a:ext cx="10515600" cy="420688"/>
          </a:xfrm>
        </p:spPr>
        <p:txBody>
          <a:bodyPr tIns="45700" bIns="4570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i-FI" sz="4000" b="1" dirty="0"/>
            </a:br>
            <a:br>
              <a:rPr lang="fi-FI" sz="3600" dirty="0"/>
            </a:br>
            <a:br>
              <a:rPr lang="fi-FI" sz="4000" dirty="0"/>
            </a:br>
            <a:br>
              <a:rPr lang="fi-FI" dirty="0"/>
            </a:br>
            <a:endParaRPr sz="3959" dirty="0"/>
          </a:p>
        </p:txBody>
      </p:sp>
      <p:sp>
        <p:nvSpPr>
          <p:cNvPr id="87" name="Shape 87">
            <a:extLst>
              <a:ext uri="{FF2B5EF4-FFF2-40B4-BE49-F238E27FC236}">
                <a16:creationId xmlns:a16="http://schemas.microsoft.com/office/drawing/2014/main" id="{7D548983-677D-493D-8B1C-7E4312E0E7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198485"/>
            <a:ext cx="10515600" cy="5154690"/>
          </a:xfrm>
          <a:solidFill>
            <a:schemeClr val="bg1"/>
          </a:solidFill>
        </p:spPr>
        <p:txBody>
          <a:bodyPr tIns="45700" bIns="45700"/>
          <a:lstStyle/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dirty="0"/>
              <a:t>Kysymyslauseet voivat alkaa kysymyssanalla tai verbillä.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Kysymyssanalla alkavassa kysymyksessä predikaatti on toisena.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fritiden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Mitä sinä teet vapaa-ajalla?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göra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morgon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Mitä sinä aiot tehdä huomenna?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endParaRPr lang="fi-FI" altLang="fi-FI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Verbillä alkavissa kysymyksissä predikaatti on ensimmäisenä.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b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Pratar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svenska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Puhutko sinä ruotsia?</a:t>
            </a:r>
          </a:p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sz="24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pratat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svenska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Oletko sinä puhunut ruotsia?</a:t>
            </a:r>
            <a:endParaRPr lang="fi-FI" altLang="fi-FI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592B2CE-E083-49F8-97C7-EF75F8139AE6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1D03E5-FCD3-49DC-94C6-4E99626B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Kysymyssanat</a:t>
            </a:r>
          </a:p>
        </p:txBody>
      </p:sp>
      <p:sp>
        <p:nvSpPr>
          <p:cNvPr id="93" name="Shape 93">
            <a:extLst>
              <a:ext uri="{FF2B5EF4-FFF2-40B4-BE49-F238E27FC236}">
                <a16:creationId xmlns:a16="http://schemas.microsoft.com/office/drawing/2014/main" id="{D2F5A728-424B-4575-BE90-B532801A67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541124"/>
            <a:ext cx="5181600" cy="4635839"/>
          </a:xfrm>
        </p:spPr>
        <p:txBody>
          <a:bodyPr tIns="45700" bIns="45700"/>
          <a:lstStyle/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Vad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Varifrån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Vart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Varför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Vem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Vems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Hur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Vilken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vilket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vilka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Hurdan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hurdant</a:t>
            </a:r>
            <a:r>
              <a:rPr lang="fi-FI" altLang="fi-FI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hurdana</a:t>
            </a: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None/>
            </a:pPr>
            <a:endParaRPr lang="fi-FI" altLang="fi-FI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084D35-2CE3-484B-B090-1BD5A7E753E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541124"/>
            <a:ext cx="5181600" cy="4635839"/>
          </a:xfrm>
        </p:spPr>
        <p:txBody>
          <a:bodyPr/>
          <a:lstStyle/>
          <a:p>
            <a:pPr marL="177800" indent="0">
              <a:buNone/>
            </a:pPr>
            <a:r>
              <a:rPr lang="fi-FI" sz="2000" dirty="0"/>
              <a:t>Mikä, mitä</a:t>
            </a:r>
          </a:p>
          <a:p>
            <a:pPr marL="177800" indent="0">
              <a:buNone/>
            </a:pPr>
            <a:r>
              <a:rPr lang="fi-FI" sz="2000" dirty="0"/>
              <a:t>Missä</a:t>
            </a:r>
          </a:p>
          <a:p>
            <a:pPr marL="177800" indent="0">
              <a:buNone/>
            </a:pPr>
            <a:r>
              <a:rPr lang="fi-FI" sz="2000" dirty="0"/>
              <a:t>Mistä</a:t>
            </a:r>
          </a:p>
          <a:p>
            <a:pPr marL="177800" indent="0">
              <a:buNone/>
            </a:pPr>
            <a:r>
              <a:rPr lang="fi-FI" sz="2000" dirty="0"/>
              <a:t>Mihin</a:t>
            </a:r>
          </a:p>
          <a:p>
            <a:pPr marL="177800" indent="0">
              <a:buNone/>
            </a:pPr>
            <a:r>
              <a:rPr lang="fi-FI" sz="2000" dirty="0"/>
              <a:t>Miksi</a:t>
            </a:r>
          </a:p>
          <a:p>
            <a:pPr marL="177800" indent="0">
              <a:buNone/>
            </a:pPr>
            <a:r>
              <a:rPr lang="fi-FI" sz="2000" dirty="0"/>
              <a:t>Kuka</a:t>
            </a:r>
          </a:p>
          <a:p>
            <a:pPr marL="177800" indent="0">
              <a:buNone/>
            </a:pPr>
            <a:r>
              <a:rPr lang="fi-FI" sz="2000" dirty="0"/>
              <a:t>Kenen, keiden</a:t>
            </a:r>
          </a:p>
          <a:p>
            <a:pPr marL="177800" indent="0">
              <a:buNone/>
            </a:pPr>
            <a:r>
              <a:rPr lang="fi-FI" sz="2000" dirty="0"/>
              <a:t>Milloin</a:t>
            </a:r>
          </a:p>
          <a:p>
            <a:pPr marL="177800" indent="0">
              <a:buNone/>
            </a:pPr>
            <a:r>
              <a:rPr lang="fi-FI" sz="2000" dirty="0"/>
              <a:t>Kuinka, miten, millainen,</a:t>
            </a:r>
          </a:p>
          <a:p>
            <a:pPr marL="177800" indent="0">
              <a:buNone/>
            </a:pPr>
            <a:r>
              <a:rPr lang="fi-FI" sz="2000" dirty="0"/>
              <a:t>Mikä, kumpi</a:t>
            </a:r>
          </a:p>
          <a:p>
            <a:pPr marL="177800" indent="0">
              <a:buNone/>
            </a:pPr>
            <a:r>
              <a:rPr lang="fi-FI" sz="2000" dirty="0"/>
              <a:t>Millainen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1CB9366-84AE-472A-A909-8378999CA57E}"/>
              </a:ext>
            </a:extLst>
          </p:cNvPr>
          <p:cNvSpPr txBox="1"/>
          <p:nvPr/>
        </p:nvSpPr>
        <p:spPr>
          <a:xfrm>
            <a:off x="5640512" y="296409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51CD8E2-D6AC-4372-BE9A-9667BBAE81C0}"/>
              </a:ext>
            </a:extLst>
          </p:cNvPr>
          <p:cNvSpPr txBox="1"/>
          <p:nvPr/>
        </p:nvSpPr>
        <p:spPr>
          <a:xfrm>
            <a:off x="3346807" y="3979282"/>
            <a:ext cx="2825393" cy="13849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"/>
                  <a:lumOff val="92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189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 extrusionH="31750"/>
        </p:spPr>
        <p:txBody>
          <a:bodyPr wrap="square" rtlCol="0">
            <a:spAutoFit/>
          </a:bodyPr>
          <a:lstStyle/>
          <a:p>
            <a:r>
              <a:rPr lang="fi-FI" b="1" dirty="0"/>
              <a:t>Muista</a:t>
            </a:r>
            <a:r>
              <a:rPr lang="fi-FI" dirty="0"/>
              <a:t>!</a:t>
            </a:r>
          </a:p>
          <a:p>
            <a:br>
              <a:rPr lang="fi-FI" dirty="0"/>
            </a:br>
            <a:r>
              <a:rPr lang="fi-FI" dirty="0"/>
              <a:t>en-suku: 	</a:t>
            </a:r>
            <a:r>
              <a:rPr lang="fi-FI" dirty="0" err="1"/>
              <a:t>Vilken</a:t>
            </a:r>
            <a:r>
              <a:rPr lang="fi-FI" dirty="0"/>
              <a:t> </a:t>
            </a:r>
            <a:r>
              <a:rPr lang="fi-FI" dirty="0" err="1"/>
              <a:t>film</a:t>
            </a:r>
            <a:r>
              <a:rPr lang="fi-FI" dirty="0"/>
              <a:t>?  </a:t>
            </a:r>
          </a:p>
          <a:p>
            <a:r>
              <a:rPr lang="fi-FI" dirty="0"/>
              <a:t>ett-suku: 	</a:t>
            </a:r>
            <a:r>
              <a:rPr lang="fi-FI" dirty="0" err="1"/>
              <a:t>Vilket</a:t>
            </a:r>
            <a:r>
              <a:rPr lang="fi-FI" dirty="0"/>
              <a:t> </a:t>
            </a:r>
            <a:r>
              <a:rPr lang="fi-FI" dirty="0" err="1"/>
              <a:t>spel</a:t>
            </a:r>
            <a:r>
              <a:rPr lang="fi-FI" dirty="0"/>
              <a:t>? </a:t>
            </a:r>
          </a:p>
          <a:p>
            <a:r>
              <a:rPr lang="fi-FI" dirty="0"/>
              <a:t>monikko: 	</a:t>
            </a:r>
            <a:r>
              <a:rPr lang="fi-FI" dirty="0" err="1"/>
              <a:t>Vilka</a:t>
            </a:r>
            <a:r>
              <a:rPr lang="fi-FI" dirty="0"/>
              <a:t> </a:t>
            </a:r>
            <a:r>
              <a:rPr lang="fi-FI" dirty="0" err="1"/>
              <a:t>filmer</a:t>
            </a:r>
            <a:r>
              <a:rPr lang="fi-FI" dirty="0"/>
              <a:t>/</a:t>
            </a:r>
            <a:r>
              <a:rPr lang="fi-FI" dirty="0" err="1"/>
              <a:t>spel</a:t>
            </a:r>
            <a:r>
              <a:rPr lang="fi-FI" dirty="0"/>
              <a:t>?</a:t>
            </a:r>
          </a:p>
          <a:p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643E43-6DA9-4BC6-B770-6FA90C37DA5D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9D976EF9-EF34-46ED-A47D-7C11573E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Täydennä</a:t>
            </a:r>
            <a:r>
              <a:rPr lang="fi-FI" sz="2800" b="1" dirty="0"/>
              <a:t>. </a:t>
            </a:r>
            <a:r>
              <a:rPr lang="fi-FI" sz="2800" dirty="0"/>
              <a:t>(1/4)</a:t>
            </a:r>
            <a:endParaRPr lang="fi-FI" dirty="0"/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9FD88C91-6457-4FE4-8051-1E55F8C246F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(Mitä) </a:t>
            </a:r>
            <a:r>
              <a:rPr lang="fi-FI" sz="2400" dirty="0" err="1"/>
              <a:t>gör</a:t>
            </a:r>
            <a:r>
              <a:rPr lang="fi-FI" sz="2400" dirty="0"/>
              <a:t> du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skolan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(Missä) </a:t>
            </a:r>
            <a:r>
              <a:rPr lang="fi-FI" sz="2400" dirty="0" err="1"/>
              <a:t>bor</a:t>
            </a:r>
            <a:r>
              <a:rPr lang="fi-FI" sz="2400" dirty="0"/>
              <a:t> </a:t>
            </a:r>
            <a:r>
              <a:rPr lang="fi-FI" sz="2400" dirty="0" err="1"/>
              <a:t>dina</a:t>
            </a:r>
            <a:r>
              <a:rPr lang="fi-FI" sz="2400" dirty="0"/>
              <a:t> </a:t>
            </a:r>
            <a:r>
              <a:rPr lang="fi-FI" sz="2400" dirty="0" err="1"/>
              <a:t>kompisar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(Mistä) </a:t>
            </a:r>
            <a:r>
              <a:rPr lang="fi-FI" sz="2400" dirty="0" err="1"/>
              <a:t>kommer</a:t>
            </a:r>
            <a:r>
              <a:rPr lang="fi-FI" sz="2400" dirty="0"/>
              <a:t> de?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(Miten) </a:t>
            </a:r>
            <a:r>
              <a:rPr lang="fi-FI" sz="2400" dirty="0" err="1"/>
              <a:t>mår</a:t>
            </a:r>
            <a:r>
              <a:rPr lang="fi-FI" sz="2400" dirty="0"/>
              <a:t> du just </a:t>
            </a:r>
            <a:r>
              <a:rPr lang="fi-FI" sz="2400" dirty="0" err="1"/>
              <a:t>nu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(Kuka)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förebild</a:t>
            </a:r>
            <a:r>
              <a:rPr lang="fi-FI" sz="2400" dirty="0"/>
              <a:t> </a:t>
            </a:r>
            <a:r>
              <a:rPr lang="fi-FI" sz="1800" dirty="0"/>
              <a:t>(=esikuva)</a:t>
            </a:r>
            <a:r>
              <a:rPr lang="fi-FI" sz="2400" dirty="0"/>
              <a:t>?</a:t>
            </a:r>
            <a:endParaRPr lang="fi-FI" sz="1800" dirty="0"/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(Milloin) </a:t>
            </a: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dirty="0" err="1"/>
              <a:t>födelsedag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(Millainen) </a:t>
            </a:r>
            <a:r>
              <a:rPr lang="fi-FI" sz="2400" dirty="0" err="1"/>
              <a:t>är</a:t>
            </a:r>
            <a:r>
              <a:rPr lang="fi-FI" sz="2400" dirty="0"/>
              <a:t> du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karaktär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00000"/>
              </a:lnSpc>
              <a:spcAft>
                <a:spcPts val="0"/>
              </a:spcAft>
              <a:buAutoNum type="arabicPeriod"/>
              <a:defRPr/>
            </a:pPr>
            <a:r>
              <a:rPr lang="fi-FI" sz="2400" dirty="0"/>
              <a:t> </a:t>
            </a:r>
            <a:r>
              <a:rPr lang="fi-FI" sz="2400" i="1" dirty="0"/>
              <a:t>(Mitkä) </a:t>
            </a:r>
            <a:r>
              <a:rPr lang="fi-FI" sz="2400" dirty="0" err="1"/>
              <a:t>ämnen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lätta</a:t>
            </a:r>
            <a:r>
              <a:rPr lang="fi-FI" sz="2400" dirty="0"/>
              <a:t> för </a:t>
            </a:r>
            <a:r>
              <a:rPr lang="fi-FI" sz="2400" dirty="0" err="1"/>
              <a:t>dig</a:t>
            </a:r>
            <a:r>
              <a:rPr lang="fi-FI" sz="2400" dirty="0"/>
              <a:t>?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endParaRPr lang="fi-FI" dirty="0"/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endParaRPr lang="fi-FI" dirty="0"/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AutoNum type="arabicPeriod"/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</p:txBody>
      </p:sp>
      <p:sp>
        <p:nvSpPr>
          <p:cNvPr id="100" name="Shape 100">
            <a:extLst>
              <a:ext uri="{FF2B5EF4-FFF2-40B4-BE49-F238E27FC236}">
                <a16:creationId xmlns:a16="http://schemas.microsoft.com/office/drawing/2014/main" id="{5CC5B502-94AF-4F0C-8906-7074D40CDFC1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 tIns="45700" bIns="45700"/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gör</a:t>
            </a:r>
            <a:r>
              <a:rPr lang="fi-FI" sz="2400" dirty="0"/>
              <a:t> du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skolan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bor</a:t>
            </a:r>
            <a:r>
              <a:rPr lang="fi-FI" sz="2400" dirty="0"/>
              <a:t> </a:t>
            </a:r>
            <a:r>
              <a:rPr lang="fi-FI" sz="2400" dirty="0" err="1"/>
              <a:t>dina</a:t>
            </a:r>
            <a:r>
              <a:rPr lang="fi-FI" sz="2400" dirty="0"/>
              <a:t> </a:t>
            </a:r>
            <a:r>
              <a:rPr lang="fi-FI" sz="2400" dirty="0" err="1"/>
              <a:t>kompisar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Varifrån</a:t>
            </a:r>
            <a:r>
              <a:rPr lang="fi-FI" sz="2400" dirty="0"/>
              <a:t> </a:t>
            </a:r>
            <a:r>
              <a:rPr lang="fi-FI" sz="2400" dirty="0" err="1"/>
              <a:t>kommer</a:t>
            </a:r>
            <a:r>
              <a:rPr lang="fi-FI" sz="2400" dirty="0"/>
              <a:t> de?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Hur</a:t>
            </a:r>
            <a:r>
              <a:rPr lang="fi-FI" sz="2400" dirty="0"/>
              <a:t> </a:t>
            </a:r>
            <a:r>
              <a:rPr lang="fi-FI" sz="2400" dirty="0" err="1"/>
              <a:t>mår</a:t>
            </a:r>
            <a:r>
              <a:rPr lang="fi-FI" sz="2400" dirty="0"/>
              <a:t> du just </a:t>
            </a:r>
            <a:r>
              <a:rPr lang="fi-FI" sz="2400" dirty="0" err="1"/>
              <a:t>nu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förebild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När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du </a:t>
            </a:r>
            <a:r>
              <a:rPr lang="fi-FI" sz="2400" dirty="0" err="1"/>
              <a:t>födelsedag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Hurdan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du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din</a:t>
            </a:r>
            <a:r>
              <a:rPr lang="fi-FI" sz="2400" dirty="0"/>
              <a:t> </a:t>
            </a:r>
            <a:r>
              <a:rPr lang="fi-FI" sz="2400" dirty="0" err="1"/>
              <a:t>karaktär</a:t>
            </a:r>
            <a:r>
              <a:rPr lang="fi-FI" sz="2400" dirty="0"/>
              <a:t>?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fi-FI" sz="2400" b="1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ämnen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lätta</a:t>
            </a:r>
            <a:r>
              <a:rPr lang="fi-FI" sz="2400" dirty="0"/>
              <a:t> för </a:t>
            </a:r>
            <a:r>
              <a:rPr lang="fi-FI" sz="2400" dirty="0" err="1"/>
              <a:t>dig</a:t>
            </a:r>
            <a:r>
              <a:rPr lang="fi-FI" sz="2400" dirty="0"/>
              <a:t>?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4DFF06C-D8FE-498D-929F-D803CE25D93A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175322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4CE412-0A61-46FE-B613-8D2BF3E8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Muodosta ruotsiksi kysymys. Kysy alleviivattua asiaa. (2/4)</a:t>
            </a:r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9FD88C91-6457-4FE4-8051-1E55F8C246F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heter</a:t>
            </a:r>
            <a:r>
              <a:rPr lang="fi-FI" sz="2400" dirty="0"/>
              <a:t> </a:t>
            </a:r>
            <a:r>
              <a:rPr lang="fi-FI" sz="2400" u="sng" dirty="0"/>
              <a:t>Victor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 </a:t>
            </a:r>
            <a:r>
              <a:rPr lang="fi-FI" sz="2400" u="sng" dirty="0"/>
              <a:t>17 </a:t>
            </a:r>
            <a:r>
              <a:rPr lang="fi-FI" sz="2400" u="sng" dirty="0" err="1"/>
              <a:t>år</a:t>
            </a:r>
            <a:r>
              <a:rPr lang="fi-FI" sz="2400" u="sng" dirty="0"/>
              <a:t> </a:t>
            </a:r>
            <a:r>
              <a:rPr lang="fi-FI" sz="2400" u="sng" dirty="0" err="1"/>
              <a:t>gammal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kommer</a:t>
            </a:r>
            <a:r>
              <a:rPr lang="fi-FI" sz="2400" dirty="0"/>
              <a:t> </a:t>
            </a:r>
            <a:r>
              <a:rPr lang="fi-FI" sz="2400" u="sng" dirty="0" err="1"/>
              <a:t>från</a:t>
            </a:r>
            <a:r>
              <a:rPr lang="fi-FI" sz="2400" u="sng" dirty="0"/>
              <a:t> Sverige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bor</a:t>
            </a:r>
            <a:r>
              <a:rPr lang="fi-FI" sz="2400" dirty="0"/>
              <a:t> </a:t>
            </a:r>
            <a:r>
              <a:rPr lang="fi-FI" sz="2400" u="sng" dirty="0"/>
              <a:t>i Göteborg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födelsedag</a:t>
            </a:r>
            <a:r>
              <a:rPr lang="fi-FI" sz="2400" dirty="0"/>
              <a:t> </a:t>
            </a:r>
            <a:r>
              <a:rPr lang="fi-FI" sz="2400" u="sng" dirty="0" err="1"/>
              <a:t>den</a:t>
            </a:r>
            <a:r>
              <a:rPr lang="fi-FI" sz="2400" u="sng" dirty="0"/>
              <a:t> 10 mars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sommaren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resa</a:t>
            </a:r>
            <a:r>
              <a:rPr lang="fi-FI" sz="2400" dirty="0"/>
              <a:t> </a:t>
            </a:r>
            <a:r>
              <a:rPr lang="fi-FI" sz="2400" u="sng" dirty="0" err="1"/>
              <a:t>till</a:t>
            </a:r>
            <a:r>
              <a:rPr lang="fi-FI" sz="2400" u="sng" dirty="0"/>
              <a:t> </a:t>
            </a:r>
            <a:r>
              <a:rPr lang="fi-FI" sz="2400" u="sng" dirty="0" err="1"/>
              <a:t>Spanien</a:t>
            </a:r>
            <a:r>
              <a:rPr lang="fi-FI" sz="2400" u="sng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/>
              <a:t>Hans </a:t>
            </a:r>
            <a:r>
              <a:rPr lang="fi-FI" sz="2400" dirty="0" err="1"/>
              <a:t>förebild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u="sng" dirty="0"/>
              <a:t>Lionel Messi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fi-FI" sz="2400" dirty="0"/>
              <a:t>Victor </a:t>
            </a:r>
            <a:r>
              <a:rPr lang="fi-FI" sz="2400" dirty="0" err="1"/>
              <a:t>gillar</a:t>
            </a:r>
            <a:r>
              <a:rPr lang="fi-FI" sz="2400" dirty="0"/>
              <a:t> </a:t>
            </a:r>
            <a:r>
              <a:rPr lang="fi-FI" sz="2400" dirty="0" err="1"/>
              <a:t>honom</a:t>
            </a:r>
            <a:r>
              <a:rPr lang="fi-FI" sz="2400" dirty="0"/>
              <a:t> </a:t>
            </a:r>
            <a:r>
              <a:rPr lang="fi-FI" sz="2400" u="sng" dirty="0" err="1"/>
              <a:t>eftersom</a:t>
            </a:r>
            <a:r>
              <a:rPr lang="fi-FI" sz="2400" u="sng" dirty="0"/>
              <a:t> </a:t>
            </a:r>
            <a:r>
              <a:rPr lang="fi-FI" sz="2400" u="sng" dirty="0" err="1"/>
              <a:t>han</a:t>
            </a:r>
            <a:r>
              <a:rPr lang="fi-FI" sz="2400" u="sng" dirty="0"/>
              <a:t> </a:t>
            </a:r>
            <a:r>
              <a:rPr lang="fi-FI" sz="2400" u="sng" dirty="0" err="1"/>
              <a:t>är</a:t>
            </a:r>
            <a:r>
              <a:rPr lang="fi-FI" sz="2400" u="sng" dirty="0"/>
              <a:t> </a:t>
            </a:r>
            <a:r>
              <a:rPr lang="fi-FI" sz="2400" u="sng" dirty="0" err="1"/>
              <a:t>så</a:t>
            </a:r>
            <a:r>
              <a:rPr lang="fi-FI" sz="2400" u="sng" dirty="0"/>
              <a:t> </a:t>
            </a:r>
            <a:r>
              <a:rPr lang="fi-FI" sz="2400" u="sng" dirty="0" err="1"/>
              <a:t>bra</a:t>
            </a:r>
            <a:r>
              <a:rPr lang="fi-FI" sz="2400" u="sng" dirty="0"/>
              <a:t> </a:t>
            </a:r>
            <a:r>
              <a:rPr lang="fi-FI" sz="2400" u="sng" dirty="0" err="1"/>
              <a:t>och</a:t>
            </a:r>
            <a:r>
              <a:rPr lang="fi-FI" sz="2400" u="sng" dirty="0"/>
              <a:t> </a:t>
            </a:r>
            <a:r>
              <a:rPr lang="fi-FI" sz="2400" u="sng" dirty="0" err="1"/>
              <a:t>suverän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sz="2400" i="1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</p:txBody>
      </p:sp>
      <p:sp>
        <p:nvSpPr>
          <p:cNvPr id="100" name="Shape 100">
            <a:extLst>
              <a:ext uri="{FF2B5EF4-FFF2-40B4-BE49-F238E27FC236}">
                <a16:creationId xmlns:a16="http://schemas.microsoft.com/office/drawing/2014/main" id="{5CC5B502-94AF-4F0C-8906-7074D40CDFC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heter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gammal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Varifrån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kommer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födelsedag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vill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resa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sommaren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hans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förebild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Varför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gillar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Victor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honom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2B009D1-54F7-477D-AE32-291CEA02CAE8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4CE412-0A61-46FE-B613-8D2BF3E8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Muunna väittämät kysymyksiksi. (3/4)</a:t>
            </a:r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9FD88C91-6457-4FE4-8051-1E55F8C246F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sportar varje dag.</a:t>
            </a: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gillar att läsa böcker.</a:t>
            </a: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är bra på svenska.</a:t>
            </a: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gör alltid dina läxor.</a:t>
            </a: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pluggar gärna svenska.</a:t>
            </a: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Du kan tala många språk.</a:t>
            </a:r>
          </a:p>
          <a:p>
            <a:pPr marL="177800" indent="0">
              <a:buNone/>
            </a:pPr>
            <a:br>
              <a:rPr lang="sv-SE" sz="2400" dirty="0"/>
            </a:b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sz="2400" i="1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</p:txBody>
      </p:sp>
      <p:sp>
        <p:nvSpPr>
          <p:cNvPr id="100" name="Shape 100">
            <a:extLst>
              <a:ext uri="{FF2B5EF4-FFF2-40B4-BE49-F238E27FC236}">
                <a16:creationId xmlns:a16="http://schemas.microsoft.com/office/drawing/2014/main" id="{5CC5B502-94AF-4F0C-8906-7074D40CDFC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</p:spPr>
        <p:txBody>
          <a:bodyPr tIns="45700" bIns="45700"/>
          <a:lstStyle/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Sportar du varje dag?</a:t>
            </a:r>
            <a:endParaRPr lang="sv-SE" sz="2000" dirty="0">
              <a:solidFill>
                <a:schemeClr val="tx1"/>
              </a:solidFill>
            </a:endParaRP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Gillar du att läsa böcker?</a:t>
            </a:r>
            <a:endParaRPr lang="sv-SE" sz="2000" dirty="0">
              <a:solidFill>
                <a:schemeClr val="tx1"/>
              </a:solidFill>
            </a:endParaRP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Är du bra på svenska?</a:t>
            </a:r>
            <a:endParaRPr lang="sv-SE" sz="2000" dirty="0">
              <a:solidFill>
                <a:schemeClr val="tx1"/>
              </a:solidFill>
            </a:endParaRP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Gör du alltid dina läxor?</a:t>
            </a:r>
            <a:endParaRPr lang="sv-SE" sz="2000" dirty="0">
              <a:solidFill>
                <a:schemeClr val="tx1"/>
              </a:solidFill>
            </a:endParaRP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Pluggar du gärna svenska?</a:t>
            </a:r>
            <a:endParaRPr lang="sv-SE" sz="2000" dirty="0">
              <a:solidFill>
                <a:schemeClr val="tx1"/>
              </a:solidFill>
            </a:endParaRPr>
          </a:p>
          <a:p>
            <a:pPr marL="692150" indent="-514350">
              <a:buFont typeface="+mj-lt"/>
              <a:buAutoNum type="arabicPeriod"/>
            </a:pPr>
            <a:r>
              <a:rPr lang="sv-SE" sz="2400" dirty="0">
                <a:solidFill>
                  <a:schemeClr val="tx1"/>
                </a:solidFill>
              </a:rPr>
              <a:t>Kan du tala många språk</a:t>
            </a:r>
            <a:r>
              <a:rPr lang="sv-SE" sz="2400" dirty="0"/>
              <a:t>?</a:t>
            </a:r>
            <a:endParaRPr lang="sv-SE" sz="2000" dirty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73A0AF-5C13-45C4-999C-F04A5A0B96D4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107161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4CE412-0A61-46FE-B613-8D2BF3E8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Käännä. (4/4)</a:t>
            </a:r>
          </a:p>
        </p:txBody>
      </p:sp>
      <p:sp>
        <p:nvSpPr>
          <p:cNvPr id="99" name="Shape 99">
            <a:extLst>
              <a:ext uri="{FF2B5EF4-FFF2-40B4-BE49-F238E27FC236}">
                <a16:creationId xmlns:a16="http://schemas.microsoft.com/office/drawing/2014/main" id="{9FD88C91-6457-4FE4-8051-1E55F8C246F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63500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Puhutko usein ruotsia?</a:t>
            </a:r>
            <a:endParaRPr lang="fi-FI" sz="24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Luetko mielelläsi?</a:t>
            </a:r>
            <a:endParaRPr lang="fi-FI" sz="24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Oletko hyvä matematiikassa?</a:t>
            </a:r>
            <a:endParaRPr lang="fi-FI" sz="24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00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Urheiletko joka päivä?</a:t>
            </a:r>
          </a:p>
          <a:p>
            <a:pPr marL="635000" indent="-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Tykkäätkö käydä kuntosalilla?</a:t>
            </a:r>
            <a:endParaRPr lang="fi-FI" sz="24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0">
              <a:lnSpc>
                <a:spcPct val="150000"/>
              </a:lnSpc>
              <a:buNone/>
            </a:pPr>
            <a:br>
              <a:rPr lang="sv-SE" sz="2400" dirty="0"/>
            </a:b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fi-FI" sz="2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sz="2400" i="1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dirty="0"/>
          </a:p>
        </p:txBody>
      </p:sp>
      <p:sp>
        <p:nvSpPr>
          <p:cNvPr id="100" name="Shape 100">
            <a:extLst>
              <a:ext uri="{FF2B5EF4-FFF2-40B4-BE49-F238E27FC236}">
                <a16:creationId xmlns:a16="http://schemas.microsoft.com/office/drawing/2014/main" id="{5CC5B502-94AF-4F0C-8906-7074D40CDFC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Talar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Pratar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svenska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Läser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gärna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matematik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matte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Sportar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varje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Tycker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gillar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gym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6A06A64-F828-4F53-99A5-EDA3908396A8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3475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10F540BCFD73498C5287788A42AF86" ma:contentTypeVersion="10" ma:contentTypeDescription="Luo uusi asiakirja." ma:contentTypeScope="" ma:versionID="d18cc0028bef73f65d336c11c2a78693">
  <xsd:schema xmlns:xsd="http://www.w3.org/2001/XMLSchema" xmlns:xs="http://www.w3.org/2001/XMLSchema" xmlns:p="http://schemas.microsoft.com/office/2006/metadata/properties" xmlns:ns3="e3e1b5a8-2fe4-4eeb-9f27-4cc0a8a55167" xmlns:ns4="71ab168a-e945-43f5-b28f-5956cebc55ca" targetNamespace="http://schemas.microsoft.com/office/2006/metadata/properties" ma:root="true" ma:fieldsID="20a9cc35781ffb658f7423f89b0dbe7a" ns3:_="" ns4:_="">
    <xsd:import namespace="e3e1b5a8-2fe4-4eeb-9f27-4cc0a8a55167"/>
    <xsd:import namespace="71ab168a-e945-43f5-b28f-5956cebc55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1b5a8-2fe4-4eeb-9f27-4cc0a8a55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b168a-e945-43f5-b28f-5956cebc5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68E48-AE1F-4670-BEB3-EA468C7C2CD5}">
  <ds:schemaRefs>
    <ds:schemaRef ds:uri="e3e1b5a8-2fe4-4eeb-9f27-4cc0a8a55167"/>
    <ds:schemaRef ds:uri="http://schemas.openxmlformats.org/package/2006/metadata/core-properties"/>
    <ds:schemaRef ds:uri="http://schemas.microsoft.com/office/2006/documentManagement/types"/>
    <ds:schemaRef ds:uri="71ab168a-e945-43f5-b28f-5956cebc55ca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5A68F5A-F0F9-47A0-A33D-C3A7A2835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EDDCC0-A97C-4782-9CD2-C5D743B12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e1b5a8-2fe4-4eeb-9f27-4cc0a8a55167"/>
    <ds:schemaRef ds:uri="71ab168a-e945-43f5-b28f-5956cebc5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515</Words>
  <Application>Microsoft Office PowerPoint</Application>
  <PresentationFormat>Laajakuva</PresentationFormat>
  <Paragraphs>129</Paragraphs>
  <Slides>7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Calibri</vt:lpstr>
      <vt:lpstr>Arial</vt:lpstr>
      <vt:lpstr>Office-teema</vt:lpstr>
      <vt:lpstr>Office-teema</vt:lpstr>
      <vt:lpstr>Kysymyssanat ja kysymyslauseen sanajärjestys</vt:lpstr>
      <vt:lpstr>    </vt:lpstr>
      <vt:lpstr>Kysymyssanat</vt:lpstr>
      <vt:lpstr>Täydennä. (1/4)</vt:lpstr>
      <vt:lpstr>Muodosta ruotsiksi kysymys. Kysy alleviivattua asiaa. (2/4)</vt:lpstr>
      <vt:lpstr>Muunna väittämät kysymyksiksi. (3/4)</vt:lpstr>
      <vt:lpstr>Käännä. (4/4)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Saija Tamminen-Parre</dc:creator>
  <cp:lastModifiedBy>Seitaniemi Siiri</cp:lastModifiedBy>
  <cp:revision>29</cp:revision>
  <dcterms:modified xsi:type="dcterms:W3CDTF">2021-06-21T13:27:21Z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0x010100FA10F540BCFD73498C5287788A42AF86</vt:lpwstr>
  </property>
</Properties>
</file>