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9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41081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12808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76327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64964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57294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0767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18. Maailma Euroopan ympärillä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EU, Venäjä ja Ukraina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fontAlgn="b">
              <a:buSzPct val="100000"/>
            </a:pPr>
            <a:r>
              <a:rPr lang="fi-FI" sz="8000" dirty="0"/>
              <a:t>Venäjä ja Ukraina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Putinin kaudella Venäjä on yrittänyt saavuttaa uudelleen Neuvostoliiton aikaisen valta-asemansa. Putinin näkökulmasta EU on uhka ja kilpailija.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Erityisesti Putin on vastustanut Naton laajenemista </a:t>
            </a:r>
            <a:br>
              <a:rPr lang="fi-FI" dirty="0"/>
            </a:br>
            <a:r>
              <a:rPr lang="fi-FI" dirty="0"/>
              <a:t>Itä-Eurooppaan, jota Venäjä on pitänyt omana etupiirinään.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Ukraina oli perinteisesti jakautunut ukrainankieliseen länteen, joka on toivonut läheisempää suhdetta länteen ja EU:hun, ja venäjänkieliseen itään, joka on korostanut läheisiä suhteita Venäjään.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Jakoa pehmensi kuitenkin vuoden 2004 ns. oranssi vallankumous, jossa kansa vaati oikeusvaltiota ja korruption kitkemistä.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580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fontAlgn="b">
              <a:buSzPct val="100000"/>
            </a:pPr>
            <a:r>
              <a:rPr lang="fi-FI" sz="8000" dirty="0"/>
              <a:t>Ukraina lännen ja idän välissä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Ukraina pyrki länsimielisten johtajien aikana lähentymään myös Naton kanssa, mikä ärsytti Venäjää.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Vuonna 2013 Ukraina oli allekirjoittamassa vapaakauppa- ja lähentymissopimusta EU:n kanssa. Venäjä uhkasi Ukrainaa taloudellisilla vastatoimilla, ja Ukraina vetäytyikin sopimuksesta venäläismielisen presidentin johdolla.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Länsimieliset ja EU-lähentymistä toivoneet ukrainalaiset kokoontuivat Kiovan </a:t>
            </a:r>
            <a:r>
              <a:rPr lang="fi-FI" dirty="0" err="1"/>
              <a:t>Maidan</a:t>
            </a:r>
            <a:r>
              <a:rPr lang="fi-FI" dirty="0"/>
              <a:t>-aukiolle osoittamaan mieltään ja vaatimaan talouden korjaamista, korruption kitkemistä ja parempia suhteita länteen.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Protesteja seurasi myös mielenosoituksia Itä-Ukrainassa ja Krimillä, jossa Venäjä lietsoi ukrainanvenäläisten separatismia.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Krim on historian aikana kuulunut sekä Venäjälle että Ukrainalle. Suurin osa sen väestöstä on venäjänkielisiä.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8404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fontAlgn="b">
              <a:buSzPct val="100000"/>
            </a:pPr>
            <a:r>
              <a:rPr lang="fi-FI" sz="8000" dirty="0"/>
              <a:t>Krimin valtaus ja Itä-Ukrainan konflikti 2014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Lopulta Venäjä valtasi Krimin niemimaan Ukrainalta 2014 ja alkoi tukea Itä-Ukrainan venäläismielisiä separatisteja.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Itä-Ukrainassa syttyi sota, jossa länsi tuki Ukrainan hallitusta ja Venäjä separatisteja. Venäjä myönsi vasta myöhemmin, että sen joukkoja osallistui Itä-Ukrainan taisteluihin.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Noin miljoona ukrainalaista lähti pakolaisiksi Itä-Ukrainan sodan seurauksena.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Tulitauko solmittiin 2015, mutta taisteluja esiintyi silti. Alueella oli ns. jäätynyt konflikti aina vuoteen 2022 asti.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71438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fontAlgn="b">
              <a:buSzPct val="100000"/>
            </a:pPr>
            <a:r>
              <a:rPr lang="fi-FI" sz="8000" dirty="0"/>
              <a:t>EU:n ja Venäjän suhteet Krimin valtauksen jälkeen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EU:n ja Venäjän välit kiristyivät Krimin valtauksen jälkeen.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EU tuomitsi miehityksen ja asetti Venäjälle kauppapakotteita, joihin Venäjä vastasi vastapakotteilla.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Venäjä alkoi lietsoa eripuraa EU-maihin esim. tukemalla oikeistopopulistisia liikkeitä ja levittämällä disinformaatiota eli valeuutisia. Tämä korostui erityisesti koronapandemian aikana.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064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fontAlgn="b">
              <a:buSzPct val="100000"/>
            </a:pPr>
            <a:r>
              <a:rPr lang="fi-FI" sz="8000" dirty="0"/>
              <a:t>Ukrainan sota 2022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Putin tunnusti Itä-Ukrainan kapinallisalueet itsenäisiksi kansantasavalloiksi 21.2.2022 ja lähetti alueelle joukkojaan ”puolustamaan” alueita.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Teoillaan Venäjä halusi luoda kuvan Ukrainan sisäisestä konfliktista. Putin totesi puheessaan, että Ukraina kuuluu historiallisesti Venäjään.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Venäjä aloitti täysimittaisen sodan Ukrainaa vastaan 24.2.2022.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7359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fontAlgn="b">
              <a:buSzPct val="100000"/>
            </a:pPr>
            <a:r>
              <a:rPr lang="fi-FI" sz="8000" dirty="0"/>
              <a:t>EU:n toimet sodan aikana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indent="0"/>
            <a:r>
              <a:rPr lang="fi-FI" dirty="0"/>
              <a:t>Venäjän laiton hyökkäys sai EU:n toimimaan ennennäkemättömän yhtenäisenä ja voimakkaana. Sodan ensimmäisinä viikkoina EU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päätti taloudellisista pakotteista Venäjää vastaan yhdessä Yhdysvaltojen kanssa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teki historiallisen päätöksen tukea Ukrainaa aseavulla ja lähettää aseita sotaa käyvälle alueelle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antoi Ukrainalle rahallista sekä materiaali- ja lääkintäapua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sopi, että ukrainalaispakolaiset saavat EU:n alueella tilapäistä suojelua ja näin oleskeluluvan jopa kolmeksi vuodeksi ilman turvapaikkaprosessia.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8138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488</Words>
  <Application>Microsoft Office PowerPoint</Application>
  <PresentationFormat>Mukautettu</PresentationFormat>
  <Paragraphs>45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18. Maailma Euroopan ympärillä  Tietoisku: EU, Venäjä ja Ukraina</vt:lpstr>
      <vt:lpstr>Venäjä ja Ukraina</vt:lpstr>
      <vt:lpstr>Ukraina lännen ja idän välissä</vt:lpstr>
      <vt:lpstr>Krimin valtaus ja Itä-Ukrainan konflikti 2014</vt:lpstr>
      <vt:lpstr>EU:n ja Venäjän suhteet Krimin valtauksen jälkeen</vt:lpstr>
      <vt:lpstr>Ukrainan sota 2022</vt:lpstr>
      <vt:lpstr>EU:n toimet sodan aikana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7 Tietoisku</dc:title>
  <dc:creator>Mika Kortelainen</dc:creator>
  <cp:lastModifiedBy>Kaartinen Minna</cp:lastModifiedBy>
  <cp:revision>39</cp:revision>
  <dcterms:modified xsi:type="dcterms:W3CDTF">2023-10-03T05:52:21Z</dcterms:modified>
</cp:coreProperties>
</file>